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BEC1-4A4E-F82E-7B3B-79FB2A569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840E9-8505-6280-B617-79FC39DA1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7FFC-2A63-4108-7C3B-A976353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1361-89F0-5B68-D3B6-2F688963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98E8-9047-97CE-D856-722B422D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993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3016-3C32-FFB2-29D4-9D743AC3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2A5E0-6539-D389-D271-BD919C501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DF28-2205-99C2-BD40-19F8C678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AC34-54BD-F095-FE5D-5714F595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C5DA-E9C7-AB1B-4D28-90C6A213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9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90E75-96B3-BD54-EDF2-6152253CA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BD47-7308-5F89-E8F1-BD02F6282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DB57-A542-974A-31AB-13483C56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C269-EB30-E3A0-D24B-67CD732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F828-1F3F-D608-5677-115931C1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17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1EF6-E2B8-C515-FEED-AEF6B382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195B-BBE2-3B7D-21DB-16E67FFC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135B-0EF0-DF43-C68A-F013D03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E5E1-C77A-89C7-C792-F80E83AD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6AFC-2FAD-8133-1AE1-13FB394D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977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D02C-289C-C0A6-7863-6884DA39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F19A6-1861-59CA-CDEA-B06D94C2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40F8-B8DB-4A61-759B-9B8DB9AA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1D36-9EED-2F2D-E35E-561A6945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65B8-EB41-4E74-E9B7-BA9D7EE5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26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4442-8C44-C8A2-8317-F044115B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7F90-7BB5-CDB0-F3FF-BFCB4C0E8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2E68-ABCD-6D86-6D1F-FFB16624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AE13-0820-22FA-C8F0-BC4663B9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CADD-A57D-2B6A-0509-045D71DB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91742-7762-6599-EA5B-C95E5C24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81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4B4E-8A55-01F8-1673-C991D848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AAC7C-1C59-734A-0882-C204534E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6F045-F690-03C0-938A-442B60344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BE64B-4F3A-4245-6676-9DC2DEE94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B742E-3C41-9842-F964-ECDB848B1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C7992-3271-319A-CDE8-B8964197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16A34-5E8C-DCD0-4E18-B2C29DE8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64AB1-0250-7114-6110-167438A7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186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E502-BF59-E49A-E8C6-BA9923FD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4573-C4B2-7C55-C720-5667A9BA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357C5-7F61-EEC0-FF4B-B9AAAD69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E66C-39A3-3B69-3C97-46E8274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11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363F8-54F6-61EC-6A27-771F94AE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C4C20-0029-AFEB-949E-C22E7BB1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EA99-961F-0488-13D0-E63E614C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470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A1E4-F475-6641-E26E-09B16350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7C44-5519-6B39-2A57-3D7B9B2A5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1EA4E-8DD1-06CF-4F68-2D2F544F6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50A0B-28A1-C15C-4DD3-29D747BD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F47B-99ED-CEA8-A4A9-7D64932B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A884-15D6-6641-2A1B-FB2AC313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356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7B90-313B-3F25-F8C0-B866902E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1438B-7340-A20F-CC99-E1DDE046F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6F19-54DB-7B5D-FEDC-ADEF9F78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9DC0D-8E18-72A7-5612-9EB74B77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2C02-BAFE-1FCB-D475-BA060D7F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71E23-3022-E23A-A389-885FA681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213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D99D9-498F-7F11-CCB2-95E3DBDF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7163-C865-292E-616C-78FE856B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5461-4829-46F7-9121-AA88C319C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8DBC-DDDF-4816-865F-6107320DC714}" type="datetimeFigureOut">
              <a:rPr lang="en-MY" smtClean="0"/>
              <a:t>19/11/2023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10370-2AE9-1195-3748-3A29933EC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446A-5812-9042-2730-8CD4CA6D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61F0-4CD9-40FD-A035-16D4F7EC87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15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ur-brushes-close-up-equipment-324657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merproject.org/wiki/Artwork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utismileanyway.wordpress.com/2015/03/27/thank-you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0E31-5935-D2BB-44A4-47220BBD9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BA03-AD89-21B9-4731-3CA59A52F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7F81D-29C0-EB75-41AD-824FB3681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893" y="31706"/>
            <a:ext cx="1385454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E3EE5A-294B-6C16-55E5-2540988DBDC3}"/>
              </a:ext>
            </a:extLst>
          </p:cNvPr>
          <p:cNvSpPr/>
          <p:nvPr/>
        </p:nvSpPr>
        <p:spPr>
          <a:xfrm>
            <a:off x="2575837" y="247512"/>
            <a:ext cx="70403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my Website</a:t>
            </a:r>
          </a:p>
          <a:p>
            <a:pPr algn="ctr"/>
            <a:r>
              <a:rPr lang="en-US" sz="54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Beauty Girl</a:t>
            </a:r>
            <a:endParaRPr lang="en-US" sz="54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F51D9-6F50-9265-889A-F173B987A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" y="2469253"/>
            <a:ext cx="5746683" cy="38311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593F67-2C20-CBCE-F6CD-93DF04B38E15}"/>
              </a:ext>
            </a:extLst>
          </p:cNvPr>
          <p:cNvSpPr/>
          <p:nvPr/>
        </p:nvSpPr>
        <p:spPr>
          <a:xfrm>
            <a:off x="-1579888" y="2171125"/>
            <a:ext cx="5054608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Name:LEE</a:t>
            </a:r>
            <a:r>
              <a:rPr lang="en-US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HUI XIN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14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50B93-A86C-725C-22EB-4DE06F7A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FF75F6-0FB3-B788-3C10-DE0B29ED3301}"/>
              </a:ext>
            </a:extLst>
          </p:cNvPr>
          <p:cNvSpPr/>
          <p:nvPr/>
        </p:nvSpPr>
        <p:spPr>
          <a:xfrm>
            <a:off x="4172861" y="705398"/>
            <a:ext cx="3461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D7379-507D-58B8-0F4D-B0D1D4841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19" y="1628728"/>
            <a:ext cx="285750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1013CF-4846-B76D-607E-11249F5BD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44" y="1517935"/>
            <a:ext cx="1972602" cy="1911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18D5F-00B1-0E55-61D6-654EDD52B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53" y="3429000"/>
            <a:ext cx="2839566" cy="2407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A1DC-CA14-4A9E-51B7-E31A8CE74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44" y="3429000"/>
            <a:ext cx="2214563" cy="24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DF9B7-82FB-D905-E36C-77536DB2F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5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840972-8B33-5CD7-D781-ACB6B5552523}"/>
              </a:ext>
            </a:extLst>
          </p:cNvPr>
          <p:cNvSpPr/>
          <p:nvPr/>
        </p:nvSpPr>
        <p:spPr>
          <a:xfrm>
            <a:off x="8076253" y="0"/>
            <a:ext cx="2257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Lipstick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3DC7B-02F8-875C-0C94-EBBC4004D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6" y="745901"/>
            <a:ext cx="3218046" cy="2731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EE3511-D96A-0759-FB7A-28B25AC48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63" y="745901"/>
            <a:ext cx="3218046" cy="2731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268A8-C48E-489E-A82E-F762DF1D9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6" y="3558487"/>
            <a:ext cx="3218046" cy="3218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0A03E-242F-92F3-ABFF-B1C4A7F2A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63" y="3657203"/>
            <a:ext cx="3119330" cy="31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373B6-2999-CBDD-157D-B0A3790AA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C7C68D-03EC-75CD-526A-DC51CAD9BC5D}"/>
              </a:ext>
            </a:extLst>
          </p:cNvPr>
          <p:cNvSpPr/>
          <p:nvPr/>
        </p:nvSpPr>
        <p:spPr>
          <a:xfrm>
            <a:off x="5808198" y="0"/>
            <a:ext cx="5253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Liquid Foundation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5CF48-0FA0-DC9E-6220-F93354802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4072"/>
            <a:ext cx="3822843" cy="25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50B646-F105-9B78-3B7F-F2C0AC20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EC46FA-9D12-C4A8-925C-04EFB2D6522F}"/>
              </a:ext>
            </a:extLst>
          </p:cNvPr>
          <p:cNvSpPr/>
          <p:nvPr/>
        </p:nvSpPr>
        <p:spPr>
          <a:xfrm>
            <a:off x="3759302" y="164500"/>
            <a:ext cx="467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Pressed Powder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4463C-C625-3671-48A1-A06512BE0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1" y="848139"/>
            <a:ext cx="3869636" cy="3048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969E6A-FD71-7354-DF27-1698EFD38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7" y="3016029"/>
            <a:ext cx="3180522" cy="28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3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B9635-1B4E-6921-E4C1-831F964E1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4B504C-7909-F635-E024-D5862E0D212D}"/>
              </a:ext>
            </a:extLst>
          </p:cNvPr>
          <p:cNvSpPr/>
          <p:nvPr/>
        </p:nvSpPr>
        <p:spPr>
          <a:xfrm>
            <a:off x="6005802" y="0"/>
            <a:ext cx="3549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 Shadow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42653-0E28-4E4B-9AF3-6C027E52C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270"/>
            <a:ext cx="3176738" cy="211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E12E1-E223-4BEA-0C92-39FF4A69C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94" y="907635"/>
            <a:ext cx="2983029" cy="2983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F4B50-DB6E-5316-14B8-7FF21D6CB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692" y="2994253"/>
            <a:ext cx="3812458" cy="3863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4081E0-8D23-89C2-C6E7-06A35529D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05" y="4322652"/>
            <a:ext cx="3892417" cy="25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7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BA04B-8C1B-9F48-4D77-F0149443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E31E6A-8A7E-388E-B9F4-1DF47F937F64}"/>
              </a:ext>
            </a:extLst>
          </p:cNvPr>
          <p:cNvSpPr/>
          <p:nvPr/>
        </p:nvSpPr>
        <p:spPr>
          <a:xfrm>
            <a:off x="4765538" y="91802"/>
            <a:ext cx="2845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About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E2685-5885-6734-E67C-0174E1319319}"/>
              </a:ext>
            </a:extLst>
          </p:cNvPr>
          <p:cNvSpPr/>
          <p:nvPr/>
        </p:nvSpPr>
        <p:spPr>
          <a:xfrm>
            <a:off x="8846235" y="1455969"/>
            <a:ext cx="1847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dirty="0">
              <a:ln w="0"/>
              <a:solidFill>
                <a:srgbClr val="FFFF00"/>
              </a:solidFill>
            </a:endParaRPr>
          </a:p>
          <a:p>
            <a:pPr algn="ctr"/>
            <a:endParaRPr lang="en-US" sz="3600" b="0" cap="none" spc="0" dirty="0">
              <a:ln w="0"/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537300-A12F-637F-978D-4634991572A1}"/>
              </a:ext>
            </a:extLst>
          </p:cNvPr>
          <p:cNvSpPr/>
          <p:nvPr/>
        </p:nvSpPr>
        <p:spPr>
          <a:xfrm>
            <a:off x="407504" y="1192696"/>
            <a:ext cx="4099616" cy="190831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0" cap="none" spc="0" dirty="0">
                <a:ln w="0"/>
                <a:solidFill>
                  <a:srgbClr val="FFFF00"/>
                </a:solidFill>
                <a:effectLst/>
              </a:rPr>
              <a:t>We have 20 years of experience</a:t>
            </a:r>
          </a:p>
          <a:p>
            <a:pPr algn="ctr"/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93A5BE-1A08-96AC-8791-FDD9CB496A25}"/>
              </a:ext>
            </a:extLst>
          </p:cNvPr>
          <p:cNvSpPr/>
          <p:nvPr/>
        </p:nvSpPr>
        <p:spPr>
          <a:xfrm>
            <a:off x="7054980" y="2632286"/>
            <a:ext cx="4099617" cy="19083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rgbClr val="FFFF00"/>
                </a:solidFill>
              </a:rPr>
              <a:t>Customers who have purchased our products stay </a:t>
            </a:r>
            <a:r>
              <a:rPr lang="en-US" sz="3600" dirty="0">
                <a:ln w="0"/>
                <a:solidFill>
                  <a:srgbClr val="FF0000"/>
                </a:solidFill>
              </a:rPr>
              <a:t>Yes!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1A5540-7B4A-9233-5A5E-255BC4EC646F}"/>
              </a:ext>
            </a:extLst>
          </p:cNvPr>
          <p:cNvSpPr/>
          <p:nvPr/>
        </p:nvSpPr>
        <p:spPr>
          <a:xfrm>
            <a:off x="407504" y="4613055"/>
            <a:ext cx="4099618" cy="19083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rgbClr val="FFFF00"/>
                </a:solidFill>
              </a:rPr>
              <a:t>Very good value for money</a:t>
            </a:r>
            <a:endParaRPr lang="en-MY" sz="4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FEC38-1D5C-AB71-03F4-827AC9C63F3C}"/>
              </a:ext>
            </a:extLst>
          </p:cNvPr>
          <p:cNvCxnSpPr/>
          <p:nvPr/>
        </p:nvCxnSpPr>
        <p:spPr>
          <a:xfrm>
            <a:off x="4591878" y="2146852"/>
            <a:ext cx="2385392" cy="1439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01F584-31BD-3B16-A74A-9F137F9302AF}"/>
              </a:ext>
            </a:extLst>
          </p:cNvPr>
          <p:cNvCxnSpPr/>
          <p:nvPr/>
        </p:nvCxnSpPr>
        <p:spPr>
          <a:xfrm flipH="1">
            <a:off x="4507120" y="3756991"/>
            <a:ext cx="2547860" cy="164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1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74D65-DC21-E09F-B23D-072260092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40468-509A-95FB-C0C9-431A529615C1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s://wiki.merproject.org/wiki/Artwork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/3.0/"/>
              </a:rPr>
              <a:t>CC BY</a:t>
            </a:r>
            <a:endParaRPr lang="en-MY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548F4-68D3-2A70-3190-FD3309AE32E0}"/>
              </a:ext>
            </a:extLst>
          </p:cNvPr>
          <p:cNvSpPr/>
          <p:nvPr/>
        </p:nvSpPr>
        <p:spPr>
          <a:xfrm>
            <a:off x="4367295" y="2299529"/>
            <a:ext cx="3229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Contact Us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4BF626A-481B-DB82-CB91-F7FD692B8FEF}"/>
              </a:ext>
            </a:extLst>
          </p:cNvPr>
          <p:cNvSpPr/>
          <p:nvPr/>
        </p:nvSpPr>
        <p:spPr>
          <a:xfrm>
            <a:off x="4730818" y="296960"/>
            <a:ext cx="2197768" cy="189617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Facebook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3DF4AE4-FEA7-E7BD-19A2-D705E564D492}"/>
              </a:ext>
            </a:extLst>
          </p:cNvPr>
          <p:cNvSpPr/>
          <p:nvPr/>
        </p:nvSpPr>
        <p:spPr>
          <a:xfrm>
            <a:off x="1672226" y="1501884"/>
            <a:ext cx="2197768" cy="189617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Whatsapp</a:t>
            </a:r>
            <a:endParaRPr lang="en-MY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774F75A-C0EB-01EC-CF8B-BFDF88FC033D}"/>
              </a:ext>
            </a:extLst>
          </p:cNvPr>
          <p:cNvSpPr/>
          <p:nvPr/>
        </p:nvSpPr>
        <p:spPr>
          <a:xfrm>
            <a:off x="3133327" y="4062853"/>
            <a:ext cx="2197768" cy="189617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PhoneNumber</a:t>
            </a:r>
            <a:endParaRPr lang="en-MY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8EF26A3-F40C-B8B6-6DD2-F6F57C068233}"/>
              </a:ext>
            </a:extLst>
          </p:cNvPr>
          <p:cNvSpPr/>
          <p:nvPr/>
        </p:nvSpPr>
        <p:spPr>
          <a:xfrm>
            <a:off x="6602011" y="4088842"/>
            <a:ext cx="2197768" cy="189617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err="1"/>
              <a:t>Youtube</a:t>
            </a:r>
            <a:endParaRPr lang="en-MY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09DD617-E2CE-B9B2-EBDE-150E65D34A1E}"/>
              </a:ext>
            </a:extLst>
          </p:cNvPr>
          <p:cNvSpPr/>
          <p:nvPr/>
        </p:nvSpPr>
        <p:spPr>
          <a:xfrm>
            <a:off x="7629593" y="1642368"/>
            <a:ext cx="2197768" cy="189617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Instagram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2C112E3-196A-D972-5899-10089620F2A0}"/>
              </a:ext>
            </a:extLst>
          </p:cNvPr>
          <p:cNvSpPr/>
          <p:nvPr/>
        </p:nvSpPr>
        <p:spPr>
          <a:xfrm rot="20008706">
            <a:off x="3262964" y="1110870"/>
            <a:ext cx="1501541" cy="6571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36E938C-F705-7FF0-1808-AEB50B26181A}"/>
              </a:ext>
            </a:extLst>
          </p:cNvPr>
          <p:cNvSpPr/>
          <p:nvPr/>
        </p:nvSpPr>
        <p:spPr>
          <a:xfrm rot="14219903">
            <a:off x="2298351" y="3539733"/>
            <a:ext cx="1501541" cy="6571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FBCF62-475E-DB4D-DAFE-1AFB12B29913}"/>
              </a:ext>
            </a:extLst>
          </p:cNvPr>
          <p:cNvSpPr/>
          <p:nvPr/>
        </p:nvSpPr>
        <p:spPr>
          <a:xfrm rot="10800000">
            <a:off x="5215783" y="4676916"/>
            <a:ext cx="1501541" cy="6571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8F6F894-7970-B489-A404-238E51E0E849}"/>
              </a:ext>
            </a:extLst>
          </p:cNvPr>
          <p:cNvSpPr/>
          <p:nvPr/>
        </p:nvSpPr>
        <p:spPr>
          <a:xfrm rot="7141546">
            <a:off x="8096786" y="3558630"/>
            <a:ext cx="1501541" cy="6571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8D4747-E472-7FDF-C687-FEAB68024D68}"/>
              </a:ext>
            </a:extLst>
          </p:cNvPr>
          <p:cNvSpPr/>
          <p:nvPr/>
        </p:nvSpPr>
        <p:spPr>
          <a:xfrm rot="1696686">
            <a:off x="6788050" y="1206161"/>
            <a:ext cx="1501541" cy="6571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541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B25EE-96C9-0B68-8F0B-847BF35F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D0990-716C-4DD9-3977-6ED6673687A2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s://butismileanyway.wordpress.com/2015/03/27/thank-you/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nc-sa/3.0/"/>
              </a:rPr>
              <a:t>CC BY-SA-NC</a:t>
            </a:r>
            <a:endParaRPr lang="en-MY" sz="900"/>
          </a:p>
        </p:txBody>
      </p:sp>
    </p:spTree>
    <p:extLst>
      <p:ext uri="{BB962C8B-B14F-4D97-AF65-F5344CB8AC3E}">
        <p14:creationId xmlns:p14="http://schemas.microsoft.com/office/powerpoint/2010/main" val="39548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hui xin</dc:creator>
  <cp:lastModifiedBy>lee hui xin</cp:lastModifiedBy>
  <cp:revision>1</cp:revision>
  <dcterms:created xsi:type="dcterms:W3CDTF">2023-11-19T09:39:20Z</dcterms:created>
  <dcterms:modified xsi:type="dcterms:W3CDTF">2023-11-19T09:39:20Z</dcterms:modified>
</cp:coreProperties>
</file>