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0350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14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2014-3-5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7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2014-3-5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2014-3-5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2014-3-5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4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2014-3-5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1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2014-3-5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80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2014-3-5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4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2014-3-5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7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2014-3-5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2014-3-5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3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2014-3-5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3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818C-D9DF-4648-BD60-3A05E60A0414}" type="datetimeFigureOut">
              <a:rPr lang="zh-CN" altLang="en-US" smtClean="0"/>
              <a:t>2014-3-5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5959" y="131109"/>
            <a:ext cx="316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Package </a:t>
            </a:r>
            <a:r>
              <a:rPr lang="en-US" altLang="zh-CN" dirty="0" err="1" smtClean="0"/>
              <a:t>cn.niot.android.activity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1169985" y="162840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MainActivity</a:t>
            </a:r>
            <a:endParaRPr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607143" y="1653831"/>
            <a:ext cx="2329695" cy="260169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607143" y="1995867"/>
            <a:ext cx="233039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7138" y="2478845"/>
            <a:ext cx="2491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200" dirty="0" smtClean="0"/>
              <a:t>手动输入：用户点击后，进入</a:t>
            </a:r>
            <a:r>
              <a:rPr lang="en-US" altLang="zh-CN" sz="1200" dirty="0" err="1" smtClean="0"/>
              <a:t>ManualInputActivity</a:t>
            </a:r>
            <a:r>
              <a:rPr lang="zh-CN" altLang="en-US" sz="1200" dirty="0" smtClean="0"/>
              <a:t>去手动输入要查询的编码</a:t>
            </a:r>
            <a:endParaRPr lang="en-US" altLang="zh-CN" sz="1200" dirty="0" smtClean="0"/>
          </a:p>
          <a:p>
            <a:pPr marL="228600" indent="-228600">
              <a:buFontTx/>
              <a:buAutoNum type="arabicPeriod"/>
            </a:pPr>
            <a:r>
              <a:rPr lang="zh-CN" altLang="en-US" sz="1200" dirty="0" smtClean="0"/>
              <a:t>扫描输入：用户点击后，进入</a:t>
            </a:r>
            <a:r>
              <a:rPr lang="en-US" altLang="zh-CN" sz="1200" dirty="0" err="1" smtClean="0"/>
              <a:t>MipcaActivityCapture</a:t>
            </a:r>
            <a:r>
              <a:rPr lang="zh-CN" altLang="en-US" sz="1200" dirty="0" smtClean="0"/>
              <a:t>去扫描二维码</a:t>
            </a:r>
            <a:endParaRPr lang="en-US" altLang="zh-CN" sz="1200" dirty="0" smtClean="0"/>
          </a:p>
          <a:p>
            <a:pPr marL="228600" indent="-228600">
              <a:buFontTx/>
              <a:buAutoNum type="arabicPeriod"/>
            </a:pPr>
            <a:r>
              <a:rPr lang="zh-CN" altLang="en-US" sz="1200" dirty="0" smtClean="0"/>
              <a:t>有设置和退出两个菜单项，点击退出退出整个应用程序</a:t>
            </a:r>
          </a:p>
          <a:p>
            <a:pPr marL="228600" indent="-228600">
              <a:buAutoNum type="arabicPeriod"/>
            </a:pP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07143" y="2017180"/>
            <a:ext cx="249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App</a:t>
            </a:r>
            <a:r>
              <a:rPr lang="zh-CN" altLang="en-US" sz="1200" dirty="0" smtClean="0"/>
              <a:t>的启动界面，主要元素包含两个按钮：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652126" y="1829615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ManualInputActivity</a:t>
            </a:r>
            <a:endParaRPr lang="zh-CN" altLang="en-US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3455570" y="1838589"/>
            <a:ext cx="2491765" cy="142391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455570" y="2194273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04727" y="2205281"/>
            <a:ext cx="2622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当用户选择手动输入时，切换到此</a:t>
            </a:r>
            <a:r>
              <a:rPr lang="en-US" altLang="zh-CN" sz="1200" dirty="0" smtClean="0"/>
              <a:t>activity</a:t>
            </a:r>
            <a:r>
              <a:rPr lang="zh-CN" altLang="en-US" sz="1200" dirty="0" smtClean="0"/>
              <a:t>，之后用户可以通过文本框输入要查询的编码。主要元素为一个文本框和一个查询</a:t>
            </a:r>
            <a:r>
              <a:rPr lang="zh-CN" altLang="en-US" sz="1200" dirty="0" smtClean="0"/>
              <a:t>按钮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当用户点击查询按钮时会跳转到</a:t>
            </a:r>
            <a:r>
              <a:rPr lang="en-US" altLang="zh-CN" sz="1200" dirty="0" err="1"/>
              <a:t>ProgressBarActivity</a:t>
            </a:r>
            <a:endParaRPr lang="zh-CN" altLang="en-US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084064" y="5011607"/>
            <a:ext cx="15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SettingActivity</a:t>
            </a:r>
            <a:endParaRPr lang="zh-CN" altLang="en-US" dirty="0" smtClean="0"/>
          </a:p>
        </p:txBody>
      </p:sp>
      <p:sp>
        <p:nvSpPr>
          <p:cNvPr id="29" name="圆角矩形 28"/>
          <p:cNvSpPr/>
          <p:nvPr/>
        </p:nvSpPr>
        <p:spPr>
          <a:xfrm>
            <a:off x="607143" y="5020581"/>
            <a:ext cx="2491765" cy="134962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607143" y="5389913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7143" y="5383930"/>
            <a:ext cx="2491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</a:t>
            </a:r>
            <a:r>
              <a:rPr lang="zh-CN" altLang="en-US" sz="1200" dirty="0" smtClean="0"/>
              <a:t>用户通过</a:t>
            </a:r>
            <a:r>
              <a:rPr lang="en-US" altLang="zh-CN" sz="1200" dirty="0" smtClean="0"/>
              <a:t>option menu</a:t>
            </a:r>
            <a:r>
              <a:rPr lang="zh-CN" altLang="en-US" sz="1200" dirty="0" smtClean="0"/>
              <a:t>选择“设置”时，进入此</a:t>
            </a:r>
            <a:r>
              <a:rPr lang="en-US" altLang="zh-CN" sz="1200" dirty="0" smtClean="0"/>
              <a:t>activity</a:t>
            </a:r>
            <a:r>
              <a:rPr lang="zh-CN" altLang="en-US" sz="1200" dirty="0" smtClean="0"/>
              <a:t>。主要元素为一个文本框和一个修改按钮。用于让用户配置服务器地址信息。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692727" y="3180731"/>
            <a:ext cx="13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DrawActivity</a:t>
            </a:r>
            <a:endParaRPr lang="zh-CN" altLang="en-US" dirty="0" smtClean="0"/>
          </a:p>
        </p:txBody>
      </p:sp>
      <p:sp>
        <p:nvSpPr>
          <p:cNvPr id="51" name="圆角矩形 50"/>
          <p:cNvSpPr/>
          <p:nvPr/>
        </p:nvSpPr>
        <p:spPr>
          <a:xfrm>
            <a:off x="6195032" y="3117908"/>
            <a:ext cx="2491765" cy="95094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>
            <a:off x="6195032" y="3524995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347406" y="3586326"/>
            <a:ext cx="249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当</a:t>
            </a:r>
            <a:r>
              <a:rPr lang="en-US" altLang="zh-CN" sz="1200" dirty="0"/>
              <a:t>status</a:t>
            </a:r>
            <a:r>
              <a:rPr lang="zh-CN" altLang="en-US" sz="1200" dirty="0"/>
              <a:t>大于</a:t>
            </a:r>
            <a:r>
              <a:rPr lang="en-US" altLang="zh-CN" sz="1200" dirty="0"/>
              <a:t>1</a:t>
            </a:r>
            <a:r>
              <a:rPr lang="zh-CN" altLang="en-US" sz="1200" dirty="0"/>
              <a:t>时根据</a:t>
            </a:r>
            <a:r>
              <a:rPr lang="zh-CN" altLang="en-US" sz="1200" dirty="0" smtClean="0"/>
              <a:t>数据呈现</a:t>
            </a:r>
            <a:r>
              <a:rPr lang="zh-CN" altLang="en-US" sz="1200" dirty="0" smtClean="0"/>
              <a:t>出</a:t>
            </a:r>
            <a:endParaRPr lang="en-US" altLang="zh-CN" sz="1200" dirty="0" smtClean="0"/>
          </a:p>
          <a:p>
            <a:r>
              <a:rPr lang="zh-CN" altLang="en-US" sz="1200" dirty="0" smtClean="0"/>
              <a:t>饼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59" name="文本框 58"/>
          <p:cNvSpPr txBox="1"/>
          <p:nvPr/>
        </p:nvSpPr>
        <p:spPr>
          <a:xfrm>
            <a:off x="9369514" y="103659"/>
            <a:ext cx="249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SendHttpRequestService</a:t>
            </a:r>
            <a:endParaRPr lang="zh-CN" altLang="en-US" dirty="0" smtClean="0"/>
          </a:p>
        </p:txBody>
      </p:sp>
      <p:sp>
        <p:nvSpPr>
          <p:cNvPr id="60" name="圆角矩形 59"/>
          <p:cNvSpPr/>
          <p:nvPr/>
        </p:nvSpPr>
        <p:spPr>
          <a:xfrm>
            <a:off x="9354534" y="112633"/>
            <a:ext cx="2491765" cy="165265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>
            <a:off x="9369514" y="475982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354534" y="475982"/>
            <a:ext cx="249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</a:t>
            </a:r>
            <a:r>
              <a:rPr lang="zh-CN" altLang="en-US" sz="1200" dirty="0" smtClean="0"/>
              <a:t>用户手动输入一个编码或者通过扫描输入一个编码后，启动该</a:t>
            </a:r>
            <a:r>
              <a:rPr lang="en-US" altLang="zh-CN" sz="1200" dirty="0" smtClean="0"/>
              <a:t>service</a:t>
            </a:r>
            <a:r>
              <a:rPr lang="zh-CN" altLang="en-US" sz="1200" dirty="0" smtClean="0"/>
              <a:t>向后台服务器发送</a:t>
            </a:r>
            <a:r>
              <a:rPr lang="en-US" altLang="zh-CN" sz="1200" dirty="0" err="1" smtClean="0"/>
              <a:t>httpRequest</a:t>
            </a:r>
            <a:r>
              <a:rPr lang="zh-CN" altLang="en-US" sz="1200" dirty="0" smtClean="0"/>
              <a:t>去查询该编码的</a:t>
            </a:r>
            <a:r>
              <a:rPr lang="zh-CN" altLang="en-US" sz="1200" dirty="0"/>
              <a:t>相关</a:t>
            </a:r>
            <a:r>
              <a:rPr lang="zh-CN" altLang="en-US" sz="1200" dirty="0" smtClean="0"/>
              <a:t>信息，并将结果通过</a:t>
            </a:r>
            <a:r>
              <a:rPr lang="en-US" altLang="zh-CN" sz="1200" dirty="0" err="1" smtClean="0"/>
              <a:t>sendBroadcast</a:t>
            </a:r>
            <a:r>
              <a:rPr lang="zh-CN" altLang="en-US" sz="1200" dirty="0" smtClean="0"/>
              <a:t>返回给调用的</a:t>
            </a:r>
            <a:r>
              <a:rPr lang="en-US" altLang="zh-CN" sz="1200" dirty="0" smtClean="0"/>
              <a:t>activity</a:t>
            </a:r>
            <a:endParaRPr lang="zh-CN" altLang="en-US" sz="12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936838" y="2696197"/>
            <a:ext cx="54588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625963" y="4264235"/>
            <a:ext cx="220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MipcaActivityCapture</a:t>
            </a:r>
            <a:endParaRPr lang="en-US" altLang="zh-CN" dirty="0" smtClean="0"/>
          </a:p>
        </p:txBody>
      </p:sp>
      <p:sp>
        <p:nvSpPr>
          <p:cNvPr id="68" name="圆角矩形 67"/>
          <p:cNvSpPr/>
          <p:nvPr/>
        </p:nvSpPr>
        <p:spPr>
          <a:xfrm>
            <a:off x="3415148" y="4231119"/>
            <a:ext cx="2491765" cy="228801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>
          <a:xfrm>
            <a:off x="3427006" y="4632370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349594" y="4744915"/>
            <a:ext cx="2622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当</a:t>
            </a:r>
            <a:r>
              <a:rPr lang="zh-CN" altLang="en-US" sz="1200" dirty="0" smtClean="0"/>
              <a:t>用户选择</a:t>
            </a:r>
            <a:r>
              <a:rPr lang="zh-CN" altLang="en-US" sz="1200" dirty="0"/>
              <a:t>扫描</a:t>
            </a:r>
            <a:r>
              <a:rPr lang="zh-CN" altLang="en-US" sz="1200" dirty="0" smtClean="0"/>
              <a:t>输入</a:t>
            </a:r>
            <a:r>
              <a:rPr lang="zh-CN" altLang="en-US" sz="1200" dirty="0"/>
              <a:t>时，切换到此</a:t>
            </a:r>
            <a:r>
              <a:rPr lang="en-US" altLang="zh-CN" sz="1200" dirty="0"/>
              <a:t>activity</a:t>
            </a:r>
            <a:r>
              <a:rPr lang="zh-CN" altLang="en-US" sz="1200" dirty="0" smtClean="0"/>
              <a:t>，之后</a:t>
            </a:r>
            <a:r>
              <a:rPr lang="zh-CN" altLang="en-US" sz="1200" dirty="0"/>
              <a:t>用户可以</a:t>
            </a:r>
            <a:r>
              <a:rPr lang="zh-CN" altLang="en-US" sz="1200" dirty="0" smtClean="0"/>
              <a:t>通过</a:t>
            </a:r>
            <a:r>
              <a:rPr lang="zh-CN" altLang="en-US" sz="1200" dirty="0" smtClean="0"/>
              <a:t>摄像头（照相机的有关设置在</a:t>
            </a:r>
            <a:r>
              <a:rPr lang="en-US" altLang="zh-CN" sz="1200" dirty="0" err="1" smtClean="0"/>
              <a:t>cn.niot.android.camera</a:t>
            </a:r>
            <a:r>
              <a:rPr lang="zh-CN" altLang="en-US" sz="1200" dirty="0" smtClean="0"/>
              <a:t>包中</a:t>
            </a:r>
            <a:r>
              <a:rPr lang="zh-CN" altLang="en-US" sz="1200" dirty="0" smtClean="0"/>
              <a:t>）扫描</a:t>
            </a:r>
            <a:r>
              <a:rPr lang="zh-CN" altLang="en-US" sz="1200" dirty="0" smtClean="0"/>
              <a:t>二维码或者条码来获得相应的编码</a:t>
            </a:r>
            <a:r>
              <a:rPr lang="zh-CN" altLang="en-US" sz="1200" dirty="0" smtClean="0"/>
              <a:t>信息（所谓的获得编码信息在包</a:t>
            </a:r>
            <a:r>
              <a:rPr lang="en-US" altLang="zh-CN" sz="1200" dirty="0" err="1" smtClean="0"/>
              <a:t>cn.niot.android.decoding</a:t>
            </a:r>
            <a:r>
              <a:rPr lang="zh-CN" altLang="en-US" sz="1200" dirty="0" smtClean="0"/>
              <a:t>中进行处理</a:t>
            </a:r>
            <a:r>
              <a:rPr lang="zh-CN" altLang="en-US" sz="1200" dirty="0" smtClean="0"/>
              <a:t>），当扫描完成后会跳转到</a:t>
            </a:r>
            <a:r>
              <a:rPr lang="en-US" altLang="zh-CN" sz="1200" dirty="0" err="1"/>
              <a:t>ProgressBarActivity</a:t>
            </a:r>
            <a:endParaRPr lang="zh-CN" altLang="en-US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2937539" y="3593382"/>
            <a:ext cx="434308" cy="140127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/>
        </p:nvSpPr>
        <p:spPr>
          <a:xfrm>
            <a:off x="387755" y="95534"/>
            <a:ext cx="8684523" cy="663281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378927" y="424733"/>
            <a:ext cx="3265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此</a:t>
            </a:r>
            <a:r>
              <a:rPr lang="en-US" altLang="zh-CN" sz="1200" dirty="0" smtClean="0"/>
              <a:t>package</a:t>
            </a:r>
            <a:r>
              <a:rPr lang="zh-CN" altLang="en-US" sz="1200" dirty="0" smtClean="0"/>
              <a:t>包含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中所有</a:t>
            </a:r>
            <a:r>
              <a:rPr lang="zh-CN" altLang="en-US" sz="1200" dirty="0"/>
              <a:t>与</a:t>
            </a:r>
            <a:r>
              <a:rPr lang="en-US" altLang="zh-CN" sz="1200" dirty="0" smtClean="0"/>
              <a:t>UI</a:t>
            </a:r>
            <a:r>
              <a:rPr lang="zh-CN" altLang="en-US" sz="1200" dirty="0" smtClean="0"/>
              <a:t>界面相关的</a:t>
            </a:r>
            <a:r>
              <a:rPr lang="en-US" altLang="zh-CN" sz="1200" dirty="0" smtClean="0"/>
              <a:t>activity</a:t>
            </a:r>
            <a:r>
              <a:rPr lang="zh-CN" altLang="en-US" sz="1200" dirty="0" smtClean="0"/>
              <a:t>类</a:t>
            </a:r>
            <a:endParaRPr lang="en-US" altLang="zh-CN" sz="1200" dirty="0" smtClean="0"/>
          </a:p>
          <a:p>
            <a:r>
              <a:rPr lang="zh-CN" altLang="en-US" sz="1200" dirty="0" smtClean="0"/>
              <a:t>注</a:t>
            </a:r>
            <a:r>
              <a:rPr lang="zh-CN" altLang="en-US" sz="1200" dirty="0"/>
              <a:t>：</a:t>
            </a:r>
            <a:r>
              <a:rPr lang="zh-CN" altLang="en-US" sz="1200" dirty="0" smtClean="0"/>
              <a:t>大部分</a:t>
            </a:r>
            <a:r>
              <a:rPr lang="en-US" altLang="zh-CN" sz="1200" dirty="0" smtClean="0"/>
              <a:t>activity</a:t>
            </a:r>
            <a:r>
              <a:rPr lang="zh-CN" altLang="en-US" sz="1200" dirty="0" smtClean="0"/>
              <a:t>都包含一个</a:t>
            </a:r>
            <a:r>
              <a:rPr lang="en-US" altLang="zh-CN" sz="1200" dirty="0" smtClean="0"/>
              <a:t>option menu</a:t>
            </a:r>
            <a:r>
              <a:rPr lang="zh-CN" altLang="en-US" sz="1200" dirty="0" smtClean="0"/>
              <a:t>。该</a:t>
            </a:r>
            <a:r>
              <a:rPr lang="en-US" altLang="zh-CN" sz="1200" dirty="0" smtClean="0"/>
              <a:t>option menu</a:t>
            </a:r>
            <a:r>
              <a:rPr lang="zh-CN" altLang="en-US" sz="1200" dirty="0" smtClean="0"/>
              <a:t>包含两个按钮：“设置”和“退出”</a:t>
            </a:r>
            <a:r>
              <a:rPr lang="en-US" altLang="zh-CN" sz="1200" dirty="0" smtClean="0"/>
              <a:t>  </a:t>
            </a:r>
            <a:endParaRPr lang="zh-CN" altLang="en-US" sz="1200" dirty="0"/>
          </a:p>
        </p:txBody>
      </p:sp>
      <p:sp>
        <p:nvSpPr>
          <p:cNvPr id="84" name="文本框 83"/>
          <p:cNvSpPr txBox="1"/>
          <p:nvPr/>
        </p:nvSpPr>
        <p:spPr>
          <a:xfrm>
            <a:off x="9286873" y="4541694"/>
            <a:ext cx="2702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Package </a:t>
            </a:r>
            <a:r>
              <a:rPr lang="en-US" altLang="zh-CN" sz="1600" dirty="0" err="1" smtClean="0"/>
              <a:t>cn.niot.android.utility</a:t>
            </a:r>
            <a:endParaRPr lang="en-US" altLang="zh-CN" sz="1600" dirty="0"/>
          </a:p>
        </p:txBody>
      </p:sp>
      <p:sp>
        <p:nvSpPr>
          <p:cNvPr id="85" name="圆角矩形 84"/>
          <p:cNvSpPr/>
          <p:nvPr/>
        </p:nvSpPr>
        <p:spPr>
          <a:xfrm>
            <a:off x="9392388" y="4541694"/>
            <a:ext cx="2491765" cy="218665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9392388" y="4911026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9392388" y="4912896"/>
            <a:ext cx="249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工具</a:t>
            </a:r>
            <a:r>
              <a:rPr lang="zh-CN" altLang="en-US" sz="1200" dirty="0" smtClean="0"/>
              <a:t>类，用来封装一些常用的工具。</a:t>
            </a:r>
            <a:endParaRPr lang="en-US" altLang="zh-CN" sz="1200" dirty="0" smtClean="0"/>
          </a:p>
          <a:p>
            <a:r>
              <a:rPr lang="zh-CN" altLang="en-US" sz="1200" dirty="0" smtClean="0"/>
              <a:t>其中，</a:t>
            </a:r>
            <a:r>
              <a:rPr lang="en-US" altLang="zh-CN" sz="1200" dirty="0" err="1" smtClean="0"/>
              <a:t>ConstantUtil</a:t>
            </a:r>
            <a:r>
              <a:rPr lang="zh-CN" altLang="en-US" sz="1200" dirty="0" smtClean="0"/>
              <a:t>用来封装一些常用的常量，还可以有如下工具：</a:t>
            </a:r>
            <a:endParaRPr lang="zh-CN" altLang="en-US" sz="1200" dirty="0"/>
          </a:p>
        </p:txBody>
      </p:sp>
      <p:sp>
        <p:nvSpPr>
          <p:cNvPr id="88" name="文本框 87"/>
          <p:cNvSpPr txBox="1"/>
          <p:nvPr/>
        </p:nvSpPr>
        <p:spPr>
          <a:xfrm>
            <a:off x="9392387" y="5874662"/>
            <a:ext cx="2491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err="1" smtClean="0"/>
              <a:t>json</a:t>
            </a:r>
            <a:r>
              <a:rPr lang="zh-CN" altLang="en-US" sz="1600" dirty="0" smtClean="0"/>
              <a:t>编解码器</a:t>
            </a:r>
            <a:endParaRPr lang="en-US" altLang="zh-CN" sz="1600" dirty="0" smtClean="0"/>
          </a:p>
          <a:p>
            <a:pPr marL="342900" indent="-342900">
              <a:buFontTx/>
              <a:buAutoNum type="arabicPeriod"/>
            </a:pPr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请求收发器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 err="1" smtClean="0"/>
              <a:t>pieChart</a:t>
            </a:r>
            <a:r>
              <a:rPr lang="zh-CN" altLang="en-US" sz="1600" dirty="0" smtClean="0"/>
              <a:t>生成器</a:t>
            </a:r>
            <a:endParaRPr lang="en-US" altLang="zh-CN" sz="1600" dirty="0" smtClean="0"/>
          </a:p>
        </p:txBody>
      </p:sp>
      <p:sp>
        <p:nvSpPr>
          <p:cNvPr id="42" name="圆角矩形 41"/>
          <p:cNvSpPr/>
          <p:nvPr/>
        </p:nvSpPr>
        <p:spPr>
          <a:xfrm>
            <a:off x="6254952" y="4377623"/>
            <a:ext cx="2157515" cy="134962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40"/>
          <p:cNvSpPr txBox="1"/>
          <p:nvPr/>
        </p:nvSpPr>
        <p:spPr>
          <a:xfrm>
            <a:off x="6430114" y="4545643"/>
            <a:ext cx="183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ShowDataActivity</a:t>
            </a:r>
            <a:endParaRPr lang="zh-CN" altLang="en-US" dirty="0" smtClean="0"/>
          </a:p>
        </p:txBody>
      </p:sp>
      <p:sp>
        <p:nvSpPr>
          <p:cNvPr id="56" name="文本框 52"/>
          <p:cNvSpPr txBox="1"/>
          <p:nvPr/>
        </p:nvSpPr>
        <p:spPr>
          <a:xfrm>
            <a:off x="6195032" y="5196273"/>
            <a:ext cx="249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显示无结果、错误和查询数据</a:t>
            </a:r>
            <a:endParaRPr lang="en-US" altLang="zh-CN" sz="1200" dirty="0" smtClean="0"/>
          </a:p>
          <a:p>
            <a:r>
              <a:rPr lang="zh-CN" altLang="en-US" sz="1200" dirty="0" smtClean="0"/>
              <a:t>条目</a:t>
            </a:r>
            <a:r>
              <a:rPr lang="en-US" altLang="zh-CN" sz="1200" dirty="0" smtClean="0"/>
              <a:t>status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的情况</a:t>
            </a:r>
            <a:endParaRPr lang="zh-CN" altLang="en-US" sz="1200" dirty="0"/>
          </a:p>
        </p:txBody>
      </p:sp>
      <p:cxnSp>
        <p:nvCxnSpPr>
          <p:cNvPr id="4" name="直接箭头连接符 3"/>
          <p:cNvCxnSpPr>
            <a:stCxn id="14" idx="2"/>
            <a:endCxn id="28" idx="0"/>
          </p:cNvCxnSpPr>
          <p:nvPr/>
        </p:nvCxnSpPr>
        <p:spPr>
          <a:xfrm>
            <a:off x="1771991" y="4255527"/>
            <a:ext cx="81034" cy="75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3026" y="463356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点击设置</a:t>
            </a:r>
            <a:endParaRPr lang="zh-CN" altLang="en-US" sz="1200" dirty="0"/>
          </a:p>
        </p:txBody>
      </p:sp>
      <p:sp>
        <p:nvSpPr>
          <p:cNvPr id="57" name="文本框 58"/>
          <p:cNvSpPr txBox="1"/>
          <p:nvPr/>
        </p:nvSpPr>
        <p:spPr>
          <a:xfrm>
            <a:off x="9392388" y="2238624"/>
            <a:ext cx="22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ProcessResultReceiver</a:t>
            </a:r>
            <a:endParaRPr lang="zh-CN" altLang="en-US" dirty="0" smtClean="0"/>
          </a:p>
        </p:txBody>
      </p:sp>
      <p:sp>
        <p:nvSpPr>
          <p:cNvPr id="58" name="圆角矩形 57"/>
          <p:cNvSpPr/>
          <p:nvPr/>
        </p:nvSpPr>
        <p:spPr>
          <a:xfrm>
            <a:off x="9377408" y="2256132"/>
            <a:ext cx="2491765" cy="165265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>
            <a:off x="9392388" y="2610947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1"/>
          <p:cNvSpPr txBox="1"/>
          <p:nvPr/>
        </p:nvSpPr>
        <p:spPr>
          <a:xfrm>
            <a:off x="9377408" y="2610947"/>
            <a:ext cx="249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通过</a:t>
            </a:r>
            <a:r>
              <a:rPr lang="en-US" altLang="zh-CN" sz="1200" dirty="0" err="1"/>
              <a:t>broadcastReceiver</a:t>
            </a:r>
            <a:r>
              <a:rPr lang="zh-CN" altLang="en-US" sz="1200" dirty="0"/>
              <a:t>接收结果。判断返回的结果，再调用</a:t>
            </a:r>
            <a:r>
              <a:rPr lang="en-US" altLang="zh-CN" sz="1200" dirty="0" err="1"/>
              <a:t>DrawActivity</a:t>
            </a:r>
            <a:r>
              <a:rPr lang="zh-CN" altLang="en-US" sz="1200" dirty="0"/>
              <a:t>或者是</a:t>
            </a:r>
            <a:r>
              <a:rPr lang="en-US" altLang="zh-CN" sz="1200" dirty="0" err="1"/>
              <a:t>ShowDataActivity</a:t>
            </a:r>
            <a:r>
              <a:rPr lang="zh-CN" altLang="en-US" sz="1200" dirty="0"/>
              <a:t>呈现饼图或者提示用户其他相关信息（例如，当反应超时会提醒用户检查网络连接）</a:t>
            </a:r>
            <a:endParaRPr lang="en-US" altLang="zh-CN" sz="1200" dirty="0"/>
          </a:p>
        </p:txBody>
      </p:sp>
      <p:sp>
        <p:nvSpPr>
          <p:cNvPr id="65" name="文本框 22"/>
          <p:cNvSpPr txBox="1"/>
          <p:nvPr/>
        </p:nvSpPr>
        <p:spPr>
          <a:xfrm>
            <a:off x="6427493" y="1612690"/>
            <a:ext cx="199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ProgressBarActivity</a:t>
            </a:r>
            <a:endParaRPr lang="zh-CN" altLang="en-US" dirty="0" smtClean="0"/>
          </a:p>
        </p:txBody>
      </p:sp>
      <p:sp>
        <p:nvSpPr>
          <p:cNvPr id="70" name="圆角矩形 69"/>
          <p:cNvSpPr/>
          <p:nvPr/>
        </p:nvSpPr>
        <p:spPr>
          <a:xfrm>
            <a:off x="6129478" y="1676311"/>
            <a:ext cx="2491765" cy="101988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/>
          <p:cNvCxnSpPr/>
          <p:nvPr/>
        </p:nvCxnSpPr>
        <p:spPr>
          <a:xfrm>
            <a:off x="6116509" y="1899722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26"/>
          <p:cNvSpPr txBox="1"/>
          <p:nvPr/>
        </p:nvSpPr>
        <p:spPr>
          <a:xfrm>
            <a:off x="6129478" y="2081027"/>
            <a:ext cx="2622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获得用户手动输入的码值或者扫描得到的结果值，然后向</a:t>
            </a:r>
            <a:r>
              <a:rPr lang="en-US" altLang="zh-CN" sz="1200" dirty="0" err="1" smtClean="0"/>
              <a:t>SendHttpRequestService</a:t>
            </a:r>
            <a:r>
              <a:rPr lang="zh-CN" altLang="en-US" sz="1200" dirty="0" smtClean="0"/>
              <a:t>发送请求</a:t>
            </a:r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cxnSp>
        <p:nvCxnSpPr>
          <p:cNvPr id="66" name="直接箭头连接符 65"/>
          <p:cNvCxnSpPr>
            <a:endCxn id="70" idx="1"/>
          </p:cNvCxnSpPr>
          <p:nvPr/>
        </p:nvCxnSpPr>
        <p:spPr>
          <a:xfrm flipV="1">
            <a:off x="5947335" y="2186254"/>
            <a:ext cx="182143" cy="5099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70" idx="1"/>
          </p:cNvCxnSpPr>
          <p:nvPr/>
        </p:nvCxnSpPr>
        <p:spPr>
          <a:xfrm flipV="1">
            <a:off x="5906913" y="2186254"/>
            <a:ext cx="222565" cy="26318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60" idx="1"/>
          </p:cNvCxnSpPr>
          <p:nvPr/>
        </p:nvCxnSpPr>
        <p:spPr>
          <a:xfrm flipV="1">
            <a:off x="8621243" y="938958"/>
            <a:ext cx="733291" cy="131717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2" idx="1"/>
            <a:endCxn id="42" idx="3"/>
          </p:cNvCxnSpPr>
          <p:nvPr/>
        </p:nvCxnSpPr>
        <p:spPr>
          <a:xfrm>
            <a:off x="6254952" y="5052435"/>
            <a:ext cx="2157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8686797" y="3096690"/>
            <a:ext cx="690611" cy="4966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8" idx="1"/>
          </p:cNvCxnSpPr>
          <p:nvPr/>
        </p:nvCxnSpPr>
        <p:spPr>
          <a:xfrm flipH="1">
            <a:off x="8412468" y="3082457"/>
            <a:ext cx="964940" cy="21702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57" idx="0"/>
          </p:cNvCxnSpPr>
          <p:nvPr/>
        </p:nvCxnSpPr>
        <p:spPr>
          <a:xfrm flipH="1">
            <a:off x="10528468" y="1785838"/>
            <a:ext cx="75314" cy="4527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394</Words>
  <Application>Microsoft Office PowerPoint</Application>
  <PresentationFormat>自定义</PresentationFormat>
  <Paragraphs>34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cnnic</dc:creator>
  <cp:lastModifiedBy>USER</cp:lastModifiedBy>
  <cp:revision>30</cp:revision>
  <dcterms:created xsi:type="dcterms:W3CDTF">2014-01-27T08:32:04Z</dcterms:created>
  <dcterms:modified xsi:type="dcterms:W3CDTF">2014-03-05T01:33:39Z</dcterms:modified>
</cp:coreProperties>
</file>