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658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84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4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0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3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3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818C-D9DF-4648-BD60-3A05E60A0414}" type="datetimeFigureOut">
              <a:rPr lang="zh-CN" altLang="en-US" smtClean="0"/>
              <a:t>2014-2-26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6045-1C1B-4617-A413-D9D7F9737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7755" y="113146"/>
            <a:ext cx="316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cn.niot.android.activity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169985" y="162840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MainActivity</a:t>
            </a:r>
            <a:endParaRPr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607143" y="1653831"/>
            <a:ext cx="2491765" cy="203638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607143" y="1995867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143" y="2394888"/>
            <a:ext cx="2491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/>
              <a:t>手动输入：用户点击后，进入</a:t>
            </a:r>
            <a:r>
              <a:rPr lang="en-US" altLang="zh-CN" sz="1200" dirty="0" err="1" smtClean="0"/>
              <a:t>ManualInputActivity</a:t>
            </a:r>
            <a:r>
              <a:rPr lang="zh-CN" altLang="en-US" sz="1200" dirty="0" smtClean="0"/>
              <a:t>去手动输入要查询的编码</a:t>
            </a:r>
            <a:endParaRPr lang="en-US" altLang="zh-CN" sz="1200" dirty="0" smtClean="0"/>
          </a:p>
          <a:p>
            <a:pPr marL="228600" indent="-228600">
              <a:buFontTx/>
              <a:buAutoNum type="arabicPeriod"/>
            </a:pPr>
            <a:r>
              <a:rPr lang="zh-CN" altLang="en-US" sz="1200" dirty="0" smtClean="0"/>
              <a:t>扫描输入：用户点击后，进入</a:t>
            </a:r>
            <a:r>
              <a:rPr lang="en-US" altLang="zh-CN" sz="1200" dirty="0" err="1" smtClean="0"/>
              <a:t>MipcaActivityCapture</a:t>
            </a:r>
            <a:r>
              <a:rPr lang="zh-CN" altLang="en-US" sz="1200" dirty="0" smtClean="0"/>
              <a:t>去扫描二维码</a:t>
            </a:r>
          </a:p>
          <a:p>
            <a:pPr marL="228600" indent="-228600">
              <a:buAutoNum type="arabicPeriod"/>
            </a:pP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07143" y="2017180"/>
            <a:ext cx="249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App</a:t>
            </a:r>
            <a:r>
              <a:rPr lang="zh-CN" altLang="en-US" sz="1200" dirty="0" smtClean="0"/>
              <a:t>的启动界面，主要元素包含两个按钮：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841346" y="19434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ManualInputActivity</a:t>
            </a:r>
            <a:endParaRPr lang="zh-CN" altLang="en-US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3644790" y="203317"/>
            <a:ext cx="2491765" cy="315074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44790" y="559001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44790" y="566665"/>
            <a:ext cx="2622874" cy="296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当用户选择手动输入时，切换到此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，之后用户可以通过文本框输入要查询的编码。主要元素为一个文本框和一个查询按钮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当用户点击查询按钮后，将文本框中的内容通过</a:t>
            </a:r>
            <a:r>
              <a:rPr lang="en-US" altLang="zh-CN" sz="1200" dirty="0" smtClean="0"/>
              <a:t>intent</a:t>
            </a:r>
            <a:r>
              <a:rPr lang="zh-CN" altLang="en-US" sz="1200" dirty="0" smtClean="0"/>
              <a:t>发送给</a:t>
            </a:r>
            <a:r>
              <a:rPr lang="en-US" altLang="zh-CN" sz="1200" dirty="0" err="1" smtClean="0"/>
              <a:t>SendHttpRequestService</a:t>
            </a:r>
            <a:r>
              <a:rPr lang="zh-CN" altLang="en-US" sz="1200" dirty="0" smtClean="0"/>
              <a:t>，之后会有结果返回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通过</a:t>
            </a:r>
            <a:r>
              <a:rPr lang="en-US" altLang="zh-CN" sz="1200" dirty="0" err="1" smtClean="0"/>
              <a:t>broadcastReceiver</a:t>
            </a:r>
            <a:r>
              <a:rPr lang="zh-CN" altLang="en-US" sz="1200" dirty="0" smtClean="0"/>
              <a:t>接收结果。判断返回的结果</a:t>
            </a:r>
            <a:r>
              <a:rPr lang="zh-CN" altLang="en-US" sz="1200" dirty="0" smtClean="0"/>
              <a:t>，再</a:t>
            </a:r>
            <a:r>
              <a:rPr lang="zh-CN" altLang="en-US" sz="1200" dirty="0" smtClean="0"/>
              <a:t>调用</a:t>
            </a:r>
            <a:r>
              <a:rPr lang="en-US" altLang="zh-CN" sz="1200" dirty="0" err="1" smtClean="0"/>
              <a:t>DrawActivity</a:t>
            </a:r>
            <a:r>
              <a:rPr lang="zh-CN" altLang="en-US" sz="1200" dirty="0" smtClean="0"/>
              <a:t>或者是</a:t>
            </a:r>
            <a:r>
              <a:rPr lang="en-US" altLang="zh-CN" sz="1200" dirty="0" err="1" smtClean="0"/>
              <a:t>ShowDataActivity</a:t>
            </a:r>
            <a:r>
              <a:rPr lang="zh-CN" altLang="en-US" sz="1200" dirty="0" smtClean="0"/>
              <a:t>呈现</a:t>
            </a:r>
            <a:r>
              <a:rPr lang="zh-CN" altLang="en-US" sz="1200" dirty="0"/>
              <a:t>饼图</a:t>
            </a:r>
            <a:r>
              <a:rPr lang="zh-CN" altLang="en-US" sz="1200" dirty="0" smtClean="0"/>
              <a:t>或者提示用户其他相关信息（例如，当反应超时会提醒用户检查网络连接）</a:t>
            </a:r>
            <a:endParaRPr lang="en-US" altLang="zh-CN" sz="12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1084064" y="5011607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SettingActivity</a:t>
            </a:r>
            <a:endParaRPr lang="zh-CN" altLang="en-US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607143" y="5020581"/>
            <a:ext cx="2491765" cy="134962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07143" y="5389913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7143" y="5383930"/>
            <a:ext cx="2491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zh-CN" altLang="en-US" sz="1200" dirty="0" smtClean="0"/>
              <a:t>用户通过</a:t>
            </a:r>
            <a:r>
              <a:rPr lang="en-US" altLang="zh-CN" sz="1200" dirty="0" smtClean="0"/>
              <a:t>option menu</a:t>
            </a:r>
            <a:r>
              <a:rPr lang="zh-CN" altLang="en-US" sz="1200" dirty="0" smtClean="0"/>
              <a:t>选择“设置”时，进入此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。主要元素为一个文本框和一个修改按钮。用于让用户配置服务器地址信息。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077589" y="3158273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DrawActivity</a:t>
            </a:r>
            <a:endParaRPr lang="zh-CN" altLang="en-US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6519189" y="2861767"/>
            <a:ext cx="2491765" cy="134962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6524468" y="3536579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524468" y="3530596"/>
            <a:ext cx="2491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根据数据呈现出饼图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9181462" y="1505623"/>
            <a:ext cx="249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SendHttpRequestService</a:t>
            </a:r>
            <a:endParaRPr lang="zh-CN" altLang="en-US" dirty="0" smtClean="0"/>
          </a:p>
        </p:txBody>
      </p:sp>
      <p:sp>
        <p:nvSpPr>
          <p:cNvPr id="60" name="圆角矩形 59"/>
          <p:cNvSpPr/>
          <p:nvPr/>
        </p:nvSpPr>
        <p:spPr>
          <a:xfrm>
            <a:off x="9166482" y="1514597"/>
            <a:ext cx="2491765" cy="165265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9166482" y="1883929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166482" y="1877946"/>
            <a:ext cx="249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zh-CN" altLang="en-US" sz="1200" dirty="0" smtClean="0"/>
              <a:t>用户手动输入一个编码或者通过扫描输入一个编码后，启动该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向后台服务器发送</a:t>
            </a:r>
            <a:r>
              <a:rPr lang="en-US" altLang="zh-CN" sz="1200" dirty="0" err="1" smtClean="0"/>
              <a:t>httpRequest</a:t>
            </a:r>
            <a:r>
              <a:rPr lang="zh-CN" altLang="en-US" sz="1200" dirty="0" smtClean="0"/>
              <a:t>去查询该编码的</a:t>
            </a:r>
            <a:r>
              <a:rPr lang="zh-CN" altLang="en-US" sz="1200" dirty="0"/>
              <a:t>相关</a:t>
            </a:r>
            <a:r>
              <a:rPr lang="zh-CN" altLang="en-US" sz="1200" dirty="0" smtClean="0"/>
              <a:t>信息，并将结果通过</a:t>
            </a:r>
            <a:r>
              <a:rPr lang="en-US" altLang="zh-CN" sz="1200" dirty="0" err="1" smtClean="0"/>
              <a:t>sendBroadcast</a:t>
            </a:r>
            <a:r>
              <a:rPr lang="zh-CN" altLang="en-US" sz="1200" dirty="0" smtClean="0"/>
              <a:t>返回给调用的</a:t>
            </a:r>
            <a:r>
              <a:rPr lang="en-US" altLang="zh-CN" sz="1200" dirty="0" smtClean="0"/>
              <a:t>activity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098906" y="2708941"/>
            <a:ext cx="54588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5994723" y="3167247"/>
            <a:ext cx="54588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786618" y="3508923"/>
            <a:ext cx="22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MipcaActivityCapture</a:t>
            </a:r>
            <a:endParaRPr lang="en-US" altLang="zh-CN" dirty="0" smtClean="0"/>
          </a:p>
        </p:txBody>
      </p:sp>
      <p:sp>
        <p:nvSpPr>
          <p:cNvPr id="68" name="圆角矩形 67"/>
          <p:cNvSpPr/>
          <p:nvPr/>
        </p:nvSpPr>
        <p:spPr>
          <a:xfrm>
            <a:off x="3644790" y="3507726"/>
            <a:ext cx="2491765" cy="311143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>
            <a:off x="3644790" y="3877058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550672" y="3822194"/>
            <a:ext cx="2622874" cy="289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？当用户选择</a:t>
            </a:r>
            <a:r>
              <a:rPr lang="zh-CN" altLang="en-US" sz="1200" dirty="0"/>
              <a:t>扫描</a:t>
            </a:r>
            <a:r>
              <a:rPr lang="zh-CN" altLang="en-US" sz="1200" dirty="0" smtClean="0"/>
              <a:t>输入</a:t>
            </a:r>
            <a:r>
              <a:rPr lang="zh-CN" altLang="en-US" sz="1200" dirty="0"/>
              <a:t>时，切换到此</a:t>
            </a:r>
            <a:r>
              <a:rPr lang="en-US" altLang="zh-CN" sz="1200" dirty="0"/>
              <a:t>activity</a:t>
            </a:r>
            <a:r>
              <a:rPr lang="zh-CN" altLang="en-US" sz="1200" dirty="0" smtClean="0"/>
              <a:t>，之后</a:t>
            </a:r>
            <a:r>
              <a:rPr lang="zh-CN" altLang="en-US" sz="1200" dirty="0"/>
              <a:t>用户可以</a:t>
            </a:r>
            <a:r>
              <a:rPr lang="zh-CN" altLang="en-US" sz="1200" dirty="0" smtClean="0"/>
              <a:t>通过摄像头扫描二维码或者条码来获得相应的编码信息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当扫描成功后，自动将获得的编码通过</a:t>
            </a:r>
            <a:r>
              <a:rPr lang="en-US" altLang="zh-CN" sz="1200" dirty="0" smtClean="0"/>
              <a:t>intent</a:t>
            </a:r>
            <a:r>
              <a:rPr lang="zh-CN" altLang="en-US" sz="1200" dirty="0" smtClean="0"/>
              <a:t>发送给</a:t>
            </a:r>
            <a:r>
              <a:rPr lang="en-US" altLang="zh-CN" sz="1200" dirty="0" err="1" smtClean="0"/>
              <a:t>SendHttpRequestService</a:t>
            </a:r>
            <a:r>
              <a:rPr lang="zh-CN" altLang="en-US" sz="1200" dirty="0" smtClean="0"/>
              <a:t>，之后会有结果返回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/>
              <a:t>通过</a:t>
            </a:r>
            <a:r>
              <a:rPr lang="en-US" altLang="zh-CN" sz="1200" dirty="0" err="1"/>
              <a:t>broadcastReceiver</a:t>
            </a:r>
            <a:r>
              <a:rPr lang="zh-CN" altLang="en-US" sz="1200" dirty="0"/>
              <a:t>接收结果。</a:t>
            </a:r>
            <a:r>
              <a:rPr lang="zh-CN" altLang="en-US" sz="1200" dirty="0" smtClean="0"/>
              <a:t>判断</a:t>
            </a:r>
            <a:r>
              <a:rPr lang="zh-CN" altLang="en-US" sz="1200" dirty="0"/>
              <a:t>返回的结果，再调用</a:t>
            </a:r>
            <a:r>
              <a:rPr lang="en-US" altLang="zh-CN" sz="1200" dirty="0" err="1" smtClean="0"/>
              <a:t>DrawActivity</a:t>
            </a:r>
            <a:r>
              <a:rPr lang="zh-CN" altLang="en-US" sz="1200" dirty="0"/>
              <a:t>或者是</a:t>
            </a:r>
            <a:r>
              <a:rPr lang="en-US" altLang="zh-CN" sz="1200" dirty="0" err="1"/>
              <a:t>ShowDataActivity</a:t>
            </a:r>
            <a:r>
              <a:rPr lang="zh-CN" altLang="en-US" sz="1200" dirty="0" smtClean="0"/>
              <a:t>呈现</a:t>
            </a:r>
            <a:r>
              <a:rPr lang="zh-CN" altLang="en-US" sz="1200" dirty="0"/>
              <a:t>饼图或者提示用户其他相关信息（例如，当反应超时会提醒用户检查网络连接</a:t>
            </a:r>
            <a:r>
              <a:rPr lang="zh-CN" altLang="en-US" sz="1200" dirty="0" smtClean="0"/>
              <a:t>）</a:t>
            </a:r>
            <a:endParaRPr lang="en-US" altLang="zh-CN" sz="12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098908" y="3527605"/>
            <a:ext cx="545882" cy="15055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8" idx="3"/>
          </p:cNvCxnSpPr>
          <p:nvPr/>
        </p:nvCxnSpPr>
        <p:spPr>
          <a:xfrm flipV="1">
            <a:off x="6136555" y="3224577"/>
            <a:ext cx="3257035" cy="1838868"/>
          </a:xfrm>
          <a:prstGeom prst="bentConnector3">
            <a:avLst>
              <a:gd name="adj1" fmla="val 100283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51" idx="2"/>
          </p:cNvCxnSpPr>
          <p:nvPr/>
        </p:nvCxnSpPr>
        <p:spPr>
          <a:xfrm flipV="1">
            <a:off x="6131276" y="4211390"/>
            <a:ext cx="1633796" cy="1508866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387755" y="95534"/>
            <a:ext cx="8684523" cy="663281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378927" y="424733"/>
            <a:ext cx="3265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此</a:t>
            </a:r>
            <a:r>
              <a:rPr lang="en-US" altLang="zh-CN" sz="1200" dirty="0" smtClean="0"/>
              <a:t>package</a:t>
            </a:r>
            <a:r>
              <a:rPr lang="zh-CN" altLang="en-US" sz="1200" dirty="0" smtClean="0"/>
              <a:t>包含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中所有</a:t>
            </a:r>
            <a:r>
              <a:rPr lang="zh-CN" altLang="en-US" sz="1200" dirty="0"/>
              <a:t>与</a:t>
            </a:r>
            <a:r>
              <a:rPr lang="en-US" altLang="zh-CN" sz="1200" dirty="0" smtClean="0"/>
              <a:t>UI</a:t>
            </a:r>
            <a:r>
              <a:rPr lang="zh-CN" altLang="en-US" sz="1200" dirty="0" smtClean="0"/>
              <a:t>界面相关的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类</a:t>
            </a:r>
            <a:endParaRPr lang="en-US" altLang="zh-CN" sz="1200" dirty="0" smtClean="0"/>
          </a:p>
          <a:p>
            <a:r>
              <a:rPr lang="zh-CN" altLang="en-US" sz="1200" dirty="0" smtClean="0"/>
              <a:t>注</a:t>
            </a:r>
            <a:r>
              <a:rPr lang="zh-CN" altLang="en-US" sz="1200" dirty="0"/>
              <a:t>：</a:t>
            </a:r>
            <a:r>
              <a:rPr lang="zh-CN" altLang="en-US" sz="1200" dirty="0" smtClean="0"/>
              <a:t>大部分</a:t>
            </a:r>
            <a:r>
              <a:rPr lang="en-US" altLang="zh-CN" sz="1200" dirty="0" smtClean="0"/>
              <a:t>activity</a:t>
            </a:r>
            <a:r>
              <a:rPr lang="zh-CN" altLang="en-US" sz="1200" dirty="0" smtClean="0"/>
              <a:t>都包含一个</a:t>
            </a:r>
            <a:r>
              <a:rPr lang="en-US" altLang="zh-CN" sz="1200" dirty="0" smtClean="0"/>
              <a:t>option menu</a:t>
            </a:r>
            <a:r>
              <a:rPr lang="zh-CN" altLang="en-US" sz="1200" dirty="0" smtClean="0"/>
              <a:t>。该</a:t>
            </a:r>
            <a:r>
              <a:rPr lang="en-US" altLang="zh-CN" sz="1200" dirty="0" smtClean="0"/>
              <a:t>option menu</a:t>
            </a:r>
            <a:r>
              <a:rPr lang="zh-CN" altLang="en-US" sz="1200" dirty="0" smtClean="0"/>
              <a:t>包含两个按钮：“设置”和“退出”</a:t>
            </a:r>
            <a:r>
              <a:rPr lang="en-US" altLang="zh-CN" sz="1200" dirty="0" smtClean="0"/>
              <a:t>  </a:t>
            </a:r>
            <a:endParaRPr lang="zh-CN" altLang="en-US" sz="1200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136555" y="2354099"/>
            <a:ext cx="3029927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9514783" y="4086250"/>
            <a:ext cx="2702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Package </a:t>
            </a:r>
            <a:r>
              <a:rPr lang="en-US" altLang="zh-CN" sz="1600" dirty="0" err="1" smtClean="0"/>
              <a:t>cn.niot.android.utility</a:t>
            </a:r>
            <a:endParaRPr lang="en-US" altLang="zh-CN" sz="1600" dirty="0"/>
          </a:p>
        </p:txBody>
      </p:sp>
      <p:sp>
        <p:nvSpPr>
          <p:cNvPr id="85" name="圆角矩形 84"/>
          <p:cNvSpPr/>
          <p:nvPr/>
        </p:nvSpPr>
        <p:spPr>
          <a:xfrm>
            <a:off x="9620298" y="4086250"/>
            <a:ext cx="2491765" cy="268304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9620298" y="4455582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9620298" y="4457452"/>
            <a:ext cx="249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工具</a:t>
            </a:r>
            <a:r>
              <a:rPr lang="zh-CN" altLang="en-US" sz="1200" dirty="0" smtClean="0"/>
              <a:t>类，用来封装一些常用的工具。</a:t>
            </a:r>
            <a:endParaRPr lang="en-US" altLang="zh-CN" sz="1200" dirty="0" smtClean="0"/>
          </a:p>
          <a:p>
            <a:r>
              <a:rPr lang="zh-CN" altLang="en-US" sz="1200" dirty="0" smtClean="0"/>
              <a:t>其中，</a:t>
            </a:r>
            <a:r>
              <a:rPr lang="en-US" altLang="zh-CN" sz="1200" dirty="0" err="1" smtClean="0"/>
              <a:t>ConstantUtil</a:t>
            </a:r>
            <a:r>
              <a:rPr lang="zh-CN" altLang="en-US" sz="1200" dirty="0" smtClean="0"/>
              <a:t>用来封装一些常用的常量，还可以有如下工具：</a:t>
            </a:r>
            <a:endParaRPr lang="zh-CN" altLang="en-US" sz="1200" dirty="0"/>
          </a:p>
        </p:txBody>
      </p:sp>
      <p:sp>
        <p:nvSpPr>
          <p:cNvPr id="88" name="文本框 87"/>
          <p:cNvSpPr txBox="1"/>
          <p:nvPr/>
        </p:nvSpPr>
        <p:spPr>
          <a:xfrm>
            <a:off x="9620297" y="5419218"/>
            <a:ext cx="2491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err="1" smtClean="0"/>
              <a:t>json</a:t>
            </a:r>
            <a:r>
              <a:rPr lang="zh-CN" altLang="en-US" sz="1600" dirty="0" smtClean="0"/>
              <a:t>编解码器</a:t>
            </a:r>
            <a:endParaRPr lang="en-US" altLang="zh-CN" sz="1600" dirty="0" smtClean="0"/>
          </a:p>
          <a:p>
            <a:pPr marL="342900" indent="-342900">
              <a:buFontTx/>
              <a:buAutoNum type="arabicPeriod"/>
            </a:pP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请求收发器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 err="1" smtClean="0"/>
              <a:t>pieChart</a:t>
            </a:r>
            <a:r>
              <a:rPr lang="zh-CN" altLang="en-US" sz="1600" dirty="0" smtClean="0"/>
              <a:t>生成器</a:t>
            </a:r>
            <a:endParaRPr lang="en-US" altLang="zh-CN" sz="1600" dirty="0" smtClean="0"/>
          </a:p>
        </p:txBody>
      </p:sp>
      <p:sp>
        <p:nvSpPr>
          <p:cNvPr id="42" name="圆角矩形 41"/>
          <p:cNvSpPr/>
          <p:nvPr/>
        </p:nvSpPr>
        <p:spPr>
          <a:xfrm>
            <a:off x="6655577" y="340666"/>
            <a:ext cx="2491765" cy="1349623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6173546" y="646146"/>
            <a:ext cx="503447" cy="22156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71" idx="3"/>
          </p:cNvCxnSpPr>
          <p:nvPr/>
        </p:nvCxnSpPr>
        <p:spPr>
          <a:xfrm flipV="1">
            <a:off x="6173546" y="1578519"/>
            <a:ext cx="1736093" cy="3692784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40"/>
          <p:cNvSpPr txBox="1"/>
          <p:nvPr/>
        </p:nvSpPr>
        <p:spPr>
          <a:xfrm>
            <a:off x="7247698" y="559001"/>
            <a:ext cx="18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ShowDataActivity</a:t>
            </a:r>
            <a:endParaRPr lang="zh-CN" altLang="en-US" dirty="0" smtClean="0"/>
          </a:p>
        </p:txBody>
      </p:sp>
      <p:cxnSp>
        <p:nvCxnSpPr>
          <p:cNvPr id="55" name="直接连接符 54"/>
          <p:cNvCxnSpPr/>
          <p:nvPr/>
        </p:nvCxnSpPr>
        <p:spPr>
          <a:xfrm>
            <a:off x="6689697" y="964967"/>
            <a:ext cx="24917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2"/>
          <p:cNvSpPr txBox="1"/>
          <p:nvPr/>
        </p:nvSpPr>
        <p:spPr>
          <a:xfrm>
            <a:off x="6689697" y="1163397"/>
            <a:ext cx="2491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根据</a:t>
            </a:r>
            <a:r>
              <a:rPr lang="zh-CN" altLang="en-US" sz="1200" dirty="0" smtClean="0"/>
              <a:t>数据</a:t>
            </a:r>
            <a:r>
              <a:rPr lang="zh-CN" altLang="en-US" sz="1200" dirty="0" smtClean="0"/>
              <a:t>显示相关信息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61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382</Words>
  <Application>Microsoft Office PowerPoint</Application>
  <PresentationFormat>自定义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cnnic</dc:creator>
  <cp:lastModifiedBy>USER</cp:lastModifiedBy>
  <cp:revision>15</cp:revision>
  <dcterms:created xsi:type="dcterms:W3CDTF">2014-01-27T08:32:04Z</dcterms:created>
  <dcterms:modified xsi:type="dcterms:W3CDTF">2014-02-26T06:03:26Z</dcterms:modified>
</cp:coreProperties>
</file>