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DFBC69-1C81-4847-92F8-0AB56CAD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105BA8-234A-4B36-9098-6EA7A848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9C852E-94DE-493E-9693-83862D2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28F9D9-0D6B-4B6E-86BB-E83F07F8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0B3CDE-C999-4556-BD42-567F7E5A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58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61416-E315-42A9-B1F9-DC01B136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1DB77F2-2D06-4324-84FD-BE9F9CA6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A9B40D-C17C-4661-87F3-C2A148D3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AA905D3-4A85-4ACB-A67E-466FFD61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2227AE-9D1E-41CE-AF8E-3CF515AD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68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6816BBD-F004-4942-9C4C-278669E25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A67C4D-F891-468E-99DF-25A5D4A9C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FF0E59-0325-4DB0-92B8-8B2A4C40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9E8187-EFB2-49F4-919E-B9763672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286422-A375-4178-A11F-45548828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580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19D1A8-452B-4781-96D9-35916307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0926F0-B069-4E06-83D8-85E9B2AF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D5FC813-9C3E-4B8D-BC34-BB166E8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7BF22BF-2BFA-41B2-AAAE-F0882AFD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025249-5E29-4AB1-A381-3ADDFC96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88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D623A2-1356-41E8-AC86-0BD1FBAA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5E0DBBA-91C3-40E3-B8F9-D03163A2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6B3A3C-D66B-4A91-A7A0-1D285FEB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4CC55F-B271-4BE5-8F38-DF9F1C94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C20172-3A57-40BB-A4A8-668D75C8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862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0D606B-F882-4102-BCAC-7B08E0F4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E91D5C-735E-4307-8A68-6CC715762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CC1C05-D1D6-4CD1-9C3D-EFF0AC8F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F461FF-19F1-4A74-940E-B487C617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539BE4A-12CA-45A8-83CA-C8319F70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4C8ACFF-9305-4582-870C-BC6BDB53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22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1E5713-BEF4-42B9-8311-8B2C7221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9791CE-2B79-41A4-9A27-1AD763B3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9DEEDDA-9339-4C1C-BE09-0E636EA5C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A976FA4-9050-4B04-AD51-02A42DA16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328854F-F276-4B16-BA83-33068468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BBCB21D-61CB-4F24-A965-C89658EC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A6F753D-2249-45C5-9A11-1FBF2DE8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9518AB6-6463-492F-BD3B-BB31F309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573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06B36C-8BE2-4B72-9321-A6C5884B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95974D6-3FE4-4C4C-B624-9A8E20B6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26EFA6D-703F-40BE-AC66-9D72B3AC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3C4081-4C08-45F0-9805-B1116DC8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1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DFFD4B4-16E0-47A5-BC26-C399AC2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46AB111-5747-4A67-B0C3-2821F29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5146C0-F081-4D54-8728-794FBA09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54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2993F2-E697-4AEF-B338-65AE98F6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C9DE73-89FA-485A-B235-2B56FB3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67B1A0-738E-44E4-82A3-3134F1F0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C12A899-B511-4F5D-9CC7-1E78200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59B1B59-9F57-436E-A955-BE6B37A6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0E59907-826A-4F3A-87D5-2659BFCC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13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9CE738-91E2-49C0-A478-11F0D41E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2821B96-E6D7-4B73-9427-CFA0CD219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5C300B8-ED05-4510-B0E5-A29FE08F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E9E064-C5D0-4177-89D1-C0363B8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13CD3BD-F710-4943-A11C-10F9B16A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8F5AED-F2E9-4BBB-9C68-6DDD957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83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D89F98C-57E6-4ABC-AFD9-93E25873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3C938FE-AD2B-49EB-AA8E-781865AD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8DBF05-05E4-4FFD-84A6-C19B70FA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B693-4FD0-4995-9208-1796E1EC090F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CBC315-FDCB-4AE4-A0ED-7409FD209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4FF966-883C-4196-B12E-44441F37E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70C1-452E-47E0-B4DF-31BFA863AF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82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BE3A05-D1C9-4980-AEE5-3BC420F9D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29" y="696286"/>
            <a:ext cx="11483941" cy="55394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1. (20%) Determine whether the following statements are true or false.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81FD411-1B48-4BB4-BFB9-3550186DF6D4}"/>
              </a:ext>
            </a:extLst>
          </p:cNvPr>
          <p:cNvSpPr/>
          <p:nvPr/>
        </p:nvSpPr>
        <p:spPr>
          <a:xfrm>
            <a:off x="1251284" y="179357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T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T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r>
              <a:rPr lang="en-US" altLang="zh-CN" sz="2800" dirty="0"/>
              <a:t>T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9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10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xmlns="" val="1209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7A1544E-5AF9-498D-9AA6-11E3F9DA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6" y="433138"/>
            <a:ext cx="4966069" cy="5341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15EBDFC-7606-4ECC-B701-C1D3E4EC66B9}"/>
              </a:ext>
            </a:extLst>
          </p:cNvPr>
          <p:cNvSpPr txBox="1"/>
          <p:nvPr/>
        </p:nvSpPr>
        <p:spPr>
          <a:xfrm>
            <a:off x="1026695" y="1652337"/>
            <a:ext cx="63205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6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22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32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20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DEBFCA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r>
              <a:rPr lang="en-US" altLang="zh-CN" sz="2800" dirty="0"/>
              <a:t>6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en-US" altLang="zh-CN" sz="2800" dirty="0"/>
              <a:t>216  5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l,j,m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9197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48E8BB3-7C07-4A11-B32B-B1EFFA2E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1" y="288759"/>
            <a:ext cx="9484426" cy="17618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C6B4A222-3566-43D5-9277-119C9850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36" y="2468848"/>
            <a:ext cx="9832016" cy="41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11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A85F615-098F-4E53-84E6-192D9F25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303893"/>
            <a:ext cx="9646067" cy="10985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31DB9C29-2227-4A16-92F7-ADCE46263CCA}"/>
              </a:ext>
            </a:extLst>
          </p:cNvPr>
          <p:cNvGrpSpPr/>
          <p:nvPr/>
        </p:nvGrpSpPr>
        <p:grpSpPr>
          <a:xfrm>
            <a:off x="1074820" y="1802981"/>
            <a:ext cx="7700211" cy="3539040"/>
            <a:chOff x="1074821" y="1802981"/>
            <a:chExt cx="7353300" cy="31144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2D87194-9A19-402F-A353-10D84E329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821" y="1802981"/>
              <a:ext cx="7353300" cy="10382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CADE59-F1D3-4861-96B1-D7C5B495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821" y="3031456"/>
              <a:ext cx="7124700" cy="1885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71535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EA55574-9082-4023-8072-06CF4CF3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5" y="481264"/>
            <a:ext cx="8665387" cy="1912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984B760-9FDA-4E76-90D4-C0CEA84E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291" y="481264"/>
            <a:ext cx="2533650" cy="2000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FE9AFEE-7D93-4BFD-ABE2-5D04EF86A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70" y="2711116"/>
            <a:ext cx="6141155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35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6B772C4-A876-4433-B958-7D100631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5" y="433137"/>
            <a:ext cx="7893312" cy="259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BC9906-42E5-41EC-8B34-AFABBE35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593308"/>
            <a:ext cx="2181225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086F998-1B41-4FAF-8386-D99E4752F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43" y="2983582"/>
            <a:ext cx="7336004" cy="38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91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548640" y="2315797"/>
                <a:ext cx="11072553" cy="4234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1.  Prove the following results are true: 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(1) If G is a simple connected planar graph with 6 vertices and 12 edges, each face of G has three edges. 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Prove: Let v=6, e=12, k be respectively the number of vertices, edges and faces of graph G. From Euler equation 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v-e+r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=2, we have r=8. On the other hand, we have  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=24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where fi represents a face of graph G. Noticing that each face has at least 3 edges, thus each face fi have exactly three edges by further taking into account that r=8.  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/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 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(2) Prove that we do not have a simple connected planar graph with 7 edges if each vertex' degree is greater than or equal to 3.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Prove: Suppose that v, e, </a:t>
                </a:r>
                <a:r>
                  <a:rPr lang="en-US" altLang="zh-CN" sz="14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 are</a:t>
                </a:r>
                <a:r>
                  <a:rPr lang="en-US" altLang="zh-CN" sz="1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respectively the number of vertices, edges, and regions of the graph. If e=7, we have from the Euler equation that v + r = e + 2 = 9. Since every face has at least 3 edges, we have 3r &lt;=2e. Thus, r&lt;=2/3 e=14/3, or r&lt;=4 considering r is an integer. Additionally, noticing that degree(V)&gt;=3 for any vertex V, we have 3v&lt;=2e. Thus, v&lt;=2/3e=14/3</a:t>
                </a:r>
                <a:r>
                  <a:rPr lang="zh-CN" altLang="zh-CN" sz="1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1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or equivalently v&lt;=4. Consequently, v + r &lt; = 4 + 4 = 8, which contradicts with the fact v + r = 9. The conclusion is thus proved. 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315797"/>
                <a:ext cx="11072553" cy="4234108"/>
              </a:xfrm>
              <a:prstGeom prst="rect">
                <a:avLst/>
              </a:prstGeom>
              <a:blipFill>
                <a:blip r:embed="rId2"/>
                <a:stretch>
                  <a:fillRect l="-441" t="-865" r="-441" b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6F833D0-CC37-4896-AC4E-D8EE8B75AAE1}"/>
              </a:ext>
            </a:extLst>
          </p:cNvPr>
          <p:cNvGrpSpPr/>
          <p:nvPr/>
        </p:nvGrpSpPr>
        <p:grpSpPr>
          <a:xfrm>
            <a:off x="548640" y="314324"/>
            <a:ext cx="7440328" cy="1642813"/>
            <a:chOff x="548640" y="314325"/>
            <a:chExt cx="6238875" cy="12382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1F94E070-8982-4F5D-9525-5368E578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" y="314325"/>
              <a:ext cx="6238875" cy="7429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BF8A9560-A05F-4DB2-9907-F6B6D6838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327" y="1057275"/>
              <a:ext cx="59055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02056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766CB1E-A780-4A89-A09B-DB49390B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7" y="593557"/>
            <a:ext cx="9503884" cy="1219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C8AD00E-350D-4473-A94C-7036978D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56" y="2807369"/>
            <a:ext cx="8740285" cy="6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80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88</Words>
  <Application>Microsoft Office PowerPoint</Application>
  <PresentationFormat>自定义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1. (20%) Determine whether the following statements are true or false.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(20%) Determine whether the following statements are true or false.</dc:title>
  <dc:creator>Peck</dc:creator>
  <cp:lastModifiedBy>lenovo</cp:lastModifiedBy>
  <cp:revision>10</cp:revision>
  <dcterms:created xsi:type="dcterms:W3CDTF">2019-06-23T04:38:08Z</dcterms:created>
  <dcterms:modified xsi:type="dcterms:W3CDTF">2019-07-05T04:08:36Z</dcterms:modified>
</cp:coreProperties>
</file>