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84" r:id="rId2"/>
    <p:sldId id="258" r:id="rId3"/>
    <p:sldId id="260" r:id="rId4"/>
    <p:sldId id="264" r:id="rId5"/>
    <p:sldId id="265" r:id="rId6"/>
    <p:sldId id="285" r:id="rId7"/>
    <p:sldId id="270" r:id="rId8"/>
    <p:sldId id="276" r:id="rId9"/>
    <p:sldId id="282"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autoAdjust="0"/>
  </p:normalViewPr>
  <p:slideViewPr>
    <p:cSldViewPr snapToGrid="0">
      <p:cViewPr varScale="1">
        <p:scale>
          <a:sx n="66" d="100"/>
          <a:sy n="66" d="100"/>
        </p:scale>
        <p:origin x="-72" y="-35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37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502545-EBE7-4F20-90EA-C6EE58542D23}" type="datetimeFigureOut">
              <a:rPr lang="zh-CN" altLang="en-US" smtClean="0"/>
              <a:pPr/>
              <a:t>2021/4/17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EEC190-8EEB-46BA-BBA4-3BAB7F38A5EB}" type="slidenum">
              <a:rPr lang="zh-CN" altLang="en-US" smtClean="0"/>
              <a:pPr/>
              <a:t>‹#›</a:t>
            </a:fld>
            <a:endParaRPr lang="zh-CN" altLang="en-US"/>
          </a:p>
        </p:txBody>
      </p:sp>
    </p:spTree>
    <p:extLst>
      <p:ext uri="{BB962C8B-B14F-4D97-AF65-F5344CB8AC3E}">
        <p14:creationId xmlns:p14="http://schemas.microsoft.com/office/powerpoint/2010/main" xmlns="" val="3626167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endParaRPr lang="en-GB"/>
          </a:p>
        </p:txBody>
      </p:sp>
      <p:sp>
        <p:nvSpPr>
          <p:cNvPr id="5" name="灯片编号占位符 4"/>
          <p:cNvSpPr>
            <a:spLocks noGrp="1"/>
          </p:cNvSpPr>
          <p:nvPr>
            <p:ph type="sldNum" sz="quarter" idx="11"/>
          </p:nvPr>
        </p:nvSpPr>
        <p:spPr/>
        <p:txBody>
          <a:bodyPr/>
          <a:lstStyle/>
          <a:p>
            <a:fld id="{3C13A6D8-FB85-4A58-8BD4-8660BCD7BDCB}" type="slidenum">
              <a:rPr lang="en-GB" smtClean="0"/>
              <a:pPr/>
              <a:t>2</a:t>
            </a:fld>
            <a:endParaRPr lang="en-GB"/>
          </a:p>
        </p:txBody>
      </p:sp>
    </p:spTree>
    <p:extLst>
      <p:ext uri="{BB962C8B-B14F-4D97-AF65-F5344CB8AC3E}">
        <p14:creationId xmlns:p14="http://schemas.microsoft.com/office/powerpoint/2010/main" xmlns="" val="3377679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Footer Placeholder 3"/>
          <p:cNvSpPr>
            <a:spLocks noGrp="1"/>
          </p:cNvSpPr>
          <p:nvPr>
            <p:ph type="ftr" sz="quarter" idx="10"/>
          </p:nvPr>
        </p:nvSpPr>
        <p:spPr/>
        <p:txBody>
          <a:bodyPr/>
          <a:lstStyle/>
          <a:p>
            <a:endParaRPr lang="en-GB"/>
          </a:p>
        </p:txBody>
      </p:sp>
      <p:sp>
        <p:nvSpPr>
          <p:cNvPr id="5" name="Slide Number Placeholder 4"/>
          <p:cNvSpPr>
            <a:spLocks noGrp="1"/>
          </p:cNvSpPr>
          <p:nvPr>
            <p:ph type="sldNum" sz="quarter" idx="11"/>
          </p:nvPr>
        </p:nvSpPr>
        <p:spPr/>
        <p:txBody>
          <a:bodyPr/>
          <a:lstStyle/>
          <a:p>
            <a:fld id="{3C13A6D8-FB85-4A58-8BD4-8660BCD7BDCB}" type="slidenum">
              <a:rPr lang="en-GB" smtClean="0"/>
              <a:pPr/>
              <a:t>4</a:t>
            </a:fld>
            <a:endParaRPr lang="en-GB"/>
          </a:p>
        </p:txBody>
      </p:sp>
    </p:spTree>
    <p:extLst>
      <p:ext uri="{BB962C8B-B14F-4D97-AF65-F5344CB8AC3E}">
        <p14:creationId xmlns:p14="http://schemas.microsoft.com/office/powerpoint/2010/main" xmlns="" val="1681658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Footer Placeholder 3"/>
          <p:cNvSpPr>
            <a:spLocks noGrp="1"/>
          </p:cNvSpPr>
          <p:nvPr>
            <p:ph type="ftr" sz="quarter" idx="10"/>
          </p:nvPr>
        </p:nvSpPr>
        <p:spPr/>
        <p:txBody>
          <a:bodyPr/>
          <a:lstStyle/>
          <a:p>
            <a:endParaRPr lang="en-GB"/>
          </a:p>
        </p:txBody>
      </p:sp>
      <p:sp>
        <p:nvSpPr>
          <p:cNvPr id="5" name="Slide Number Placeholder 4"/>
          <p:cNvSpPr>
            <a:spLocks noGrp="1"/>
          </p:cNvSpPr>
          <p:nvPr>
            <p:ph type="sldNum" sz="quarter" idx="11"/>
          </p:nvPr>
        </p:nvSpPr>
        <p:spPr/>
        <p:txBody>
          <a:bodyPr/>
          <a:lstStyle/>
          <a:p>
            <a:fld id="{3C13A6D8-FB85-4A58-8BD4-8660BCD7BDCB}" type="slidenum">
              <a:rPr lang="en-GB" smtClean="0"/>
              <a:pPr/>
              <a:t>7</a:t>
            </a:fld>
            <a:endParaRPr lang="en-GB"/>
          </a:p>
        </p:txBody>
      </p:sp>
    </p:spTree>
    <p:extLst>
      <p:ext uri="{BB962C8B-B14F-4D97-AF65-F5344CB8AC3E}">
        <p14:creationId xmlns:p14="http://schemas.microsoft.com/office/powerpoint/2010/main" xmlns="" val="2447023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Footer Placeholder 3"/>
          <p:cNvSpPr>
            <a:spLocks noGrp="1"/>
          </p:cNvSpPr>
          <p:nvPr>
            <p:ph type="ftr" sz="quarter" idx="10"/>
          </p:nvPr>
        </p:nvSpPr>
        <p:spPr/>
        <p:txBody>
          <a:bodyPr/>
          <a:lstStyle/>
          <a:p>
            <a:endParaRPr lang="en-GB"/>
          </a:p>
        </p:txBody>
      </p:sp>
      <p:sp>
        <p:nvSpPr>
          <p:cNvPr id="5" name="Slide Number Placeholder 4"/>
          <p:cNvSpPr>
            <a:spLocks noGrp="1"/>
          </p:cNvSpPr>
          <p:nvPr>
            <p:ph type="sldNum" sz="quarter" idx="11"/>
          </p:nvPr>
        </p:nvSpPr>
        <p:spPr/>
        <p:txBody>
          <a:bodyPr/>
          <a:lstStyle/>
          <a:p>
            <a:fld id="{3C13A6D8-FB85-4A58-8BD4-8660BCD7BDCB}" type="slidenum">
              <a:rPr lang="en-GB" smtClean="0"/>
              <a:pPr/>
              <a:t>8</a:t>
            </a:fld>
            <a:endParaRPr lang="en-GB"/>
          </a:p>
        </p:txBody>
      </p:sp>
    </p:spTree>
    <p:extLst>
      <p:ext uri="{BB962C8B-B14F-4D97-AF65-F5344CB8AC3E}">
        <p14:creationId xmlns:p14="http://schemas.microsoft.com/office/powerpoint/2010/main" xmlns="" val="3845109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Footer Placeholder 3"/>
          <p:cNvSpPr>
            <a:spLocks noGrp="1"/>
          </p:cNvSpPr>
          <p:nvPr>
            <p:ph type="ftr" sz="quarter" idx="10"/>
          </p:nvPr>
        </p:nvSpPr>
        <p:spPr/>
        <p:txBody>
          <a:bodyPr/>
          <a:lstStyle/>
          <a:p>
            <a:endParaRPr lang="en-GB"/>
          </a:p>
        </p:txBody>
      </p:sp>
      <p:sp>
        <p:nvSpPr>
          <p:cNvPr id="5" name="Slide Number Placeholder 4"/>
          <p:cNvSpPr>
            <a:spLocks noGrp="1"/>
          </p:cNvSpPr>
          <p:nvPr>
            <p:ph type="sldNum" sz="quarter" idx="11"/>
          </p:nvPr>
        </p:nvSpPr>
        <p:spPr/>
        <p:txBody>
          <a:bodyPr/>
          <a:lstStyle/>
          <a:p>
            <a:fld id="{3C13A6D8-FB85-4A58-8BD4-8660BCD7BDCB}" type="slidenum">
              <a:rPr lang="en-GB" smtClean="0"/>
              <a:pPr/>
              <a:t>9</a:t>
            </a:fld>
            <a:endParaRPr lang="en-GB"/>
          </a:p>
        </p:txBody>
      </p:sp>
    </p:spTree>
    <p:extLst>
      <p:ext uri="{BB962C8B-B14F-4D97-AF65-F5344CB8AC3E}">
        <p14:creationId xmlns:p14="http://schemas.microsoft.com/office/powerpoint/2010/main" xmlns="" val="3227100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FBC10CF-6146-4218-B288-44D49BE210A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4B313826-8CE1-48BD-991B-9A01119D10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EA908213-39F7-4837-A3D8-CDBCC0C37397}"/>
              </a:ext>
            </a:extLst>
          </p:cNvPr>
          <p:cNvSpPr>
            <a:spLocks noGrp="1"/>
          </p:cNvSpPr>
          <p:nvPr>
            <p:ph type="dt" sz="half" idx="10"/>
          </p:nvPr>
        </p:nvSpPr>
        <p:spPr/>
        <p:txBody>
          <a:bodyPr/>
          <a:lstStyle/>
          <a:p>
            <a:fld id="{37BC2451-E714-4896-9953-E133EBD50104}" type="datetimeFigureOut">
              <a:rPr lang="zh-CN" altLang="en-US" smtClean="0"/>
              <a:pPr/>
              <a:t>2021/4/17</a:t>
            </a:fld>
            <a:endParaRPr lang="zh-CN" altLang="en-US"/>
          </a:p>
        </p:txBody>
      </p:sp>
      <p:sp>
        <p:nvSpPr>
          <p:cNvPr id="5" name="页脚占位符 4">
            <a:extLst>
              <a:ext uri="{FF2B5EF4-FFF2-40B4-BE49-F238E27FC236}">
                <a16:creationId xmlns:a16="http://schemas.microsoft.com/office/drawing/2014/main" xmlns="" id="{5AF79AC7-4FB8-4792-8017-96A687E1BA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01D297A-1C65-43D9-9714-81F852652F9E}"/>
              </a:ext>
            </a:extLst>
          </p:cNvPr>
          <p:cNvSpPr>
            <a:spLocks noGrp="1"/>
          </p:cNvSpPr>
          <p:nvPr>
            <p:ph type="sldNum" sz="quarter" idx="12"/>
          </p:nvPr>
        </p:nvSpPr>
        <p:spPr/>
        <p:txBody>
          <a:bodyPr/>
          <a:lstStyle/>
          <a:p>
            <a:fld id="{BD4F76DC-BC94-42F1-A619-8AAC75588481}" type="slidenum">
              <a:rPr lang="zh-CN" altLang="en-US" smtClean="0"/>
              <a:pPr/>
              <a:t>‹#›</a:t>
            </a:fld>
            <a:endParaRPr lang="zh-CN" altLang="en-US"/>
          </a:p>
        </p:txBody>
      </p:sp>
    </p:spTree>
    <p:extLst>
      <p:ext uri="{BB962C8B-B14F-4D97-AF65-F5344CB8AC3E}">
        <p14:creationId xmlns:p14="http://schemas.microsoft.com/office/powerpoint/2010/main" xmlns="" val="3797511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5ED34B7-EF7D-481F-90EB-7AA0E1E6A8A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DA692D64-A75C-4DF3-AFBC-FF940BA945E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30F7B3AD-DF6D-483B-B5B2-F5751E9B3A16}"/>
              </a:ext>
            </a:extLst>
          </p:cNvPr>
          <p:cNvSpPr>
            <a:spLocks noGrp="1"/>
          </p:cNvSpPr>
          <p:nvPr>
            <p:ph type="dt" sz="half" idx="10"/>
          </p:nvPr>
        </p:nvSpPr>
        <p:spPr/>
        <p:txBody>
          <a:bodyPr/>
          <a:lstStyle/>
          <a:p>
            <a:fld id="{37BC2451-E714-4896-9953-E133EBD50104}" type="datetimeFigureOut">
              <a:rPr lang="zh-CN" altLang="en-US" smtClean="0"/>
              <a:pPr/>
              <a:t>2021/4/17</a:t>
            </a:fld>
            <a:endParaRPr lang="zh-CN" altLang="en-US"/>
          </a:p>
        </p:txBody>
      </p:sp>
      <p:sp>
        <p:nvSpPr>
          <p:cNvPr id="5" name="页脚占位符 4">
            <a:extLst>
              <a:ext uri="{FF2B5EF4-FFF2-40B4-BE49-F238E27FC236}">
                <a16:creationId xmlns:a16="http://schemas.microsoft.com/office/drawing/2014/main" xmlns="" id="{156B5906-0C1A-4449-B9E7-60B9A70811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2DADFF45-A6DC-4D43-8DEF-B9E12941543E}"/>
              </a:ext>
            </a:extLst>
          </p:cNvPr>
          <p:cNvSpPr>
            <a:spLocks noGrp="1"/>
          </p:cNvSpPr>
          <p:nvPr>
            <p:ph type="sldNum" sz="quarter" idx="12"/>
          </p:nvPr>
        </p:nvSpPr>
        <p:spPr/>
        <p:txBody>
          <a:bodyPr/>
          <a:lstStyle/>
          <a:p>
            <a:fld id="{BD4F76DC-BC94-42F1-A619-8AAC75588481}" type="slidenum">
              <a:rPr lang="zh-CN" altLang="en-US" smtClean="0"/>
              <a:pPr/>
              <a:t>‹#›</a:t>
            </a:fld>
            <a:endParaRPr lang="zh-CN" altLang="en-US"/>
          </a:p>
        </p:txBody>
      </p:sp>
    </p:spTree>
    <p:extLst>
      <p:ext uri="{BB962C8B-B14F-4D97-AF65-F5344CB8AC3E}">
        <p14:creationId xmlns:p14="http://schemas.microsoft.com/office/powerpoint/2010/main" xmlns="" val="774720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B8C6194A-88AE-425C-9001-DAEE5CA924E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AC3BCA16-B052-4CFD-BF65-2D20E0EFFEB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2CAA3D58-0B72-4A33-8F29-5930293B8B06}"/>
              </a:ext>
            </a:extLst>
          </p:cNvPr>
          <p:cNvSpPr>
            <a:spLocks noGrp="1"/>
          </p:cNvSpPr>
          <p:nvPr>
            <p:ph type="dt" sz="half" idx="10"/>
          </p:nvPr>
        </p:nvSpPr>
        <p:spPr/>
        <p:txBody>
          <a:bodyPr/>
          <a:lstStyle/>
          <a:p>
            <a:fld id="{37BC2451-E714-4896-9953-E133EBD50104}" type="datetimeFigureOut">
              <a:rPr lang="zh-CN" altLang="en-US" smtClean="0"/>
              <a:pPr/>
              <a:t>2021/4/17</a:t>
            </a:fld>
            <a:endParaRPr lang="zh-CN" altLang="en-US"/>
          </a:p>
        </p:txBody>
      </p:sp>
      <p:sp>
        <p:nvSpPr>
          <p:cNvPr id="5" name="页脚占位符 4">
            <a:extLst>
              <a:ext uri="{FF2B5EF4-FFF2-40B4-BE49-F238E27FC236}">
                <a16:creationId xmlns:a16="http://schemas.microsoft.com/office/drawing/2014/main" xmlns="" id="{03A888C7-4C5E-45FE-A756-5B109623EF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FB23A06-6082-41AE-87D7-69736C547F51}"/>
              </a:ext>
            </a:extLst>
          </p:cNvPr>
          <p:cNvSpPr>
            <a:spLocks noGrp="1"/>
          </p:cNvSpPr>
          <p:nvPr>
            <p:ph type="sldNum" sz="quarter" idx="12"/>
          </p:nvPr>
        </p:nvSpPr>
        <p:spPr/>
        <p:txBody>
          <a:bodyPr/>
          <a:lstStyle/>
          <a:p>
            <a:fld id="{BD4F76DC-BC94-42F1-A619-8AAC75588481}" type="slidenum">
              <a:rPr lang="zh-CN" altLang="en-US" smtClean="0"/>
              <a:pPr/>
              <a:t>‹#›</a:t>
            </a:fld>
            <a:endParaRPr lang="zh-CN" altLang="en-US"/>
          </a:p>
        </p:txBody>
      </p:sp>
    </p:spTree>
    <p:extLst>
      <p:ext uri="{BB962C8B-B14F-4D97-AF65-F5344CB8AC3E}">
        <p14:creationId xmlns:p14="http://schemas.microsoft.com/office/powerpoint/2010/main" xmlns="" val="3991694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12192000" cy="6858000"/>
          </a:xfrm>
          <a:prstGeom prst="rect">
            <a:avLst/>
          </a:prstGeom>
          <a:solidFill>
            <a:schemeClr val="accent5"/>
          </a:solidFill>
        </p:spPr>
        <p:txBody>
          <a:bodyPr/>
          <a:lstStyle>
            <a:lvl1pPr>
              <a:defRPr sz="2700"/>
            </a:lvl1pPr>
          </a:lstStyle>
          <a:p>
            <a:endParaRPr lang="id-ID" dirty="0"/>
          </a:p>
        </p:txBody>
      </p:sp>
    </p:spTree>
    <p:extLst>
      <p:ext uri="{BB962C8B-B14F-4D97-AF65-F5344CB8AC3E}">
        <p14:creationId xmlns:p14="http://schemas.microsoft.com/office/powerpoint/2010/main" xmlns="" val="877779420"/>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6_Custom Layout">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548680"/>
            <a:ext cx="11676620" cy="5760640"/>
          </a:xfrm>
          <a:prstGeom prst="rect">
            <a:avLst/>
          </a:prstGeom>
          <a:solidFill>
            <a:schemeClr val="accent5"/>
          </a:solidFill>
        </p:spPr>
        <p:txBody>
          <a:bodyPr/>
          <a:lstStyle>
            <a:lvl1pPr>
              <a:defRPr sz="2700"/>
            </a:lvl1pPr>
          </a:lstStyle>
          <a:p>
            <a:endParaRPr lang="id-ID" dirty="0"/>
          </a:p>
        </p:txBody>
      </p:sp>
      <p:sp>
        <p:nvSpPr>
          <p:cNvPr id="3" name="Picture Placeholder 4"/>
          <p:cNvSpPr>
            <a:spLocks noGrp="1"/>
          </p:cNvSpPr>
          <p:nvPr>
            <p:ph type="pic" sz="quarter" idx="12"/>
          </p:nvPr>
        </p:nvSpPr>
        <p:spPr>
          <a:xfrm>
            <a:off x="2423592" y="1880828"/>
            <a:ext cx="2340260" cy="3096344"/>
          </a:xfrm>
          <a:prstGeom prst="rect">
            <a:avLst/>
          </a:prstGeom>
          <a:solidFill>
            <a:schemeClr val="accent5">
              <a:lumMod val="75000"/>
            </a:schemeClr>
          </a:solidFill>
        </p:spPr>
        <p:txBody>
          <a:bodyPr/>
          <a:lstStyle>
            <a:lvl1pPr>
              <a:defRPr sz="2700"/>
            </a:lvl1pPr>
          </a:lstStyle>
          <a:p>
            <a:endParaRPr lang="id-ID" dirty="0"/>
          </a:p>
        </p:txBody>
      </p:sp>
      <p:sp>
        <p:nvSpPr>
          <p:cNvPr id="4" name="Picture Placeholder 4"/>
          <p:cNvSpPr>
            <a:spLocks noGrp="1"/>
          </p:cNvSpPr>
          <p:nvPr>
            <p:ph type="pic" sz="quarter" idx="13"/>
          </p:nvPr>
        </p:nvSpPr>
        <p:spPr>
          <a:xfrm>
            <a:off x="7392144" y="1880828"/>
            <a:ext cx="2340260" cy="3096344"/>
          </a:xfrm>
          <a:prstGeom prst="rect">
            <a:avLst/>
          </a:prstGeom>
          <a:solidFill>
            <a:schemeClr val="accent5">
              <a:lumMod val="75000"/>
            </a:schemeClr>
          </a:solidFill>
        </p:spPr>
        <p:txBody>
          <a:bodyPr/>
          <a:lstStyle>
            <a:lvl1pPr>
              <a:defRPr sz="2700"/>
            </a:lvl1pPr>
          </a:lstStyle>
          <a:p>
            <a:endParaRPr lang="id-ID" dirty="0"/>
          </a:p>
        </p:txBody>
      </p:sp>
      <p:sp>
        <p:nvSpPr>
          <p:cNvPr id="6" name="Picture Placeholder 4"/>
          <p:cNvSpPr>
            <a:spLocks noGrp="1"/>
          </p:cNvSpPr>
          <p:nvPr>
            <p:ph type="pic" sz="quarter" idx="14"/>
          </p:nvPr>
        </p:nvSpPr>
        <p:spPr>
          <a:xfrm>
            <a:off x="4907868" y="1880828"/>
            <a:ext cx="2340260" cy="3096344"/>
          </a:xfrm>
          <a:prstGeom prst="rect">
            <a:avLst/>
          </a:prstGeom>
          <a:solidFill>
            <a:schemeClr val="accent5">
              <a:lumMod val="75000"/>
            </a:schemeClr>
          </a:solidFill>
        </p:spPr>
        <p:txBody>
          <a:bodyPr/>
          <a:lstStyle>
            <a:lvl1pPr>
              <a:defRPr sz="2700"/>
            </a:lvl1pPr>
          </a:lstStyle>
          <a:p>
            <a:endParaRPr lang="id-ID" dirty="0"/>
          </a:p>
        </p:txBody>
      </p:sp>
      <p:sp>
        <p:nvSpPr>
          <p:cNvPr id="7" name="Picture Placeholder 4"/>
          <p:cNvSpPr>
            <a:spLocks noGrp="1"/>
          </p:cNvSpPr>
          <p:nvPr>
            <p:ph type="pic" sz="quarter" idx="15"/>
          </p:nvPr>
        </p:nvSpPr>
        <p:spPr>
          <a:xfrm>
            <a:off x="9876420" y="1880828"/>
            <a:ext cx="2340260" cy="3096344"/>
          </a:xfrm>
          <a:prstGeom prst="rect">
            <a:avLst/>
          </a:prstGeom>
          <a:solidFill>
            <a:schemeClr val="accent5">
              <a:lumMod val="75000"/>
            </a:schemeClr>
          </a:solidFill>
        </p:spPr>
        <p:txBody>
          <a:bodyPr/>
          <a:lstStyle>
            <a:lvl1pPr>
              <a:defRPr sz="2700"/>
            </a:lvl1pPr>
          </a:lstStyle>
          <a:p>
            <a:endParaRPr lang="id-ID" dirty="0"/>
          </a:p>
        </p:txBody>
      </p:sp>
    </p:spTree>
    <p:extLst>
      <p:ext uri="{BB962C8B-B14F-4D97-AF65-F5344CB8AC3E}">
        <p14:creationId xmlns:p14="http://schemas.microsoft.com/office/powerpoint/2010/main" xmlns="" val="1234827729"/>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2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095925" y="728663"/>
            <a:ext cx="5400675" cy="5400638"/>
          </a:xfrm>
          <a:prstGeom prst="rect">
            <a:avLst/>
          </a:prstGeom>
          <a:solidFill>
            <a:schemeClr val="accent5"/>
          </a:solidFill>
        </p:spPr>
        <p:txBody>
          <a:bodyPr/>
          <a:lstStyle/>
          <a:p>
            <a:endParaRPr lang="id-ID"/>
          </a:p>
        </p:txBody>
      </p:sp>
    </p:spTree>
    <p:extLst>
      <p:ext uri="{BB962C8B-B14F-4D97-AF65-F5344CB8AC3E}">
        <p14:creationId xmlns:p14="http://schemas.microsoft.com/office/powerpoint/2010/main" xmlns="" val="650351338"/>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1_Custom Layout">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6096000" y="-8950"/>
            <a:ext cx="6096000" cy="6866950"/>
          </a:xfrm>
          <a:prstGeom prst="rect">
            <a:avLst/>
          </a:prstGeom>
          <a:solidFill>
            <a:schemeClr val="accent5"/>
          </a:solidFill>
        </p:spPr>
        <p:txBody>
          <a:bodyPr/>
          <a:lstStyle>
            <a:lvl1pPr>
              <a:defRPr sz="2700"/>
            </a:lvl1pPr>
          </a:lstStyle>
          <a:p>
            <a:endParaRPr lang="id-ID" dirty="0"/>
          </a:p>
        </p:txBody>
      </p:sp>
      <p:sp>
        <p:nvSpPr>
          <p:cNvPr id="3" name="Picture Placeholder 4"/>
          <p:cNvSpPr>
            <a:spLocks noGrp="1"/>
          </p:cNvSpPr>
          <p:nvPr>
            <p:ph type="pic" sz="quarter" idx="12"/>
          </p:nvPr>
        </p:nvSpPr>
        <p:spPr>
          <a:xfrm>
            <a:off x="6096000" y="4905"/>
            <a:ext cx="6096000" cy="2379980"/>
          </a:xfrm>
          <a:prstGeom prst="rect">
            <a:avLst/>
          </a:prstGeom>
          <a:solidFill>
            <a:schemeClr val="accent5"/>
          </a:solidFill>
          <a:ln w="152400" cap="sq">
            <a:solidFill>
              <a:schemeClr val="bg1"/>
            </a:solidFill>
            <a:miter lim="800000"/>
          </a:ln>
        </p:spPr>
        <p:txBody>
          <a:bodyPr/>
          <a:lstStyle>
            <a:lvl1pPr>
              <a:defRPr sz="2700"/>
            </a:lvl1pPr>
          </a:lstStyle>
          <a:p>
            <a:endParaRPr lang="id-ID" dirty="0"/>
          </a:p>
        </p:txBody>
      </p:sp>
      <p:sp>
        <p:nvSpPr>
          <p:cNvPr id="4" name="Picture Placeholder 4"/>
          <p:cNvSpPr>
            <a:spLocks noGrp="1"/>
          </p:cNvSpPr>
          <p:nvPr>
            <p:ph type="pic" sz="quarter" idx="13"/>
          </p:nvPr>
        </p:nvSpPr>
        <p:spPr>
          <a:xfrm>
            <a:off x="6104981" y="2384884"/>
            <a:ext cx="3051359" cy="2379980"/>
          </a:xfrm>
          <a:prstGeom prst="rect">
            <a:avLst/>
          </a:prstGeom>
          <a:solidFill>
            <a:schemeClr val="accent5"/>
          </a:solidFill>
          <a:ln w="152400" cap="sq">
            <a:solidFill>
              <a:schemeClr val="bg1"/>
            </a:solidFill>
            <a:miter lim="800000"/>
          </a:ln>
        </p:spPr>
        <p:txBody>
          <a:bodyPr/>
          <a:lstStyle>
            <a:lvl1pPr>
              <a:defRPr sz="2700"/>
            </a:lvl1pPr>
          </a:lstStyle>
          <a:p>
            <a:endParaRPr lang="id-ID" dirty="0"/>
          </a:p>
        </p:txBody>
      </p:sp>
    </p:spTree>
    <p:extLst>
      <p:ext uri="{BB962C8B-B14F-4D97-AF65-F5344CB8AC3E}">
        <p14:creationId xmlns:p14="http://schemas.microsoft.com/office/powerpoint/2010/main" xmlns="" val="3607841791"/>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2_Custom Layout">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4655840" y="1116124"/>
            <a:ext cx="6516724" cy="3465004"/>
          </a:xfrm>
          <a:prstGeom prst="rect">
            <a:avLst/>
          </a:prstGeom>
          <a:solidFill>
            <a:schemeClr val="accent5"/>
          </a:solidFill>
        </p:spPr>
        <p:txBody>
          <a:bodyPr/>
          <a:lstStyle>
            <a:lvl1pPr>
              <a:defRPr sz="2700"/>
            </a:lvl1pPr>
          </a:lstStyle>
          <a:p>
            <a:endParaRPr lang="id-ID" dirty="0"/>
          </a:p>
        </p:txBody>
      </p:sp>
    </p:spTree>
    <p:extLst>
      <p:ext uri="{BB962C8B-B14F-4D97-AF65-F5344CB8AC3E}">
        <p14:creationId xmlns:p14="http://schemas.microsoft.com/office/powerpoint/2010/main" xmlns="" val="434446080"/>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1147C6-5A74-447D-8D15-471A8EB386C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78079F0A-D218-4F98-99DB-4B7736FB55E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F111A081-7E3D-42E7-A367-CE493E0F8D4D}"/>
              </a:ext>
            </a:extLst>
          </p:cNvPr>
          <p:cNvSpPr>
            <a:spLocks noGrp="1"/>
          </p:cNvSpPr>
          <p:nvPr>
            <p:ph type="dt" sz="half" idx="10"/>
          </p:nvPr>
        </p:nvSpPr>
        <p:spPr/>
        <p:txBody>
          <a:bodyPr/>
          <a:lstStyle/>
          <a:p>
            <a:fld id="{37BC2451-E714-4896-9953-E133EBD50104}" type="datetimeFigureOut">
              <a:rPr lang="zh-CN" altLang="en-US" smtClean="0"/>
              <a:pPr/>
              <a:t>2021/4/17</a:t>
            </a:fld>
            <a:endParaRPr lang="zh-CN" altLang="en-US"/>
          </a:p>
        </p:txBody>
      </p:sp>
      <p:sp>
        <p:nvSpPr>
          <p:cNvPr id="5" name="页脚占位符 4">
            <a:extLst>
              <a:ext uri="{FF2B5EF4-FFF2-40B4-BE49-F238E27FC236}">
                <a16:creationId xmlns:a16="http://schemas.microsoft.com/office/drawing/2014/main" xmlns="" id="{3BBE8642-ACB6-4571-A92F-A4EFE8322E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1D9DDD8-E538-4DFD-9474-F1B0E12678B0}"/>
              </a:ext>
            </a:extLst>
          </p:cNvPr>
          <p:cNvSpPr>
            <a:spLocks noGrp="1"/>
          </p:cNvSpPr>
          <p:nvPr>
            <p:ph type="sldNum" sz="quarter" idx="12"/>
          </p:nvPr>
        </p:nvSpPr>
        <p:spPr/>
        <p:txBody>
          <a:bodyPr/>
          <a:lstStyle/>
          <a:p>
            <a:fld id="{BD4F76DC-BC94-42F1-A619-8AAC75588481}" type="slidenum">
              <a:rPr lang="zh-CN" altLang="en-US" smtClean="0"/>
              <a:pPr/>
              <a:t>‹#›</a:t>
            </a:fld>
            <a:endParaRPr lang="zh-CN" altLang="en-US"/>
          </a:p>
        </p:txBody>
      </p:sp>
    </p:spTree>
    <p:extLst>
      <p:ext uri="{BB962C8B-B14F-4D97-AF65-F5344CB8AC3E}">
        <p14:creationId xmlns:p14="http://schemas.microsoft.com/office/powerpoint/2010/main" xmlns="" val="211696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A63CDAE-A1FB-48CF-B893-AE589455498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CC5CCD2F-CF9A-4075-B557-1ED818C3B5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A1446D02-421C-4AE9-90CA-02631BF363EA}"/>
              </a:ext>
            </a:extLst>
          </p:cNvPr>
          <p:cNvSpPr>
            <a:spLocks noGrp="1"/>
          </p:cNvSpPr>
          <p:nvPr>
            <p:ph type="dt" sz="half" idx="10"/>
          </p:nvPr>
        </p:nvSpPr>
        <p:spPr/>
        <p:txBody>
          <a:bodyPr/>
          <a:lstStyle/>
          <a:p>
            <a:fld id="{37BC2451-E714-4896-9953-E133EBD50104}" type="datetimeFigureOut">
              <a:rPr lang="zh-CN" altLang="en-US" smtClean="0"/>
              <a:pPr/>
              <a:t>2021/4/17</a:t>
            </a:fld>
            <a:endParaRPr lang="zh-CN" altLang="en-US"/>
          </a:p>
        </p:txBody>
      </p:sp>
      <p:sp>
        <p:nvSpPr>
          <p:cNvPr id="5" name="页脚占位符 4">
            <a:extLst>
              <a:ext uri="{FF2B5EF4-FFF2-40B4-BE49-F238E27FC236}">
                <a16:creationId xmlns:a16="http://schemas.microsoft.com/office/drawing/2014/main" xmlns="" id="{50C45BA6-B47F-46FA-A681-65019A515D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6609373-F66F-42BB-8623-7F048253FB09}"/>
              </a:ext>
            </a:extLst>
          </p:cNvPr>
          <p:cNvSpPr>
            <a:spLocks noGrp="1"/>
          </p:cNvSpPr>
          <p:nvPr>
            <p:ph type="sldNum" sz="quarter" idx="12"/>
          </p:nvPr>
        </p:nvSpPr>
        <p:spPr/>
        <p:txBody>
          <a:bodyPr/>
          <a:lstStyle/>
          <a:p>
            <a:fld id="{BD4F76DC-BC94-42F1-A619-8AAC75588481}" type="slidenum">
              <a:rPr lang="zh-CN" altLang="en-US" smtClean="0"/>
              <a:pPr/>
              <a:t>‹#›</a:t>
            </a:fld>
            <a:endParaRPr lang="zh-CN" altLang="en-US"/>
          </a:p>
        </p:txBody>
      </p:sp>
    </p:spTree>
    <p:extLst>
      <p:ext uri="{BB962C8B-B14F-4D97-AF65-F5344CB8AC3E}">
        <p14:creationId xmlns:p14="http://schemas.microsoft.com/office/powerpoint/2010/main" xmlns="" val="3616325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436678A-B4C0-4B7D-809D-9F83020CB8B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2F1ECD86-A95D-4858-9376-9F71856BE9B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7F0A3C1E-15BD-4DB1-9B28-42C9CBD3B7C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650E6427-83B5-4A56-A50B-9FA6422F790C}"/>
              </a:ext>
            </a:extLst>
          </p:cNvPr>
          <p:cNvSpPr>
            <a:spLocks noGrp="1"/>
          </p:cNvSpPr>
          <p:nvPr>
            <p:ph type="dt" sz="half" idx="10"/>
          </p:nvPr>
        </p:nvSpPr>
        <p:spPr/>
        <p:txBody>
          <a:bodyPr/>
          <a:lstStyle/>
          <a:p>
            <a:fld id="{37BC2451-E714-4896-9953-E133EBD50104}" type="datetimeFigureOut">
              <a:rPr lang="zh-CN" altLang="en-US" smtClean="0"/>
              <a:pPr/>
              <a:t>2021/4/17</a:t>
            </a:fld>
            <a:endParaRPr lang="zh-CN" altLang="en-US"/>
          </a:p>
        </p:txBody>
      </p:sp>
      <p:sp>
        <p:nvSpPr>
          <p:cNvPr id="6" name="页脚占位符 5">
            <a:extLst>
              <a:ext uri="{FF2B5EF4-FFF2-40B4-BE49-F238E27FC236}">
                <a16:creationId xmlns:a16="http://schemas.microsoft.com/office/drawing/2014/main" xmlns="" id="{2EF62417-091A-4020-A1B8-DC78F26E1C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73364288-4D1A-47DD-BCEF-9A1B691576F7}"/>
              </a:ext>
            </a:extLst>
          </p:cNvPr>
          <p:cNvSpPr>
            <a:spLocks noGrp="1"/>
          </p:cNvSpPr>
          <p:nvPr>
            <p:ph type="sldNum" sz="quarter" idx="12"/>
          </p:nvPr>
        </p:nvSpPr>
        <p:spPr/>
        <p:txBody>
          <a:bodyPr/>
          <a:lstStyle/>
          <a:p>
            <a:fld id="{BD4F76DC-BC94-42F1-A619-8AAC75588481}" type="slidenum">
              <a:rPr lang="zh-CN" altLang="en-US" smtClean="0"/>
              <a:pPr/>
              <a:t>‹#›</a:t>
            </a:fld>
            <a:endParaRPr lang="zh-CN" altLang="en-US"/>
          </a:p>
        </p:txBody>
      </p:sp>
    </p:spTree>
    <p:extLst>
      <p:ext uri="{BB962C8B-B14F-4D97-AF65-F5344CB8AC3E}">
        <p14:creationId xmlns:p14="http://schemas.microsoft.com/office/powerpoint/2010/main" xmlns="" val="2271928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307160D-8E16-46E2-B2EE-E89C4D5EB00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15E25F21-2B48-448C-80C3-CB80BF8760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5BDCE5DA-8D48-4F33-96C9-7A067FEB059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27B51B10-D157-4E9E-9867-C65902BC4C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C24AE61F-122B-4F1D-9390-95308702B83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ACAF655E-0C71-47DB-B7D5-3C85F38EBC74}"/>
              </a:ext>
            </a:extLst>
          </p:cNvPr>
          <p:cNvSpPr>
            <a:spLocks noGrp="1"/>
          </p:cNvSpPr>
          <p:nvPr>
            <p:ph type="dt" sz="half" idx="10"/>
          </p:nvPr>
        </p:nvSpPr>
        <p:spPr/>
        <p:txBody>
          <a:bodyPr/>
          <a:lstStyle/>
          <a:p>
            <a:fld id="{37BC2451-E714-4896-9953-E133EBD50104}" type="datetimeFigureOut">
              <a:rPr lang="zh-CN" altLang="en-US" smtClean="0"/>
              <a:pPr/>
              <a:t>2021/4/17</a:t>
            </a:fld>
            <a:endParaRPr lang="zh-CN" altLang="en-US"/>
          </a:p>
        </p:txBody>
      </p:sp>
      <p:sp>
        <p:nvSpPr>
          <p:cNvPr id="8" name="页脚占位符 7">
            <a:extLst>
              <a:ext uri="{FF2B5EF4-FFF2-40B4-BE49-F238E27FC236}">
                <a16:creationId xmlns:a16="http://schemas.microsoft.com/office/drawing/2014/main" xmlns="" id="{E39CA4AA-71D2-462D-92FA-4B8204DEC58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BF59343A-A915-422D-B471-2799DC06F6EA}"/>
              </a:ext>
            </a:extLst>
          </p:cNvPr>
          <p:cNvSpPr>
            <a:spLocks noGrp="1"/>
          </p:cNvSpPr>
          <p:nvPr>
            <p:ph type="sldNum" sz="quarter" idx="12"/>
          </p:nvPr>
        </p:nvSpPr>
        <p:spPr/>
        <p:txBody>
          <a:bodyPr/>
          <a:lstStyle/>
          <a:p>
            <a:fld id="{BD4F76DC-BC94-42F1-A619-8AAC75588481}" type="slidenum">
              <a:rPr lang="zh-CN" altLang="en-US" smtClean="0"/>
              <a:pPr/>
              <a:t>‹#›</a:t>
            </a:fld>
            <a:endParaRPr lang="zh-CN" altLang="en-US"/>
          </a:p>
        </p:txBody>
      </p:sp>
    </p:spTree>
    <p:extLst>
      <p:ext uri="{BB962C8B-B14F-4D97-AF65-F5344CB8AC3E}">
        <p14:creationId xmlns:p14="http://schemas.microsoft.com/office/powerpoint/2010/main" xmlns="" val="2409010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66E124B-AFA2-4446-9F39-EB8075581C6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EDD4B3BA-21E0-4AA8-B925-FF5E50578675}"/>
              </a:ext>
            </a:extLst>
          </p:cNvPr>
          <p:cNvSpPr>
            <a:spLocks noGrp="1"/>
          </p:cNvSpPr>
          <p:nvPr>
            <p:ph type="dt" sz="half" idx="10"/>
          </p:nvPr>
        </p:nvSpPr>
        <p:spPr/>
        <p:txBody>
          <a:bodyPr/>
          <a:lstStyle/>
          <a:p>
            <a:fld id="{37BC2451-E714-4896-9953-E133EBD50104}" type="datetimeFigureOut">
              <a:rPr lang="zh-CN" altLang="en-US" smtClean="0"/>
              <a:pPr/>
              <a:t>2021/4/17</a:t>
            </a:fld>
            <a:endParaRPr lang="zh-CN" altLang="en-US"/>
          </a:p>
        </p:txBody>
      </p:sp>
      <p:sp>
        <p:nvSpPr>
          <p:cNvPr id="4" name="页脚占位符 3">
            <a:extLst>
              <a:ext uri="{FF2B5EF4-FFF2-40B4-BE49-F238E27FC236}">
                <a16:creationId xmlns:a16="http://schemas.microsoft.com/office/drawing/2014/main" xmlns="" id="{53914394-DC21-4C62-BB7F-BACB1C8A2EC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AE77E0AE-FAF3-4E7A-A945-8CF9274AB91D}"/>
              </a:ext>
            </a:extLst>
          </p:cNvPr>
          <p:cNvSpPr>
            <a:spLocks noGrp="1"/>
          </p:cNvSpPr>
          <p:nvPr>
            <p:ph type="sldNum" sz="quarter" idx="12"/>
          </p:nvPr>
        </p:nvSpPr>
        <p:spPr/>
        <p:txBody>
          <a:bodyPr/>
          <a:lstStyle/>
          <a:p>
            <a:fld id="{BD4F76DC-BC94-42F1-A619-8AAC75588481}" type="slidenum">
              <a:rPr lang="zh-CN" altLang="en-US" smtClean="0"/>
              <a:pPr/>
              <a:t>‹#›</a:t>
            </a:fld>
            <a:endParaRPr lang="zh-CN" altLang="en-US"/>
          </a:p>
        </p:txBody>
      </p:sp>
    </p:spTree>
    <p:extLst>
      <p:ext uri="{BB962C8B-B14F-4D97-AF65-F5344CB8AC3E}">
        <p14:creationId xmlns:p14="http://schemas.microsoft.com/office/powerpoint/2010/main" xmlns="" val="2584674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68C03B20-CB3E-4519-8845-2C6F8996640C}"/>
              </a:ext>
            </a:extLst>
          </p:cNvPr>
          <p:cNvSpPr>
            <a:spLocks noGrp="1"/>
          </p:cNvSpPr>
          <p:nvPr>
            <p:ph type="dt" sz="half" idx="10"/>
          </p:nvPr>
        </p:nvSpPr>
        <p:spPr/>
        <p:txBody>
          <a:bodyPr/>
          <a:lstStyle/>
          <a:p>
            <a:fld id="{37BC2451-E714-4896-9953-E133EBD50104}" type="datetimeFigureOut">
              <a:rPr lang="zh-CN" altLang="en-US" smtClean="0"/>
              <a:pPr/>
              <a:t>2021/4/17</a:t>
            </a:fld>
            <a:endParaRPr lang="zh-CN" altLang="en-US"/>
          </a:p>
        </p:txBody>
      </p:sp>
      <p:sp>
        <p:nvSpPr>
          <p:cNvPr id="3" name="页脚占位符 2">
            <a:extLst>
              <a:ext uri="{FF2B5EF4-FFF2-40B4-BE49-F238E27FC236}">
                <a16:creationId xmlns:a16="http://schemas.microsoft.com/office/drawing/2014/main" xmlns="" id="{A2FA52BE-4DBA-4FF4-ACF6-5670A48FD7D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C424024C-1F9F-4346-8EC4-FF655C15E740}"/>
              </a:ext>
            </a:extLst>
          </p:cNvPr>
          <p:cNvSpPr>
            <a:spLocks noGrp="1"/>
          </p:cNvSpPr>
          <p:nvPr>
            <p:ph type="sldNum" sz="quarter" idx="12"/>
          </p:nvPr>
        </p:nvSpPr>
        <p:spPr/>
        <p:txBody>
          <a:bodyPr/>
          <a:lstStyle/>
          <a:p>
            <a:fld id="{BD4F76DC-BC94-42F1-A619-8AAC75588481}" type="slidenum">
              <a:rPr lang="zh-CN" altLang="en-US" smtClean="0"/>
              <a:pPr/>
              <a:t>‹#›</a:t>
            </a:fld>
            <a:endParaRPr lang="zh-CN" altLang="en-US"/>
          </a:p>
        </p:txBody>
      </p:sp>
    </p:spTree>
    <p:extLst>
      <p:ext uri="{BB962C8B-B14F-4D97-AF65-F5344CB8AC3E}">
        <p14:creationId xmlns:p14="http://schemas.microsoft.com/office/powerpoint/2010/main" xmlns="" val="359063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D22A926-E7D5-4737-A3E2-AD89F026091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D2E4303C-398C-44CC-AEFE-803BD44F1B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65859ADF-CA37-4469-9B46-BED9BD491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025AFC31-DD7C-4D6D-B88B-DBD7E1A93AE4}"/>
              </a:ext>
            </a:extLst>
          </p:cNvPr>
          <p:cNvSpPr>
            <a:spLocks noGrp="1"/>
          </p:cNvSpPr>
          <p:nvPr>
            <p:ph type="dt" sz="half" idx="10"/>
          </p:nvPr>
        </p:nvSpPr>
        <p:spPr/>
        <p:txBody>
          <a:bodyPr/>
          <a:lstStyle/>
          <a:p>
            <a:fld id="{37BC2451-E714-4896-9953-E133EBD50104}" type="datetimeFigureOut">
              <a:rPr lang="zh-CN" altLang="en-US" smtClean="0"/>
              <a:pPr/>
              <a:t>2021/4/17</a:t>
            </a:fld>
            <a:endParaRPr lang="zh-CN" altLang="en-US"/>
          </a:p>
        </p:txBody>
      </p:sp>
      <p:sp>
        <p:nvSpPr>
          <p:cNvPr id="6" name="页脚占位符 5">
            <a:extLst>
              <a:ext uri="{FF2B5EF4-FFF2-40B4-BE49-F238E27FC236}">
                <a16:creationId xmlns:a16="http://schemas.microsoft.com/office/drawing/2014/main" xmlns="" id="{855360EF-6A26-41FD-9971-7C00C7FA5B1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46FD9FD6-7D13-445C-A2F7-EB982F02D980}"/>
              </a:ext>
            </a:extLst>
          </p:cNvPr>
          <p:cNvSpPr>
            <a:spLocks noGrp="1"/>
          </p:cNvSpPr>
          <p:nvPr>
            <p:ph type="sldNum" sz="quarter" idx="12"/>
          </p:nvPr>
        </p:nvSpPr>
        <p:spPr/>
        <p:txBody>
          <a:bodyPr/>
          <a:lstStyle/>
          <a:p>
            <a:fld id="{BD4F76DC-BC94-42F1-A619-8AAC75588481}" type="slidenum">
              <a:rPr lang="zh-CN" altLang="en-US" smtClean="0"/>
              <a:pPr/>
              <a:t>‹#›</a:t>
            </a:fld>
            <a:endParaRPr lang="zh-CN" altLang="en-US"/>
          </a:p>
        </p:txBody>
      </p:sp>
    </p:spTree>
    <p:extLst>
      <p:ext uri="{BB962C8B-B14F-4D97-AF65-F5344CB8AC3E}">
        <p14:creationId xmlns:p14="http://schemas.microsoft.com/office/powerpoint/2010/main" xmlns="" val="3870251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27A723A-BA06-4321-A0F6-FAC7EEEE5E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F3EB245D-8D44-4EAC-85B6-116E7E7E23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E09DA991-4BEB-448D-AE73-4F157518B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D94A3258-7042-4BC6-A354-2D335D4B61A6}"/>
              </a:ext>
            </a:extLst>
          </p:cNvPr>
          <p:cNvSpPr>
            <a:spLocks noGrp="1"/>
          </p:cNvSpPr>
          <p:nvPr>
            <p:ph type="dt" sz="half" idx="10"/>
          </p:nvPr>
        </p:nvSpPr>
        <p:spPr/>
        <p:txBody>
          <a:bodyPr/>
          <a:lstStyle/>
          <a:p>
            <a:fld id="{37BC2451-E714-4896-9953-E133EBD50104}" type="datetimeFigureOut">
              <a:rPr lang="zh-CN" altLang="en-US" smtClean="0"/>
              <a:pPr/>
              <a:t>2021/4/17</a:t>
            </a:fld>
            <a:endParaRPr lang="zh-CN" altLang="en-US"/>
          </a:p>
        </p:txBody>
      </p:sp>
      <p:sp>
        <p:nvSpPr>
          <p:cNvPr id="6" name="页脚占位符 5">
            <a:extLst>
              <a:ext uri="{FF2B5EF4-FFF2-40B4-BE49-F238E27FC236}">
                <a16:creationId xmlns:a16="http://schemas.microsoft.com/office/drawing/2014/main" xmlns="" id="{4DEEBEC5-D427-4BE3-8849-08D3AD84EF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2B1DBD4F-0E85-42C6-89BE-A9724BFB3918}"/>
              </a:ext>
            </a:extLst>
          </p:cNvPr>
          <p:cNvSpPr>
            <a:spLocks noGrp="1"/>
          </p:cNvSpPr>
          <p:nvPr>
            <p:ph type="sldNum" sz="quarter" idx="12"/>
          </p:nvPr>
        </p:nvSpPr>
        <p:spPr/>
        <p:txBody>
          <a:bodyPr/>
          <a:lstStyle/>
          <a:p>
            <a:fld id="{BD4F76DC-BC94-42F1-A619-8AAC75588481}" type="slidenum">
              <a:rPr lang="zh-CN" altLang="en-US" smtClean="0"/>
              <a:pPr/>
              <a:t>‹#›</a:t>
            </a:fld>
            <a:endParaRPr lang="zh-CN" altLang="en-US"/>
          </a:p>
        </p:txBody>
      </p:sp>
    </p:spTree>
    <p:extLst>
      <p:ext uri="{BB962C8B-B14F-4D97-AF65-F5344CB8AC3E}">
        <p14:creationId xmlns:p14="http://schemas.microsoft.com/office/powerpoint/2010/main" xmlns="" val="3467820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1F120283-738A-4D5F-8A31-059F4A6CB2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6A0E5B2B-3B37-4DFC-804F-46B2897113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97AB03FF-4179-488B-A7AB-8AF943927C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C2451-E714-4896-9953-E133EBD50104}" type="datetimeFigureOut">
              <a:rPr lang="zh-CN" altLang="en-US" smtClean="0"/>
              <a:pPr/>
              <a:t>2021/4/17</a:t>
            </a:fld>
            <a:endParaRPr lang="zh-CN" altLang="en-US"/>
          </a:p>
        </p:txBody>
      </p:sp>
      <p:sp>
        <p:nvSpPr>
          <p:cNvPr id="5" name="页脚占位符 4">
            <a:extLst>
              <a:ext uri="{FF2B5EF4-FFF2-40B4-BE49-F238E27FC236}">
                <a16:creationId xmlns:a16="http://schemas.microsoft.com/office/drawing/2014/main" xmlns="" id="{E20EEDA3-3DBE-4ED7-A1D3-09B4F67600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230EB6EB-4408-42A4-862D-B2C30220D6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F76DC-BC94-42F1-A619-8AAC75588481}" type="slidenum">
              <a:rPr lang="zh-CN" altLang="en-US" smtClean="0"/>
              <a:pPr/>
              <a:t>‹#›</a:t>
            </a:fld>
            <a:endParaRPr lang="zh-CN" altLang="en-US"/>
          </a:p>
        </p:txBody>
      </p:sp>
    </p:spTree>
    <p:extLst>
      <p:ext uri="{BB962C8B-B14F-4D97-AF65-F5344CB8AC3E}">
        <p14:creationId xmlns:p14="http://schemas.microsoft.com/office/powerpoint/2010/main" xmlns="" val="3992611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jpeg"/><Relationship Id="rId1" Type="http://schemas.openxmlformats.org/officeDocument/2006/relationships/slideLayout" Target="../slideLayouts/slideLayout16.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rotWithShape="1">
          <a:blip r:embed="rId2" cstate="print">
            <a:extLst>
              <a:ext uri="{28A0092B-C50C-407E-A947-70E740481C1C}">
                <a14:useLocalDpi xmlns="" xmlns:a14="http://schemas.microsoft.com/office/drawing/2010/main" val="0"/>
              </a:ext>
            </a:extLst>
          </a:blip>
          <a:srcRect t="11806" b="5467"/>
          <a:stretch/>
        </p:blipFill>
        <p:spPr>
          <a:xfrm>
            <a:off x="0" y="0"/>
            <a:ext cx="12450890" cy="6870309"/>
          </a:xfrm>
          <a:prstGeom prst="rect">
            <a:avLst/>
          </a:prstGeom>
        </p:spPr>
      </p:pic>
      <p:sp>
        <p:nvSpPr>
          <p:cNvPr id="15" name="矩形 14"/>
          <p:cNvSpPr/>
          <p:nvPr/>
        </p:nvSpPr>
        <p:spPr>
          <a:xfrm>
            <a:off x="2153" y="-6980"/>
            <a:ext cx="12462697" cy="7017011"/>
          </a:xfrm>
          <a:prstGeom prst="rect">
            <a:avLst/>
          </a:prstGeom>
          <a:solidFill>
            <a:schemeClr val="bg1">
              <a:alpha val="8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3" name="Freeform: Shape 14"/>
          <p:cNvSpPr/>
          <p:nvPr/>
        </p:nvSpPr>
        <p:spPr bwMode="auto">
          <a:xfrm flipH="1">
            <a:off x="380857" y="670026"/>
            <a:ext cx="4537026" cy="4537026"/>
          </a:xfrm>
          <a:custGeom>
            <a:avLst/>
            <a:gdLst>
              <a:gd name="connsiteX0" fmla="*/ 0 w 9074052"/>
              <a:gd name="connsiteY0" fmla="*/ 0 h 9074052"/>
              <a:gd name="connsiteX1" fmla="*/ 9074052 w 9074052"/>
              <a:gd name="connsiteY1" fmla="*/ 0 h 9074052"/>
              <a:gd name="connsiteX2" fmla="*/ 9074052 w 9074052"/>
              <a:gd name="connsiteY2" fmla="*/ 6552727 h 9074052"/>
              <a:gd name="connsiteX3" fmla="*/ 6552727 w 9074052"/>
              <a:gd name="connsiteY3" fmla="*/ 9074052 h 9074052"/>
              <a:gd name="connsiteX4" fmla="*/ 0 w 9074052"/>
              <a:gd name="connsiteY4" fmla="*/ 9074052 h 9074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74052" h="9074052">
                <a:moveTo>
                  <a:pt x="0" y="0"/>
                </a:moveTo>
                <a:lnTo>
                  <a:pt x="9074052" y="0"/>
                </a:lnTo>
                <a:lnTo>
                  <a:pt x="9074052" y="6552727"/>
                </a:lnTo>
                <a:lnTo>
                  <a:pt x="6552727" y="9074052"/>
                </a:lnTo>
                <a:lnTo>
                  <a:pt x="0" y="9074052"/>
                </a:lnTo>
                <a:close/>
              </a:path>
            </a:pathLst>
          </a:custGeom>
          <a:noFill/>
          <a:ln w="152400">
            <a:solidFill>
              <a:schemeClr val="bg1"/>
            </a:solidFill>
            <a:miter lim="800000"/>
          </a:ln>
        </p:spPr>
        <p:txBody>
          <a:bodyPr vert="horz" wrap="square" lIns="45720" tIns="22860" rIns="45720" bIns="22860" numCol="1" rtlCol="0" anchor="t" anchorCtr="0" compatLnSpc="1">
            <a:prstTxWarp prst="textNoShape">
              <a:avLst/>
            </a:prstTxWarp>
          </a:bodyPr>
          <a:lstStyle/>
          <a:p>
            <a:pPr algn="ctr"/>
            <a:endParaRPr lang="id-ID" sz="900"/>
          </a:p>
        </p:txBody>
      </p:sp>
      <p:sp>
        <p:nvSpPr>
          <p:cNvPr id="4" name="Freeform: Shape 14"/>
          <p:cNvSpPr/>
          <p:nvPr/>
        </p:nvSpPr>
        <p:spPr bwMode="auto">
          <a:xfrm flipH="1">
            <a:off x="353681" y="616466"/>
            <a:ext cx="4537026" cy="5460333"/>
          </a:xfrm>
          <a:custGeom>
            <a:avLst/>
            <a:gdLst>
              <a:gd name="connsiteX0" fmla="*/ 0 w 9074052"/>
              <a:gd name="connsiteY0" fmla="*/ 0 h 9074052"/>
              <a:gd name="connsiteX1" fmla="*/ 9074052 w 9074052"/>
              <a:gd name="connsiteY1" fmla="*/ 0 h 9074052"/>
              <a:gd name="connsiteX2" fmla="*/ 9074052 w 9074052"/>
              <a:gd name="connsiteY2" fmla="*/ 6552727 h 9074052"/>
              <a:gd name="connsiteX3" fmla="*/ 6552727 w 9074052"/>
              <a:gd name="connsiteY3" fmla="*/ 9074052 h 9074052"/>
              <a:gd name="connsiteX4" fmla="*/ 0 w 9074052"/>
              <a:gd name="connsiteY4" fmla="*/ 9074052 h 9074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74052" h="9074052">
                <a:moveTo>
                  <a:pt x="0" y="0"/>
                </a:moveTo>
                <a:lnTo>
                  <a:pt x="9074052" y="0"/>
                </a:lnTo>
                <a:lnTo>
                  <a:pt x="9074052" y="6552727"/>
                </a:lnTo>
                <a:lnTo>
                  <a:pt x="6552727" y="9074052"/>
                </a:lnTo>
                <a:lnTo>
                  <a:pt x="0" y="9074052"/>
                </a:lnTo>
                <a:close/>
              </a:path>
            </a:pathLst>
          </a:custGeom>
          <a:solidFill>
            <a:schemeClr val="accent6">
              <a:alpha val="80000"/>
            </a:schemeClr>
          </a:solidFill>
          <a:ln>
            <a:noFill/>
          </a:ln>
        </p:spPr>
        <p:txBody>
          <a:bodyPr vert="horz" wrap="square" lIns="45720" tIns="22860" rIns="45720" bIns="22860" numCol="1" rtlCol="0" anchor="t" anchorCtr="0" compatLnSpc="1">
            <a:prstTxWarp prst="textNoShape">
              <a:avLst/>
            </a:prstTxWarp>
          </a:bodyPr>
          <a:lstStyle/>
          <a:p>
            <a:pPr algn="ctr"/>
            <a:endParaRPr lang="id-ID" sz="900"/>
          </a:p>
        </p:txBody>
      </p:sp>
      <p:sp>
        <p:nvSpPr>
          <p:cNvPr id="5" name="TextBox 10"/>
          <p:cNvSpPr txBox="1"/>
          <p:nvPr/>
        </p:nvSpPr>
        <p:spPr>
          <a:xfrm>
            <a:off x="417174" y="798546"/>
            <a:ext cx="4537026" cy="5139869"/>
          </a:xfrm>
          <a:prstGeom prst="rect">
            <a:avLst/>
          </a:prstGeom>
          <a:noFill/>
        </p:spPr>
        <p:txBody>
          <a:bodyPr wrap="square" rtlCol="0">
            <a:spAutoFit/>
          </a:bodyPr>
          <a:lstStyle/>
          <a:p>
            <a:pPr algn="ctr"/>
            <a:r>
              <a:rPr lang="zh-CN" altLang="en-US" sz="2800" b="1" dirty="0" smtClean="0">
                <a:solidFill>
                  <a:schemeClr val="bg1"/>
                </a:solidFill>
                <a:latin typeface="微软雅黑" panose="020B0503020204020204" pitchFamily="34" charset="-122"/>
                <a:ea typeface="微软雅黑" panose="020B0503020204020204" pitchFamily="34" charset="-122"/>
              </a:rPr>
              <a:t>世界经典</a:t>
            </a:r>
            <a:r>
              <a:rPr lang="zh-CN" altLang="en-US" sz="2800" b="1" dirty="0">
                <a:solidFill>
                  <a:schemeClr val="bg1"/>
                </a:solidFill>
                <a:latin typeface="微软雅黑" panose="020B0503020204020204" pitchFamily="34" charset="-122"/>
                <a:ea typeface="微软雅黑" panose="020B0503020204020204" pitchFamily="34" charset="-122"/>
              </a:rPr>
              <a:t>艺术作品鉴赏</a:t>
            </a:r>
            <a:r>
              <a:rPr lang="zh-CN" altLang="en-US" sz="2800" b="1" dirty="0" smtClean="0">
                <a:solidFill>
                  <a:schemeClr val="bg1"/>
                </a:solidFill>
                <a:latin typeface="微软雅黑" panose="020B0503020204020204" pitchFamily="34" charset="-122"/>
                <a:ea typeface="微软雅黑" panose="020B0503020204020204" pitchFamily="34" charset="-122"/>
              </a:rPr>
              <a:t>之</a:t>
            </a:r>
            <a:endParaRPr lang="en-US" altLang="zh-CN" sz="28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6000" b="1" dirty="0" smtClean="0">
                <a:solidFill>
                  <a:schemeClr val="bg1"/>
                </a:solidFill>
                <a:latin typeface="微软雅黑" panose="020B0503020204020204" pitchFamily="34" charset="-122"/>
                <a:ea typeface="微软雅黑" panose="020B0503020204020204" pitchFamily="34" charset="-122"/>
              </a:rPr>
              <a:t>根</a:t>
            </a:r>
            <a:endParaRPr lang="en-US" altLang="zh-CN" sz="60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6000" b="1" dirty="0" smtClean="0">
                <a:solidFill>
                  <a:schemeClr val="bg1"/>
                </a:solidFill>
                <a:latin typeface="微软雅黑" panose="020B0503020204020204" pitchFamily="34" charset="-122"/>
                <a:ea typeface="微软雅黑" panose="020B0503020204020204" pitchFamily="34" charset="-122"/>
              </a:rPr>
              <a:t>特</a:t>
            </a:r>
            <a:endParaRPr lang="en-US" altLang="zh-CN" sz="60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6000" b="1" dirty="0" smtClean="0">
                <a:solidFill>
                  <a:schemeClr val="bg1"/>
                </a:solidFill>
                <a:latin typeface="微软雅黑" panose="020B0503020204020204" pitchFamily="34" charset="-122"/>
                <a:ea typeface="微软雅黑" panose="020B0503020204020204" pitchFamily="34" charset="-122"/>
              </a:rPr>
              <a:t>祭</a:t>
            </a:r>
            <a:endParaRPr lang="en-US" altLang="zh-CN" sz="60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6000" b="1" dirty="0" smtClean="0">
                <a:solidFill>
                  <a:schemeClr val="bg1"/>
                </a:solidFill>
                <a:latin typeface="微软雅黑" panose="020B0503020204020204" pitchFamily="34" charset="-122"/>
                <a:ea typeface="微软雅黑" panose="020B0503020204020204" pitchFamily="34" charset="-122"/>
              </a:rPr>
              <a:t>坛</a:t>
            </a:r>
            <a:endParaRPr lang="en-US" altLang="zh-CN" sz="60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6000" b="1" dirty="0" smtClean="0">
                <a:solidFill>
                  <a:schemeClr val="bg1"/>
                </a:solidFill>
                <a:latin typeface="微软雅黑" panose="020B0503020204020204" pitchFamily="34" charset="-122"/>
                <a:ea typeface="微软雅黑" panose="020B0503020204020204" pitchFamily="34" charset="-122"/>
              </a:rPr>
              <a:t>画</a:t>
            </a:r>
            <a:endParaRPr lang="en-US" sz="6000" b="1" dirty="0">
              <a:solidFill>
                <a:schemeClr val="bg1"/>
              </a:solidFill>
              <a:latin typeface="微软雅黑" panose="020B0503020204020204" pitchFamily="34" charset="-122"/>
              <a:ea typeface="微软雅黑" panose="020B0503020204020204" pitchFamily="34" charset="-122"/>
            </a:endParaRPr>
          </a:p>
        </p:txBody>
      </p:sp>
      <p:pic>
        <p:nvPicPr>
          <p:cNvPr id="6" name="图片 5" descr="封面.jpg"/>
          <p:cNvPicPr>
            <a:picLocks noChangeAspect="1"/>
          </p:cNvPicPr>
          <p:nvPr/>
        </p:nvPicPr>
        <p:blipFill>
          <a:blip r:embed="rId3"/>
          <a:stretch>
            <a:fillRect/>
          </a:stretch>
        </p:blipFill>
        <p:spPr>
          <a:xfrm>
            <a:off x="4993339" y="0"/>
            <a:ext cx="6527471" cy="3671702"/>
          </a:xfrm>
          <a:prstGeom prst="rect">
            <a:avLst/>
          </a:prstGeom>
          <a:effectLst>
            <a:softEdge rad="635000"/>
          </a:effectLst>
        </p:spPr>
      </p:pic>
      <p:grpSp>
        <p:nvGrpSpPr>
          <p:cNvPr id="7" name="组合 18"/>
          <p:cNvGrpSpPr/>
          <p:nvPr/>
        </p:nvGrpSpPr>
        <p:grpSpPr>
          <a:xfrm>
            <a:off x="8443441" y="5670466"/>
            <a:ext cx="2582798" cy="531124"/>
            <a:chOff x="1483363" y="3650467"/>
            <a:chExt cx="1765300" cy="316802"/>
          </a:xfrm>
        </p:grpSpPr>
        <p:sp>
          <p:nvSpPr>
            <p:cNvPr id="8" name="矩形 7"/>
            <p:cNvSpPr/>
            <p:nvPr/>
          </p:nvSpPr>
          <p:spPr>
            <a:xfrm>
              <a:off x="1483363" y="3650467"/>
              <a:ext cx="1765300" cy="3168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glow rad="63500">
                    <a:schemeClr val="accent4">
                      <a:satMod val="175000"/>
                      <a:alpha val="40000"/>
                    </a:schemeClr>
                  </a:glow>
                </a:effectLst>
              </a:endParaRPr>
            </a:p>
          </p:txBody>
        </p:sp>
        <p:sp>
          <p:nvSpPr>
            <p:cNvPr id="9" name="文本框 20"/>
            <p:cNvSpPr txBox="1"/>
            <p:nvPr/>
          </p:nvSpPr>
          <p:spPr>
            <a:xfrm>
              <a:off x="1530874" y="3686437"/>
              <a:ext cx="1651081" cy="238655"/>
            </a:xfrm>
            <a:prstGeom prst="rect">
              <a:avLst/>
            </a:prstGeom>
            <a:noFill/>
          </p:spPr>
          <p:txBody>
            <a:bodyPr wrap="square" rtlCol="0">
              <a:spAutoFit/>
              <a:scene3d>
                <a:camera prst="orthographicFront"/>
                <a:lightRig rig="threePt" dir="t"/>
              </a:scene3d>
              <a:sp3d contourW="12700"/>
            </a:bodyPr>
            <a:lstStyle/>
            <a:p>
              <a:pPr algn="ctr"/>
              <a:r>
                <a:rPr lang="zh-CN" altLang="en-US" sz="2000" b="1" dirty="0" smtClean="0">
                  <a:solidFill>
                    <a:schemeClr val="bg1"/>
                  </a:solidFill>
                  <a:effectLst>
                    <a:glow rad="63500">
                      <a:schemeClr val="accent4">
                        <a:satMod val="175000"/>
                        <a:alpha val="40000"/>
                      </a:schemeClr>
                    </a:glow>
                  </a:effectLst>
                  <a:latin typeface="Century Gothic" panose="020B0502020202020204" pitchFamily="34" charset="0"/>
                </a:rPr>
                <a:t>艺术介绍</a:t>
              </a:r>
              <a:r>
                <a:rPr lang="zh-CN" altLang="en-US" sz="2000" b="1" dirty="0" smtClean="0">
                  <a:solidFill>
                    <a:schemeClr val="bg1"/>
                  </a:solidFill>
                  <a:effectLst>
                    <a:glow rad="63500">
                      <a:schemeClr val="accent4">
                        <a:satMod val="175000"/>
                        <a:alpha val="40000"/>
                      </a:schemeClr>
                    </a:glow>
                  </a:effectLst>
                  <a:latin typeface="Century Gothic" panose="020B0502020202020204" pitchFamily="34" charset="0"/>
                </a:rPr>
                <a:t>：</a:t>
              </a:r>
              <a:r>
                <a:rPr lang="zh-CN" altLang="en-US" sz="2000" b="1" dirty="0" smtClean="0">
                  <a:solidFill>
                    <a:schemeClr val="bg1"/>
                  </a:solidFill>
                  <a:effectLst>
                    <a:glow rad="63500">
                      <a:schemeClr val="accent4">
                        <a:satMod val="175000"/>
                        <a:alpha val="40000"/>
                      </a:schemeClr>
                    </a:glow>
                  </a:effectLst>
                  <a:latin typeface="Century Gothic" panose="020B0502020202020204" pitchFamily="34" charset="0"/>
                </a:rPr>
                <a:t>李豪现</a:t>
              </a:r>
              <a:endParaRPr lang="zh-CN" altLang="en-US" sz="2000" b="1" dirty="0">
                <a:solidFill>
                  <a:schemeClr val="bg1"/>
                </a:solidFill>
                <a:effectLst>
                  <a:glow rad="63500">
                    <a:schemeClr val="accent4">
                      <a:satMod val="175000"/>
                      <a:alpha val="40000"/>
                    </a:schemeClr>
                  </a:glow>
                </a:effectLst>
                <a:latin typeface="Century Gothic" panose="020B0502020202020204" pitchFamily="34" charset="0"/>
              </a:endParaRPr>
            </a:p>
          </p:txBody>
        </p:sp>
      </p:grpSp>
      <p:grpSp>
        <p:nvGrpSpPr>
          <p:cNvPr id="10" name="组合 18"/>
          <p:cNvGrpSpPr/>
          <p:nvPr/>
        </p:nvGrpSpPr>
        <p:grpSpPr>
          <a:xfrm>
            <a:off x="8318664" y="5033157"/>
            <a:ext cx="2731327" cy="531124"/>
            <a:chOff x="1422578" y="3650467"/>
            <a:chExt cx="1850284" cy="316802"/>
          </a:xfrm>
        </p:grpSpPr>
        <p:sp>
          <p:nvSpPr>
            <p:cNvPr id="11" name="矩形 10"/>
            <p:cNvSpPr/>
            <p:nvPr/>
          </p:nvSpPr>
          <p:spPr>
            <a:xfrm>
              <a:off x="1497744" y="3650467"/>
              <a:ext cx="1765300" cy="3168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glow rad="139700">
                    <a:schemeClr val="accent3">
                      <a:satMod val="175000"/>
                      <a:alpha val="40000"/>
                    </a:schemeClr>
                  </a:glow>
                </a:effectLst>
              </a:endParaRPr>
            </a:p>
          </p:txBody>
        </p:sp>
        <p:sp>
          <p:nvSpPr>
            <p:cNvPr id="12" name="文本框 20"/>
            <p:cNvSpPr txBox="1"/>
            <p:nvPr/>
          </p:nvSpPr>
          <p:spPr>
            <a:xfrm>
              <a:off x="1422578" y="3686441"/>
              <a:ext cx="1850284" cy="238656"/>
            </a:xfrm>
            <a:prstGeom prst="rect">
              <a:avLst/>
            </a:prstGeom>
            <a:noFill/>
          </p:spPr>
          <p:txBody>
            <a:bodyPr wrap="square" rtlCol="0">
              <a:spAutoFit/>
              <a:scene3d>
                <a:camera prst="orthographicFront"/>
                <a:lightRig rig="threePt" dir="t"/>
              </a:scene3d>
              <a:sp3d contourW="12700"/>
            </a:bodyPr>
            <a:lstStyle/>
            <a:p>
              <a:pPr algn="ctr"/>
              <a:r>
                <a:rPr lang="zh-CN" altLang="en-US" sz="2000" b="1" dirty="0" smtClean="0">
                  <a:solidFill>
                    <a:schemeClr val="bg1"/>
                  </a:solidFill>
                  <a:effectLst>
                    <a:glow rad="139700">
                      <a:schemeClr val="accent3">
                        <a:satMod val="175000"/>
                        <a:alpha val="40000"/>
                      </a:schemeClr>
                    </a:glow>
                  </a:effectLst>
                  <a:latin typeface="Century Gothic" panose="020B0502020202020204" pitchFamily="34" charset="0"/>
                </a:rPr>
                <a:t>素材收集</a:t>
              </a:r>
              <a:r>
                <a:rPr lang="zh-CN" altLang="en-US" sz="2000" b="1" dirty="0" smtClean="0">
                  <a:solidFill>
                    <a:schemeClr val="bg1"/>
                  </a:solidFill>
                  <a:effectLst>
                    <a:glow rad="139700">
                      <a:schemeClr val="accent3">
                        <a:satMod val="175000"/>
                        <a:alpha val="40000"/>
                      </a:schemeClr>
                    </a:glow>
                  </a:effectLst>
                  <a:latin typeface="Century Gothic" panose="020B0502020202020204" pitchFamily="34" charset="0"/>
                </a:rPr>
                <a:t>：张王炎</a:t>
              </a:r>
              <a:endParaRPr lang="zh-CN" altLang="en-US" sz="2000" b="1" dirty="0">
                <a:solidFill>
                  <a:schemeClr val="bg1"/>
                </a:solidFill>
                <a:effectLst>
                  <a:glow rad="139700">
                    <a:schemeClr val="accent3">
                      <a:satMod val="175000"/>
                      <a:alpha val="40000"/>
                    </a:schemeClr>
                  </a:glow>
                </a:effectLst>
                <a:latin typeface="Century Gothic" panose="020B0502020202020204" pitchFamily="34" charset="0"/>
              </a:endParaRPr>
            </a:p>
          </p:txBody>
        </p:sp>
      </p:grpSp>
      <p:sp>
        <p:nvSpPr>
          <p:cNvPr id="19" name="文本框 9"/>
          <p:cNvSpPr txBox="1"/>
          <p:nvPr/>
        </p:nvSpPr>
        <p:spPr>
          <a:xfrm>
            <a:off x="5494129" y="4273948"/>
            <a:ext cx="3794527" cy="369332"/>
          </a:xfrm>
          <a:prstGeom prst="rect">
            <a:avLst/>
          </a:prstGeom>
          <a:noFill/>
        </p:spPr>
        <p:txBody>
          <a:bodyPr wrap="square" rtlCol="0">
            <a:spAutoFit/>
            <a:scene3d>
              <a:camera prst="orthographicFront"/>
              <a:lightRig rig="threePt" dir="t"/>
            </a:scene3d>
            <a:sp3d contourW="12700"/>
          </a:bodyPr>
          <a:lstStyle/>
          <a:p>
            <a:pPr algn="dist"/>
            <a:r>
              <a:rPr lang="zh-CN" altLang="en-US" b="1" dirty="0" smtClean="0">
                <a:solidFill>
                  <a:schemeClr val="accent1"/>
                </a:solidFill>
                <a:latin typeface="Century Gothic" panose="020B0502020202020204" pitchFamily="34" charset="0"/>
              </a:rPr>
              <a:t>信息工程</a:t>
            </a:r>
            <a:r>
              <a:rPr lang="zh-CN" altLang="en-US" b="1" dirty="0" smtClean="0">
                <a:solidFill>
                  <a:schemeClr val="accent1"/>
                </a:solidFill>
                <a:latin typeface="Century Gothic" panose="020B0502020202020204" pitchFamily="34" charset="0"/>
              </a:rPr>
              <a:t>学院电信</a:t>
            </a:r>
            <a:r>
              <a:rPr lang="zh-CN" altLang="en-US" b="1" dirty="0" smtClean="0">
                <a:solidFill>
                  <a:schemeClr val="accent1"/>
                </a:solidFill>
                <a:latin typeface="Century Gothic" panose="020B0502020202020204" pitchFamily="34" charset="0"/>
              </a:rPr>
              <a:t>工</a:t>
            </a:r>
            <a:r>
              <a:rPr lang="en-US" altLang="zh-CN" b="1" dirty="0" smtClean="0">
                <a:solidFill>
                  <a:schemeClr val="accent1"/>
                </a:solidFill>
                <a:latin typeface="Century Gothic" panose="020B0502020202020204" pitchFamily="34" charset="0"/>
              </a:rPr>
              <a:t>2017</a:t>
            </a:r>
            <a:endParaRPr lang="zh-CN" altLang="en-US" b="1" dirty="0">
              <a:solidFill>
                <a:schemeClr val="accent1"/>
              </a:solidFill>
              <a:latin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ppt_y</p:attrName>
                                        </p:attrNameLst>
                                      </p:cBhvr>
                                      <p:tavLst>
                                        <p:tav tm="0">
                                          <p:val>
                                            <p:strVal val="#ppt_y+#ppt_h*1.125000"/>
                                          </p:val>
                                        </p:tav>
                                        <p:tav tm="100000">
                                          <p:val>
                                            <p:strVal val="#ppt_y"/>
                                          </p:val>
                                        </p:tav>
                                      </p:tavLst>
                                    </p:anim>
                                    <p:animEffect transition="in" filter="wipe(up)">
                                      <p:cBhvr>
                                        <p:cTn id="12" dur="500"/>
                                        <p:tgtEl>
                                          <p:spTgt spid="19"/>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p:cNvPicPr>
            <a:picLocks noGrp="1" noChangeAspect="1"/>
          </p:cNvPicPr>
          <p:nvPr>
            <p:ph type="pic" sz="quarter" idx="11"/>
          </p:nvPr>
        </p:nvPicPr>
        <p:blipFill>
          <a:blip r:embed="rId3">
            <a:extLst>
              <a:ext uri="{28A0092B-C50C-407E-A947-70E740481C1C}">
                <a14:useLocalDpi xmlns:a14="http://schemas.microsoft.com/office/drawing/2010/main" xmlns="" val="0"/>
              </a:ext>
            </a:extLst>
          </a:blip>
          <a:srcRect/>
          <a:stretch/>
        </p:blipFill>
        <p:spPr>
          <a:xfrm>
            <a:off x="0" y="0"/>
            <a:ext cx="12192000" cy="6858000"/>
          </a:xfrm>
        </p:spPr>
      </p:pic>
      <p:sp>
        <p:nvSpPr>
          <p:cNvPr id="17" name="矩形 16"/>
          <p:cNvSpPr/>
          <p:nvPr/>
        </p:nvSpPr>
        <p:spPr>
          <a:xfrm>
            <a:off x="0" y="-159011"/>
            <a:ext cx="12462697" cy="7017011"/>
          </a:xfrm>
          <a:prstGeom prst="rect">
            <a:avLst/>
          </a:prstGeom>
          <a:solidFill>
            <a:schemeClr val="bg1">
              <a:alpha val="8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pic>
        <p:nvPicPr>
          <p:cNvPr id="6" name="图片占位符 5"/>
          <p:cNvPicPr>
            <a:picLocks noGrp="1" noChangeAspect="1"/>
          </p:cNvPicPr>
          <p:nvPr>
            <p:ph type="pic" sz="quarter" idx="12"/>
          </p:nvPr>
        </p:nvPicPr>
        <p:blipFill>
          <a:blip r:embed="rId4">
            <a:extLst>
              <a:ext uri="{28A0092B-C50C-407E-A947-70E740481C1C}">
                <a14:useLocalDpi xmlns:a14="http://schemas.microsoft.com/office/drawing/2010/main" xmlns="" val="0"/>
              </a:ext>
            </a:extLst>
          </a:blip>
          <a:srcRect/>
          <a:stretch/>
        </p:blipFill>
        <p:spPr>
          <a:xfrm>
            <a:off x="244990" y="982180"/>
            <a:ext cx="2628398" cy="3611420"/>
          </a:xfrm>
          <a:prstGeom prst="rect">
            <a:avLst/>
          </a:prstGeom>
          <a:ln w="228600" cap="sq" cmpd="thickThin">
            <a:solidFill>
              <a:srgbClr val="000000"/>
            </a:solidFill>
            <a:prstDash val="solid"/>
            <a:miter lim="800000"/>
          </a:ln>
          <a:effectLst>
            <a:innerShdw blurRad="76200">
              <a:srgbClr val="000000"/>
            </a:innerShdw>
          </a:effectLst>
        </p:spPr>
      </p:pic>
      <p:pic>
        <p:nvPicPr>
          <p:cNvPr id="7" name="图片占位符 6"/>
          <p:cNvPicPr>
            <a:picLocks noGrp="1" noChangeAspect="1"/>
          </p:cNvPicPr>
          <p:nvPr>
            <p:ph type="pic" sz="quarter" idx="14"/>
          </p:nvPr>
        </p:nvPicPr>
        <p:blipFill>
          <a:blip r:embed="rId5">
            <a:extLst>
              <a:ext uri="{28A0092B-C50C-407E-A947-70E740481C1C}">
                <a14:useLocalDpi xmlns:a14="http://schemas.microsoft.com/office/drawing/2010/main" xmlns="" val="0"/>
              </a:ext>
            </a:extLst>
          </a:blip>
          <a:srcRect/>
          <a:stretch/>
        </p:blipFill>
        <p:spPr>
          <a:xfrm>
            <a:off x="3398400" y="995904"/>
            <a:ext cx="2509495" cy="3585441"/>
          </a:xfrm>
          <a:prstGeom prst="rect">
            <a:avLst/>
          </a:prstGeom>
          <a:ln w="228600" cap="sq" cmpd="thickThin">
            <a:solidFill>
              <a:srgbClr val="000000"/>
            </a:solidFill>
            <a:prstDash val="solid"/>
            <a:miter lim="800000"/>
          </a:ln>
          <a:effectLst>
            <a:innerShdw blurRad="76200">
              <a:srgbClr val="000000"/>
            </a:innerShdw>
          </a:effectLst>
        </p:spPr>
      </p:pic>
      <p:pic>
        <p:nvPicPr>
          <p:cNvPr id="8" name="图片占位符 7"/>
          <p:cNvPicPr>
            <a:picLocks noGrp="1" noChangeAspect="1"/>
          </p:cNvPicPr>
          <p:nvPr>
            <p:ph type="pic" sz="quarter" idx="13"/>
          </p:nvPr>
        </p:nvPicPr>
        <p:blipFill>
          <a:blip r:embed="rId6" cstate="print">
            <a:extLst>
              <a:ext uri="{28A0092B-C50C-407E-A947-70E740481C1C}">
                <a14:useLocalDpi xmlns:a14="http://schemas.microsoft.com/office/drawing/2010/main" xmlns="" val="0"/>
              </a:ext>
            </a:extLst>
          </a:blip>
          <a:srcRect/>
          <a:stretch/>
        </p:blipFill>
        <p:spPr>
          <a:xfrm>
            <a:off x="6436800" y="1039771"/>
            <a:ext cx="2258987" cy="3529668"/>
          </a:xfrm>
          <a:prstGeom prst="rect">
            <a:avLst/>
          </a:prstGeom>
          <a:ln w="228600" cap="sq" cmpd="thickThin">
            <a:solidFill>
              <a:srgbClr val="000000"/>
            </a:solidFill>
            <a:prstDash val="solid"/>
            <a:miter lim="800000"/>
          </a:ln>
          <a:effectLst>
            <a:innerShdw blurRad="76200">
              <a:srgbClr val="000000"/>
            </a:innerShdw>
          </a:effectLst>
        </p:spPr>
      </p:pic>
      <p:pic>
        <p:nvPicPr>
          <p:cNvPr id="10" name="图片占位符 9"/>
          <p:cNvPicPr>
            <a:picLocks noGrp="1" noChangeAspect="1"/>
          </p:cNvPicPr>
          <p:nvPr>
            <p:ph type="pic" sz="quarter" idx="15"/>
          </p:nvPr>
        </p:nvPicPr>
        <p:blipFill>
          <a:blip r:embed="rId7">
            <a:extLst>
              <a:ext uri="{28A0092B-C50C-407E-A947-70E740481C1C}">
                <a14:useLocalDpi xmlns:a14="http://schemas.microsoft.com/office/drawing/2010/main" xmlns="" val="0"/>
              </a:ext>
            </a:extLst>
          </a:blip>
          <a:srcRect/>
          <a:stretch/>
        </p:blipFill>
        <p:spPr>
          <a:xfrm>
            <a:off x="9217944" y="1058400"/>
            <a:ext cx="2657256" cy="3503838"/>
          </a:xfrm>
          <a:prstGeom prst="rect">
            <a:avLst/>
          </a:prstGeom>
          <a:ln w="228600" cap="sq" cmpd="thickThin">
            <a:solidFill>
              <a:srgbClr val="000000"/>
            </a:solidFill>
            <a:prstDash val="solid"/>
            <a:miter lim="800000"/>
          </a:ln>
          <a:effectLst>
            <a:innerShdw blurRad="76200">
              <a:srgbClr val="000000"/>
            </a:innerShdw>
          </a:effectLst>
        </p:spPr>
      </p:pic>
      <p:sp>
        <p:nvSpPr>
          <p:cNvPr id="14" name="Rectangle 15"/>
          <p:cNvSpPr/>
          <p:nvPr/>
        </p:nvSpPr>
        <p:spPr>
          <a:xfrm>
            <a:off x="613887" y="5588195"/>
            <a:ext cx="1726113" cy="461665"/>
          </a:xfrm>
          <a:prstGeom prst="rect">
            <a:avLst/>
          </a:prstGeom>
        </p:spPr>
        <p:txBody>
          <a:bodyPr wrap="square">
            <a:spAutoFit/>
          </a:bodyPr>
          <a:lstStyle/>
          <a:p>
            <a:r>
              <a:rPr lang="zh-CN" altLang="en-US" sz="2400" b="1" spc="-15" dirty="0">
                <a:latin typeface="微软雅黑" panose="020B0503020204020204" pitchFamily="34" charset="-122"/>
                <a:ea typeface="微软雅黑" panose="020B0503020204020204" pitchFamily="34" charset="-122"/>
              </a:rPr>
              <a:t>创作背景</a:t>
            </a:r>
            <a:endParaRPr lang="en-US" altLang="zh-CN" sz="2400" b="1" spc="-15" dirty="0">
              <a:latin typeface="微软雅黑" panose="020B0503020204020204" pitchFamily="34" charset="-122"/>
              <a:ea typeface="微软雅黑" panose="020B0503020204020204" pitchFamily="34" charset="-122"/>
            </a:endParaRPr>
          </a:p>
        </p:txBody>
      </p:sp>
      <p:sp>
        <p:nvSpPr>
          <p:cNvPr id="15" name="Rectangle 15"/>
          <p:cNvSpPr/>
          <p:nvPr/>
        </p:nvSpPr>
        <p:spPr>
          <a:xfrm>
            <a:off x="917960" y="4943141"/>
            <a:ext cx="970327" cy="707886"/>
          </a:xfrm>
          <a:prstGeom prst="rect">
            <a:avLst/>
          </a:prstGeom>
        </p:spPr>
        <p:txBody>
          <a:bodyPr wrap="square">
            <a:spAutoFit/>
          </a:bodyPr>
          <a:lstStyle/>
          <a:p>
            <a:pPr algn="ctr"/>
            <a:r>
              <a:rPr lang="en-US" altLang="zh-CN" sz="4000" b="1" spc="-15" dirty="0">
                <a:latin typeface="微软雅黑" panose="020B0503020204020204" pitchFamily="34" charset="-122"/>
                <a:ea typeface="微软雅黑" panose="020B0503020204020204" pitchFamily="34" charset="-122"/>
              </a:rPr>
              <a:t>1</a:t>
            </a:r>
          </a:p>
        </p:txBody>
      </p:sp>
      <p:sp>
        <p:nvSpPr>
          <p:cNvPr id="16" name="Rectangle 15"/>
          <p:cNvSpPr/>
          <p:nvPr/>
        </p:nvSpPr>
        <p:spPr>
          <a:xfrm>
            <a:off x="3920837" y="5688995"/>
            <a:ext cx="1800200" cy="461665"/>
          </a:xfrm>
          <a:prstGeom prst="rect">
            <a:avLst/>
          </a:prstGeom>
        </p:spPr>
        <p:txBody>
          <a:bodyPr wrap="square">
            <a:spAutoFit/>
          </a:bodyPr>
          <a:lstStyle/>
          <a:p>
            <a:r>
              <a:rPr lang="zh-CN" altLang="en-US" sz="2400" b="1" spc="-15" dirty="0">
                <a:latin typeface="微软雅黑" panose="020B0503020204020204" pitchFamily="34" charset="-122"/>
                <a:ea typeface="微软雅黑" panose="020B0503020204020204" pitchFamily="34" charset="-122"/>
              </a:rPr>
              <a:t>作者简介</a:t>
            </a:r>
            <a:endParaRPr lang="en-US" altLang="zh-CN" sz="2400" b="1" spc="-15" dirty="0">
              <a:latin typeface="微软雅黑" panose="020B0503020204020204" pitchFamily="34" charset="-122"/>
              <a:ea typeface="微软雅黑" panose="020B0503020204020204" pitchFamily="34" charset="-122"/>
            </a:endParaRPr>
          </a:p>
        </p:txBody>
      </p:sp>
      <p:sp>
        <p:nvSpPr>
          <p:cNvPr id="18" name="Rectangle 15"/>
          <p:cNvSpPr/>
          <p:nvPr/>
        </p:nvSpPr>
        <p:spPr>
          <a:xfrm>
            <a:off x="4065468" y="4993541"/>
            <a:ext cx="1142925" cy="769441"/>
          </a:xfrm>
          <a:prstGeom prst="rect">
            <a:avLst/>
          </a:prstGeom>
        </p:spPr>
        <p:txBody>
          <a:bodyPr wrap="square">
            <a:spAutoFit/>
          </a:bodyPr>
          <a:lstStyle/>
          <a:p>
            <a:pPr algn="ctr"/>
            <a:r>
              <a:rPr lang="en-US" altLang="zh-CN" sz="4400" b="1" spc="-15" dirty="0">
                <a:latin typeface="微软雅黑" panose="020B0503020204020204" pitchFamily="34" charset="-122"/>
                <a:ea typeface="微软雅黑" panose="020B0503020204020204" pitchFamily="34" charset="-122"/>
              </a:rPr>
              <a:t>2</a:t>
            </a:r>
          </a:p>
        </p:txBody>
      </p:sp>
      <p:sp>
        <p:nvSpPr>
          <p:cNvPr id="19" name="Rectangle 15"/>
          <p:cNvSpPr/>
          <p:nvPr/>
        </p:nvSpPr>
        <p:spPr>
          <a:xfrm>
            <a:off x="6885246" y="5724995"/>
            <a:ext cx="1574753" cy="461665"/>
          </a:xfrm>
          <a:prstGeom prst="rect">
            <a:avLst/>
          </a:prstGeom>
        </p:spPr>
        <p:txBody>
          <a:bodyPr wrap="square">
            <a:spAutoFit/>
          </a:bodyPr>
          <a:lstStyle/>
          <a:p>
            <a:r>
              <a:rPr lang="zh-CN" altLang="en-US" sz="2400" b="1" spc="-15" dirty="0">
                <a:latin typeface="微软雅黑" panose="020B0503020204020204" pitchFamily="34" charset="-122"/>
                <a:ea typeface="微软雅黑" panose="020B0503020204020204" pitchFamily="34" charset="-122"/>
              </a:rPr>
              <a:t>艺术鉴赏</a:t>
            </a:r>
            <a:endParaRPr lang="en-US" altLang="zh-CN" sz="2400" b="1" spc="-15" dirty="0">
              <a:latin typeface="微软雅黑" panose="020B0503020204020204" pitchFamily="34" charset="-122"/>
              <a:ea typeface="微软雅黑" panose="020B0503020204020204" pitchFamily="34" charset="-122"/>
            </a:endParaRPr>
          </a:p>
        </p:txBody>
      </p:sp>
      <p:sp>
        <p:nvSpPr>
          <p:cNvPr id="20" name="Rectangle 15"/>
          <p:cNvSpPr/>
          <p:nvPr/>
        </p:nvSpPr>
        <p:spPr>
          <a:xfrm>
            <a:off x="7013918" y="5043941"/>
            <a:ext cx="1296139" cy="707886"/>
          </a:xfrm>
          <a:prstGeom prst="rect">
            <a:avLst/>
          </a:prstGeom>
        </p:spPr>
        <p:txBody>
          <a:bodyPr wrap="square">
            <a:spAutoFit/>
          </a:bodyPr>
          <a:lstStyle/>
          <a:p>
            <a:pPr algn="ctr"/>
            <a:r>
              <a:rPr lang="en-US" altLang="zh-CN" sz="4000" b="1" spc="-15" dirty="0">
                <a:latin typeface="微软雅黑" panose="020B0503020204020204" pitchFamily="34" charset="-122"/>
                <a:ea typeface="微软雅黑" panose="020B0503020204020204" pitchFamily="34" charset="-122"/>
              </a:rPr>
              <a:t>3</a:t>
            </a:r>
          </a:p>
        </p:txBody>
      </p:sp>
      <p:sp>
        <p:nvSpPr>
          <p:cNvPr id="22" name="Rectangle 15"/>
          <p:cNvSpPr/>
          <p:nvPr/>
        </p:nvSpPr>
        <p:spPr>
          <a:xfrm>
            <a:off x="9828001" y="5775395"/>
            <a:ext cx="1525666" cy="461665"/>
          </a:xfrm>
          <a:prstGeom prst="rect">
            <a:avLst/>
          </a:prstGeom>
        </p:spPr>
        <p:txBody>
          <a:bodyPr wrap="square">
            <a:spAutoFit/>
          </a:bodyPr>
          <a:lstStyle/>
          <a:p>
            <a:r>
              <a:rPr lang="zh-CN" altLang="en-US" sz="2400" b="1" spc="-15" dirty="0" smtClean="0">
                <a:latin typeface="微软雅黑" panose="020B0503020204020204" pitchFamily="34" charset="-122"/>
                <a:ea typeface="微软雅黑" panose="020B0503020204020204" pitchFamily="34" charset="-122"/>
              </a:rPr>
              <a:t>相关争论</a:t>
            </a:r>
            <a:endParaRPr lang="en-US" altLang="zh-CN" sz="2400" b="1" spc="-15" dirty="0">
              <a:latin typeface="微软雅黑" panose="020B0503020204020204" pitchFamily="34" charset="-122"/>
              <a:ea typeface="微软雅黑" panose="020B0503020204020204" pitchFamily="34" charset="-122"/>
            </a:endParaRPr>
          </a:p>
        </p:txBody>
      </p:sp>
      <p:sp>
        <p:nvSpPr>
          <p:cNvPr id="23" name="Rectangle 15"/>
          <p:cNvSpPr/>
          <p:nvPr/>
        </p:nvSpPr>
        <p:spPr>
          <a:xfrm>
            <a:off x="10187581" y="5022341"/>
            <a:ext cx="679805" cy="707886"/>
          </a:xfrm>
          <a:prstGeom prst="rect">
            <a:avLst/>
          </a:prstGeom>
        </p:spPr>
        <p:txBody>
          <a:bodyPr wrap="square">
            <a:spAutoFit/>
          </a:bodyPr>
          <a:lstStyle/>
          <a:p>
            <a:pPr algn="ctr"/>
            <a:r>
              <a:rPr lang="en-US" altLang="zh-CN" sz="4000" b="1" spc="-15" dirty="0">
                <a:latin typeface="微软雅黑" panose="020B0503020204020204" pitchFamily="34" charset="-122"/>
                <a:ea typeface="微软雅黑" panose="020B0503020204020204" pitchFamily="34" charset="-122"/>
              </a:rPr>
              <a:t>4</a:t>
            </a:r>
          </a:p>
        </p:txBody>
      </p:sp>
      <p:sp>
        <p:nvSpPr>
          <p:cNvPr id="24" name="Rectangle 15"/>
          <p:cNvSpPr/>
          <p:nvPr/>
        </p:nvSpPr>
        <p:spPr>
          <a:xfrm>
            <a:off x="5599637" y="95795"/>
            <a:ext cx="1800200" cy="707886"/>
          </a:xfrm>
          <a:prstGeom prst="rect">
            <a:avLst/>
          </a:prstGeom>
        </p:spPr>
        <p:txBody>
          <a:bodyPr wrap="square">
            <a:spAutoFit/>
          </a:bodyPr>
          <a:lstStyle/>
          <a:p>
            <a:r>
              <a:rPr lang="zh-CN" altLang="en-US" sz="4000" b="1" spc="-15" dirty="0" smtClean="0">
                <a:latin typeface="华文隶书" pitchFamily="2" charset="-122"/>
                <a:ea typeface="华文隶书" pitchFamily="2" charset="-122"/>
              </a:rPr>
              <a:t>目录</a:t>
            </a:r>
            <a:endParaRPr lang="en-US" altLang="zh-CN" sz="4000" b="1" spc="-15" dirty="0">
              <a:latin typeface="华文隶书" pitchFamily="2" charset="-122"/>
              <a:ea typeface="华文隶书" pitchFamily="2" charset="-122"/>
            </a:endParaRPr>
          </a:p>
        </p:txBody>
      </p:sp>
    </p:spTree>
    <p:extLst>
      <p:ext uri="{BB962C8B-B14F-4D97-AF65-F5344CB8AC3E}">
        <p14:creationId xmlns:p14="http://schemas.microsoft.com/office/powerpoint/2010/main" xmlns="" val="4070184720"/>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8" grpId="0"/>
      <p:bldP spid="19" grpId="0"/>
      <p:bldP spid="20" grpId="0"/>
      <p:bldP spid="22" grpId="0"/>
      <p:bldP spid="23"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0"/>
            <a:ext cx="1415480" cy="6858000"/>
          </a:xfrm>
          <a:prstGeom prst="rect">
            <a:avLst/>
          </a:prstGeom>
          <a:solidFill>
            <a:schemeClr val="accent6"/>
          </a:solidFill>
          <a:ln>
            <a:noFill/>
          </a:ln>
        </p:spPr>
        <p:txBody>
          <a:bodyPr vert="horz" wrap="square" lIns="45720" tIns="22860" rIns="45720" bIns="22860" numCol="1" rtlCol="0" anchor="t" anchorCtr="0" compatLnSpc="1">
            <a:prstTxWarp prst="textNoShape">
              <a:avLst/>
            </a:prstTxWarp>
          </a:bodyPr>
          <a:lstStyle/>
          <a:p>
            <a:pPr algn="ctr"/>
            <a:endParaRPr lang="id-ID" sz="900"/>
          </a:p>
        </p:txBody>
      </p:sp>
      <p:pic>
        <p:nvPicPr>
          <p:cNvPr id="14" name="图片占位符 13"/>
          <p:cNvPicPr>
            <a:picLocks noGrp="1" noChangeAspect="1"/>
          </p:cNvPicPr>
          <p:nvPr>
            <p:ph type="pic" sz="quarter" idx="11"/>
          </p:nvPr>
        </p:nvPicPr>
        <p:blipFill>
          <a:blip r:embed="rId2">
            <a:extLst>
              <a:ext uri="{28A0092B-C50C-407E-A947-70E740481C1C}">
                <a14:useLocalDpi xmlns:a14="http://schemas.microsoft.com/office/drawing/2010/main" xmlns="" val="0"/>
              </a:ext>
            </a:extLst>
          </a:blip>
          <a:srcRect/>
          <a:stretch/>
        </p:blipFill>
        <p:spPr>
          <a:xfrm>
            <a:off x="6096000" y="1123384"/>
            <a:ext cx="6081712" cy="4054475"/>
          </a:xfrm>
          <a:effectLst>
            <a:softEdge rad="127000"/>
          </a:effectLst>
        </p:spPr>
      </p:pic>
      <p:sp>
        <p:nvSpPr>
          <p:cNvPr id="13" name="Rectangle 15"/>
          <p:cNvSpPr/>
          <p:nvPr/>
        </p:nvSpPr>
        <p:spPr>
          <a:xfrm>
            <a:off x="1408280" y="2510317"/>
            <a:ext cx="4790920" cy="2646878"/>
          </a:xfrm>
          <a:prstGeom prst="rect">
            <a:avLst/>
          </a:prstGeom>
        </p:spPr>
        <p:txBody>
          <a:bodyPr wrap="square">
            <a:spAutoFit/>
          </a:bodyPr>
          <a:lstStyle/>
          <a:p>
            <a:pPr indent="180000"/>
            <a:r>
              <a:rPr lang="zh-CN" altLang="zh-CN" sz="2400" b="1" dirty="0"/>
              <a:t>尼德兰</a:t>
            </a:r>
            <a:r>
              <a:rPr lang="zh-CN" altLang="zh-CN" dirty="0"/>
              <a:t>的文艺复兴较</a:t>
            </a:r>
            <a:r>
              <a:rPr lang="zh-CN" altLang="zh-CN" b="1" i="1" dirty="0" smtClean="0"/>
              <a:t>意大利</a:t>
            </a:r>
            <a:r>
              <a:rPr lang="en-US" altLang="zh-CN" b="1" i="1" dirty="0" smtClean="0"/>
              <a:t> </a:t>
            </a:r>
            <a:r>
              <a:rPr lang="zh-CN" altLang="zh-CN" dirty="0" smtClean="0"/>
              <a:t>迟</a:t>
            </a:r>
            <a:r>
              <a:rPr lang="zh-CN" altLang="zh-CN" dirty="0"/>
              <a:t>一些，其发展也较缓慢，这是由尼德兰的地理与政治环境所决定的。尼德兰的</a:t>
            </a:r>
            <a:r>
              <a:rPr lang="zh-CN" altLang="zh-CN" sz="2000" b="1" dirty="0">
                <a:solidFill>
                  <a:srgbClr val="FF0000"/>
                </a:solidFill>
              </a:rPr>
              <a:t>封建主义思想</a:t>
            </a:r>
            <a:r>
              <a:rPr lang="zh-CN" altLang="zh-CN" sz="2000" b="1" dirty="0" smtClean="0">
                <a:solidFill>
                  <a:srgbClr val="FF0000"/>
                </a:solidFill>
              </a:rPr>
              <a:t>根深蒂固</a:t>
            </a:r>
            <a:r>
              <a:rPr lang="zh-CN" altLang="en-US" dirty="0" smtClean="0"/>
              <a:t>而且</a:t>
            </a:r>
            <a:r>
              <a:rPr lang="zh-CN" altLang="zh-CN" sz="2000" b="1" dirty="0" smtClean="0">
                <a:solidFill>
                  <a:srgbClr val="FF0000"/>
                </a:solidFill>
              </a:rPr>
              <a:t>受</a:t>
            </a:r>
            <a:r>
              <a:rPr lang="zh-CN" altLang="zh-CN" sz="2000" b="1" dirty="0">
                <a:solidFill>
                  <a:srgbClr val="FF0000"/>
                </a:solidFill>
              </a:rPr>
              <a:t>法国布甘地公国统治和西班牙武装势力的控制</a:t>
            </a:r>
            <a:r>
              <a:rPr lang="zh-CN" altLang="zh-CN" dirty="0" smtClean="0"/>
              <a:t>，</a:t>
            </a:r>
            <a:r>
              <a:rPr lang="zh-CN" altLang="en-US" dirty="0" smtClean="0"/>
              <a:t>这导致</a:t>
            </a:r>
            <a:r>
              <a:rPr lang="zh-CN" altLang="zh-CN" dirty="0" smtClean="0"/>
              <a:t>了</a:t>
            </a:r>
            <a:r>
              <a:rPr lang="zh-CN" altLang="zh-CN" dirty="0"/>
              <a:t>尼德兰在</a:t>
            </a:r>
            <a:r>
              <a:rPr lang="en-US" altLang="zh-CN" dirty="0"/>
              <a:t>15</a:t>
            </a:r>
            <a:r>
              <a:rPr lang="zh-CN" altLang="zh-CN" dirty="0"/>
              <a:t>到</a:t>
            </a:r>
            <a:r>
              <a:rPr lang="en-US" altLang="zh-CN" dirty="0"/>
              <a:t>16</a:t>
            </a:r>
            <a:r>
              <a:rPr lang="zh-CN" altLang="zh-CN" dirty="0"/>
              <a:t>世纪时期</a:t>
            </a:r>
            <a:r>
              <a:rPr lang="zh-CN" altLang="zh-CN" sz="2000" b="1" dirty="0">
                <a:solidFill>
                  <a:srgbClr val="0070C0"/>
                </a:solidFill>
              </a:rPr>
              <a:t>艺术文化发展的曲折与缓慢</a:t>
            </a:r>
            <a:r>
              <a:rPr lang="zh-CN" altLang="zh-CN" dirty="0" smtClean="0"/>
              <a:t>。</a:t>
            </a:r>
            <a:endParaRPr lang="en-US" altLang="zh-CN" dirty="0" smtClean="0">
              <a:solidFill>
                <a:srgbClr val="333333"/>
              </a:solidFill>
              <a:latin typeface="arial" panose="020B0604020202020204" pitchFamily="34" charset="0"/>
            </a:endParaRPr>
          </a:p>
          <a:p>
            <a:pPr indent="180000"/>
            <a:r>
              <a:rPr lang="en-US" altLang="zh-CN" sz="2400" b="1" dirty="0" smtClean="0">
                <a:solidFill>
                  <a:srgbClr val="333333"/>
                </a:solidFill>
                <a:latin typeface="arial" panose="020B0604020202020204" pitchFamily="34" charset="0"/>
              </a:rPr>
              <a:t>《</a:t>
            </a:r>
            <a:r>
              <a:rPr lang="zh-CN" altLang="en-US" sz="2400" b="1" dirty="0" smtClean="0">
                <a:solidFill>
                  <a:srgbClr val="333333"/>
                </a:solidFill>
                <a:latin typeface="arial" panose="020B0604020202020204" pitchFamily="34" charset="0"/>
              </a:rPr>
              <a:t>根特祭坛画</a:t>
            </a:r>
            <a:r>
              <a:rPr lang="en-US" altLang="zh-CN" sz="2400" b="1" dirty="0" smtClean="0">
                <a:solidFill>
                  <a:srgbClr val="333333"/>
                </a:solidFill>
                <a:latin typeface="arial" panose="020B0604020202020204" pitchFamily="34" charset="0"/>
              </a:rPr>
              <a:t>》</a:t>
            </a:r>
            <a:r>
              <a:rPr lang="zh-CN" altLang="en-US" dirty="0" smtClean="0">
                <a:solidFill>
                  <a:srgbClr val="333333"/>
                </a:solidFill>
                <a:latin typeface="arial" panose="020B0604020202020204" pitchFamily="34" charset="0"/>
              </a:rPr>
              <a:t>就是在 “</a:t>
            </a:r>
            <a:r>
              <a:rPr lang="zh-CN" altLang="en-US" sz="2000" b="1" dirty="0" smtClean="0">
                <a:solidFill>
                  <a:srgbClr val="0070C0"/>
                </a:solidFill>
                <a:latin typeface="arial" panose="020B0604020202020204" pitchFamily="34" charset="0"/>
              </a:rPr>
              <a:t>反帝反封建</a:t>
            </a:r>
            <a:r>
              <a:rPr lang="zh-CN" altLang="en-US" dirty="0" smtClean="0">
                <a:solidFill>
                  <a:srgbClr val="333333"/>
                </a:solidFill>
                <a:latin typeface="arial" panose="020B0604020202020204" pitchFamily="34" charset="0"/>
              </a:rPr>
              <a:t>”的背景下创作的。</a:t>
            </a:r>
            <a:endParaRPr lang="zh-CN" altLang="zh-CN" dirty="0"/>
          </a:p>
        </p:txBody>
      </p:sp>
      <p:sp>
        <p:nvSpPr>
          <p:cNvPr id="17" name="Rectangle 13"/>
          <p:cNvSpPr/>
          <p:nvPr/>
        </p:nvSpPr>
        <p:spPr bwMode="auto">
          <a:xfrm>
            <a:off x="1541614" y="1239200"/>
            <a:ext cx="1080000" cy="108000"/>
          </a:xfrm>
          <a:prstGeom prst="rect">
            <a:avLst/>
          </a:prstGeom>
          <a:solidFill>
            <a:schemeClr val="accent1"/>
          </a:solidFill>
          <a:ln>
            <a:noFill/>
          </a:ln>
        </p:spPr>
        <p:txBody>
          <a:bodyPr vert="horz" wrap="square" lIns="45720" tIns="22860" rIns="45720" bIns="22860" numCol="1" rtlCol="0" anchor="t" anchorCtr="0" compatLnSpc="1">
            <a:prstTxWarp prst="textNoShape">
              <a:avLst/>
            </a:prstTxWarp>
          </a:bodyPr>
          <a:lstStyle/>
          <a:p>
            <a:pPr algn="ctr"/>
            <a:endParaRPr lang="id-ID" sz="900"/>
          </a:p>
        </p:txBody>
      </p:sp>
      <p:sp>
        <p:nvSpPr>
          <p:cNvPr id="18" name="Rectangle 15"/>
          <p:cNvSpPr/>
          <p:nvPr/>
        </p:nvSpPr>
        <p:spPr>
          <a:xfrm>
            <a:off x="1689080" y="0"/>
            <a:ext cx="1415480" cy="1169551"/>
          </a:xfrm>
          <a:prstGeom prst="rect">
            <a:avLst/>
          </a:prstGeom>
        </p:spPr>
        <p:txBody>
          <a:bodyPr wrap="square">
            <a:spAutoFit/>
          </a:bodyPr>
          <a:lstStyle/>
          <a:p>
            <a:r>
              <a:rPr lang="en-US" altLang="zh-CN" sz="7000" b="1" spc="-15" dirty="0" smtClean="0">
                <a:solidFill>
                  <a:schemeClr val="tx1">
                    <a:lumMod val="90000"/>
                    <a:lumOff val="10000"/>
                  </a:schemeClr>
                </a:solidFill>
                <a:latin typeface="微软雅黑" panose="020B0503020204020204" pitchFamily="34" charset="-122"/>
                <a:ea typeface="微软雅黑" panose="020B0503020204020204" pitchFamily="34" charset="-122"/>
              </a:rPr>
              <a:t>1</a:t>
            </a:r>
            <a:endParaRPr lang="en-US" altLang="zh-CN" sz="7000" b="1" spc="-15" dirty="0">
              <a:solidFill>
                <a:schemeClr val="tx1">
                  <a:lumMod val="90000"/>
                  <a:lumOff val="1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xmlns="" id="{4BB69C9D-D7D8-4838-B432-189B5092BB96}"/>
              </a:ext>
            </a:extLst>
          </p:cNvPr>
          <p:cNvSpPr txBox="1"/>
          <p:nvPr/>
        </p:nvSpPr>
        <p:spPr>
          <a:xfrm>
            <a:off x="2696961" y="0"/>
            <a:ext cx="2117558" cy="2246769"/>
          </a:xfrm>
          <a:prstGeom prst="rect">
            <a:avLst/>
          </a:prstGeom>
          <a:noFill/>
        </p:spPr>
        <p:txBody>
          <a:bodyPr wrap="square" rtlCol="0">
            <a:spAutoFit/>
          </a:bodyPr>
          <a:lstStyle/>
          <a:p>
            <a:r>
              <a:rPr lang="zh-CN" altLang="en-US" sz="7000" b="1" dirty="0">
                <a:latin typeface="微软雅黑" panose="020B0503020204020204" pitchFamily="34" charset="-122"/>
                <a:ea typeface="微软雅黑" panose="020B0503020204020204" pitchFamily="34" charset="-122"/>
              </a:rPr>
              <a:t>创作背景</a:t>
            </a:r>
          </a:p>
        </p:txBody>
      </p:sp>
      <p:sp>
        <p:nvSpPr>
          <p:cNvPr id="8" name="TextBox 7"/>
          <p:cNvSpPr txBox="1"/>
          <p:nvPr/>
        </p:nvSpPr>
        <p:spPr>
          <a:xfrm>
            <a:off x="8791200" y="5371200"/>
            <a:ext cx="1980029" cy="400110"/>
          </a:xfrm>
          <a:prstGeom prst="rect">
            <a:avLst/>
          </a:prstGeom>
          <a:noFill/>
        </p:spPr>
        <p:txBody>
          <a:bodyPr wrap="none" rtlCol="0">
            <a:spAutoFit/>
          </a:bodyPr>
          <a:lstStyle/>
          <a:p>
            <a:r>
              <a:rPr lang="zh-CN" altLang="en-US" sz="2000" b="1" i="1" dirty="0" smtClean="0"/>
              <a:t>尼德兰（</a:t>
            </a:r>
            <a:r>
              <a:rPr lang="zh-CN" altLang="en-US" sz="2000" b="1" i="1" dirty="0" smtClean="0"/>
              <a:t>荷兰</a:t>
            </a:r>
            <a:r>
              <a:rPr lang="zh-CN" altLang="en-US" sz="2000" b="1" i="1" dirty="0" smtClean="0"/>
              <a:t>）</a:t>
            </a:r>
            <a:endParaRPr lang="zh-CN" altLang="en-US" sz="2000" b="1" i="1" dirty="0"/>
          </a:p>
        </p:txBody>
      </p:sp>
      <p:sp>
        <p:nvSpPr>
          <p:cNvPr id="9" name="文本框 3">
            <a:extLst>
              <a:ext uri="{FF2B5EF4-FFF2-40B4-BE49-F238E27FC236}">
                <a16:creationId xmlns:a16="http://schemas.microsoft.com/office/drawing/2014/main" xmlns="" id="{8D54D740-1199-41CE-8200-B67B73A4C875}"/>
              </a:ext>
            </a:extLst>
          </p:cNvPr>
          <p:cNvSpPr txBox="1"/>
          <p:nvPr/>
        </p:nvSpPr>
        <p:spPr>
          <a:xfrm>
            <a:off x="1792800" y="3417972"/>
            <a:ext cx="4053600" cy="1231106"/>
          </a:xfrm>
          <a:prstGeom prst="rect">
            <a:avLst/>
          </a:prstGeom>
          <a:noFill/>
        </p:spPr>
        <p:txBody>
          <a:bodyPr wrap="square" rtlCol="0">
            <a:spAutoFit/>
          </a:bodyPr>
          <a:lstStyle/>
          <a:p>
            <a:pPr indent="180000"/>
            <a:r>
              <a:rPr lang="en-US" altLang="zh-CN" sz="2000" b="1" i="1" dirty="0" smtClean="0">
                <a:solidFill>
                  <a:srgbClr val="333333"/>
                </a:solidFill>
                <a:effectLst/>
                <a:latin typeface="+mn-ea"/>
              </a:rPr>
              <a:t>1415</a:t>
            </a:r>
            <a:r>
              <a:rPr lang="zh-CN" altLang="en-US" sz="2000" b="1" i="1" dirty="0" smtClean="0">
                <a:solidFill>
                  <a:srgbClr val="333333"/>
                </a:solidFill>
                <a:effectLst/>
                <a:latin typeface="+mn-ea"/>
              </a:rPr>
              <a:t>年 </a:t>
            </a:r>
            <a:r>
              <a:rPr lang="zh-CN" altLang="en-US" b="0" i="0" dirty="0" smtClean="0">
                <a:solidFill>
                  <a:srgbClr val="333333"/>
                </a:solidFill>
                <a:effectLst/>
                <a:latin typeface="+mn-ea"/>
              </a:rPr>
              <a:t>根特</a:t>
            </a:r>
            <a:r>
              <a:rPr lang="zh-CN" altLang="en-US" b="0" i="0" dirty="0">
                <a:solidFill>
                  <a:srgbClr val="333333"/>
                </a:solidFill>
                <a:effectLst/>
                <a:latin typeface="+mn-ea"/>
              </a:rPr>
              <a:t>市长</a:t>
            </a:r>
            <a:r>
              <a:rPr lang="zh-CN" altLang="en-US" b="1" dirty="0">
                <a:solidFill>
                  <a:srgbClr val="333333"/>
                </a:solidFill>
                <a:effectLst/>
                <a:latin typeface="+mn-ea"/>
              </a:rPr>
              <a:t>约多库斯</a:t>
            </a:r>
            <a:r>
              <a:rPr lang="en-US" altLang="zh-CN" b="1" dirty="0">
                <a:solidFill>
                  <a:srgbClr val="333333"/>
                </a:solidFill>
                <a:effectLst/>
                <a:latin typeface="+mn-ea"/>
              </a:rPr>
              <a:t>·</a:t>
            </a:r>
            <a:r>
              <a:rPr lang="zh-CN" altLang="en-US" b="1" dirty="0">
                <a:solidFill>
                  <a:srgbClr val="333333"/>
                </a:solidFill>
                <a:effectLst/>
                <a:latin typeface="+mn-ea"/>
              </a:rPr>
              <a:t>威德</a:t>
            </a:r>
            <a:r>
              <a:rPr lang="zh-CN" altLang="en-US" b="0" i="0" dirty="0">
                <a:solidFill>
                  <a:srgbClr val="333333"/>
                </a:solidFill>
                <a:effectLst/>
                <a:latin typeface="+mn-ea"/>
              </a:rPr>
              <a:t>向</a:t>
            </a:r>
            <a:r>
              <a:rPr lang="zh-CN" altLang="en-US" b="1" i="0" dirty="0">
                <a:solidFill>
                  <a:srgbClr val="333333"/>
                </a:solidFill>
                <a:effectLst/>
                <a:latin typeface="+mn-ea"/>
              </a:rPr>
              <a:t>胡伯特</a:t>
            </a:r>
            <a:r>
              <a:rPr lang="en-US" altLang="zh-CN" b="1" i="0" dirty="0">
                <a:solidFill>
                  <a:srgbClr val="333333"/>
                </a:solidFill>
                <a:effectLst/>
                <a:latin typeface="+mn-ea"/>
              </a:rPr>
              <a:t>·</a:t>
            </a:r>
            <a:r>
              <a:rPr lang="zh-CN" altLang="en-US" b="1" i="0" dirty="0">
                <a:solidFill>
                  <a:srgbClr val="333333"/>
                </a:solidFill>
                <a:effectLst/>
                <a:latin typeface="+mn-ea"/>
              </a:rPr>
              <a:t>凡埃克</a:t>
            </a:r>
            <a:r>
              <a:rPr lang="zh-CN" altLang="en-US" b="0" i="0" dirty="0">
                <a:solidFill>
                  <a:srgbClr val="333333"/>
                </a:solidFill>
                <a:effectLst/>
                <a:latin typeface="+mn-ea"/>
              </a:rPr>
              <a:t>订制祭坛画，他画了</a:t>
            </a:r>
            <a:r>
              <a:rPr lang="en-US" altLang="zh-CN" b="1" i="0" dirty="0">
                <a:solidFill>
                  <a:srgbClr val="FF0000"/>
                </a:solidFill>
                <a:effectLst/>
                <a:latin typeface="+mn-ea"/>
              </a:rPr>
              <a:t>10</a:t>
            </a:r>
            <a:r>
              <a:rPr lang="zh-CN" altLang="en-US" b="1" i="0" dirty="0">
                <a:solidFill>
                  <a:srgbClr val="FF0000"/>
                </a:solidFill>
                <a:effectLst/>
                <a:latin typeface="+mn-ea"/>
              </a:rPr>
              <a:t>年</a:t>
            </a:r>
            <a:r>
              <a:rPr lang="zh-CN" altLang="en-US" b="0" i="0" dirty="0">
                <a:solidFill>
                  <a:srgbClr val="333333"/>
                </a:solidFill>
                <a:effectLst/>
                <a:latin typeface="+mn-ea"/>
              </a:rPr>
              <a:t>，未完成就去逝了，后由弟弟</a:t>
            </a:r>
            <a:r>
              <a:rPr lang="zh-CN" altLang="en-US" b="1" i="0" dirty="0">
                <a:solidFill>
                  <a:srgbClr val="333333"/>
                </a:solidFill>
                <a:effectLst/>
                <a:latin typeface="+mn-ea"/>
              </a:rPr>
              <a:t>扬</a:t>
            </a:r>
            <a:r>
              <a:rPr lang="en-US" altLang="zh-CN" b="1" i="0" dirty="0">
                <a:solidFill>
                  <a:srgbClr val="333333"/>
                </a:solidFill>
                <a:effectLst/>
                <a:latin typeface="+mn-ea"/>
              </a:rPr>
              <a:t>·</a:t>
            </a:r>
            <a:r>
              <a:rPr lang="zh-CN" altLang="en-US" b="1" i="0" dirty="0">
                <a:solidFill>
                  <a:srgbClr val="333333"/>
                </a:solidFill>
                <a:effectLst/>
                <a:latin typeface="+mn-ea"/>
              </a:rPr>
              <a:t>凡埃克</a:t>
            </a:r>
            <a:r>
              <a:rPr lang="zh-CN" altLang="en-US" b="0" i="0" dirty="0">
                <a:solidFill>
                  <a:srgbClr val="333333"/>
                </a:solidFill>
                <a:effectLst/>
                <a:latin typeface="+mn-ea"/>
              </a:rPr>
              <a:t>继续完成，安置在</a:t>
            </a:r>
            <a:r>
              <a:rPr lang="zh-CN" altLang="en-US" b="1" i="0" dirty="0">
                <a:solidFill>
                  <a:srgbClr val="333333"/>
                </a:solidFill>
                <a:effectLst/>
                <a:latin typeface="+mn-ea"/>
              </a:rPr>
              <a:t>根特圣贝文教堂</a:t>
            </a:r>
            <a:r>
              <a:rPr lang="zh-CN" altLang="en-US" b="0" i="0" dirty="0">
                <a:solidFill>
                  <a:srgbClr val="333333"/>
                </a:solidFill>
                <a:effectLst/>
                <a:latin typeface="+mn-ea"/>
              </a:rPr>
              <a:t>。</a:t>
            </a:r>
            <a:endParaRPr lang="zh-CN" altLang="en-US" dirty="0">
              <a:latin typeface="+mn-ea"/>
            </a:endParaRPr>
          </a:p>
        </p:txBody>
      </p:sp>
      <p:pic>
        <p:nvPicPr>
          <p:cNvPr id="10" name="图片占位符 2"/>
          <p:cNvPicPr>
            <a:picLocks noGrp="1" noChangeAspect="1"/>
          </p:cNvPicPr>
          <p:nvPr>
            <p:ph type="pic" sz="quarter" idx="4294967295"/>
          </p:nvPr>
        </p:nvPicPr>
        <p:blipFill>
          <a:blip r:embed="rId3">
            <a:extLst>
              <a:ext uri="{28A0092B-C50C-407E-A947-70E740481C1C}">
                <a14:useLocalDpi xmlns:a14="http://schemas.microsoft.com/office/drawing/2010/main" xmlns="" val="0"/>
              </a:ext>
            </a:extLst>
          </a:blip>
          <a:srcRect/>
          <a:stretch/>
        </p:blipFill>
        <p:spPr>
          <a:xfrm>
            <a:off x="7208220" y="182334"/>
            <a:ext cx="2756580" cy="6371870"/>
          </a:xfrm>
          <a:prstGeom prst="rect">
            <a:avLst/>
          </a:prstGeom>
        </p:spPr>
      </p:pic>
      <p:sp>
        <p:nvSpPr>
          <p:cNvPr id="11" name="TextBox 10"/>
          <p:cNvSpPr txBox="1"/>
          <p:nvPr/>
        </p:nvSpPr>
        <p:spPr>
          <a:xfrm>
            <a:off x="2015574" y="5233746"/>
            <a:ext cx="4537026" cy="1015663"/>
          </a:xfrm>
          <a:prstGeom prst="rect">
            <a:avLst/>
          </a:prstGeom>
          <a:noFill/>
        </p:spPr>
        <p:txBody>
          <a:bodyPr wrap="square" rtlCol="0">
            <a:spAutoFit/>
          </a:bodyPr>
          <a:lstStyle/>
          <a:p>
            <a:pPr algn="ctr"/>
            <a:r>
              <a:rPr lang="zh-CN" altLang="en-US" sz="6000" b="1" dirty="0" smtClean="0">
                <a:solidFill>
                  <a:schemeClr val="accent6"/>
                </a:solidFill>
                <a:latin typeface="微软雅黑" panose="020B0503020204020204" pitchFamily="34" charset="-122"/>
                <a:ea typeface="微软雅黑" panose="020B0503020204020204" pitchFamily="34" charset="-122"/>
              </a:rPr>
              <a:t>根特</a:t>
            </a:r>
            <a:r>
              <a:rPr lang="en-US" altLang="zh-CN" sz="6000" b="1" dirty="0" smtClean="0">
                <a:solidFill>
                  <a:schemeClr val="accent6"/>
                </a:solidFill>
                <a:latin typeface="微软雅黑" panose="020B0503020204020204" pitchFamily="34" charset="-122"/>
                <a:ea typeface="微软雅黑" panose="020B0503020204020204" pitchFamily="34" charset="-122"/>
              </a:rPr>
              <a:t>/</a:t>
            </a:r>
            <a:r>
              <a:rPr lang="zh-CN" altLang="en-US" sz="6000" b="1" dirty="0" smtClean="0">
                <a:solidFill>
                  <a:schemeClr val="accent6"/>
                </a:solidFill>
                <a:latin typeface="微软雅黑" panose="020B0503020204020204" pitchFamily="34" charset="-122"/>
                <a:ea typeface="微软雅黑" panose="020B0503020204020204" pitchFamily="34" charset="-122"/>
              </a:rPr>
              <a:t>祭坛画</a:t>
            </a:r>
            <a:endParaRPr lang="en-US" sz="6000" b="1" dirty="0">
              <a:solidFill>
                <a:schemeClr val="accent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48679920"/>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childTnLst>
                          </p:cTn>
                        </p:par>
                        <p:par>
                          <p:cTn id="16" fill="hold">
                            <p:stCondLst>
                              <p:cond delay="1500"/>
                            </p:stCondLst>
                            <p:childTnLst>
                              <p:par>
                                <p:cTn id="17" presetID="22" presetClass="entr" presetSubtype="4" fill="hold" grpId="1"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xit" presetSubtype="1" fill="hold" nodeType="clickEffect">
                                  <p:stCondLst>
                                    <p:cond delay="0"/>
                                  </p:stCondLst>
                                  <p:childTnLst>
                                    <p:anim calcmode="lin" valueType="num">
                                      <p:cBhvr additive="base">
                                        <p:cTn id="27" dur="500"/>
                                        <p:tgtEl>
                                          <p:spTgt spid="14"/>
                                        </p:tgtEl>
                                        <p:attrNameLst>
                                          <p:attrName>ppt_x</p:attrName>
                                        </p:attrNameLst>
                                      </p:cBhvr>
                                      <p:tavLst>
                                        <p:tav tm="0">
                                          <p:val>
                                            <p:strVal val="ppt_x"/>
                                          </p:val>
                                        </p:tav>
                                        <p:tav tm="100000">
                                          <p:val>
                                            <p:strVal val="ppt_x"/>
                                          </p:val>
                                        </p:tav>
                                      </p:tavLst>
                                    </p:anim>
                                    <p:anim calcmode="lin" valueType="num">
                                      <p:cBhvr additive="base">
                                        <p:cTn id="28" dur="500"/>
                                        <p:tgtEl>
                                          <p:spTgt spid="14"/>
                                        </p:tgtEl>
                                        <p:attrNameLst>
                                          <p:attrName>ppt_y</p:attrName>
                                        </p:attrNameLst>
                                      </p:cBhvr>
                                      <p:tavLst>
                                        <p:tav tm="0">
                                          <p:val>
                                            <p:strVal val="ppt_y"/>
                                          </p:val>
                                        </p:tav>
                                        <p:tav tm="100000">
                                          <p:val>
                                            <p:strVal val="0-ppt_h/2"/>
                                          </p:val>
                                        </p:tav>
                                      </p:tavLst>
                                    </p:anim>
                                    <p:set>
                                      <p:cBhvr>
                                        <p:cTn id="29" dur="1" fill="hold">
                                          <p:stCondLst>
                                            <p:cond delay="499"/>
                                          </p:stCondLst>
                                        </p:cTn>
                                        <p:tgtEl>
                                          <p:spTgt spid="14"/>
                                        </p:tgtEl>
                                        <p:attrNameLst>
                                          <p:attrName>style.visibility</p:attrName>
                                        </p:attrNameLst>
                                      </p:cBhvr>
                                      <p:to>
                                        <p:strVal val="hidden"/>
                                      </p:to>
                                    </p:set>
                                  </p:childTnLst>
                                </p:cTn>
                              </p:par>
                            </p:childTnLst>
                          </p:cTn>
                        </p:par>
                        <p:par>
                          <p:cTn id="30" fill="hold">
                            <p:stCondLst>
                              <p:cond delay="500"/>
                            </p:stCondLst>
                            <p:childTnLst>
                              <p:par>
                                <p:cTn id="31" presetID="2" presetClass="exit" presetSubtype="4" fill="hold" grpId="0" nodeType="afterEffect">
                                  <p:stCondLst>
                                    <p:cond delay="0"/>
                                  </p:stCondLst>
                                  <p:childTnLst>
                                    <p:anim calcmode="lin" valueType="num">
                                      <p:cBhvr additive="base">
                                        <p:cTn id="32" dur="500"/>
                                        <p:tgtEl>
                                          <p:spTgt spid="8"/>
                                        </p:tgtEl>
                                        <p:attrNameLst>
                                          <p:attrName>ppt_x</p:attrName>
                                        </p:attrNameLst>
                                      </p:cBhvr>
                                      <p:tavLst>
                                        <p:tav tm="0">
                                          <p:val>
                                            <p:strVal val="ppt_x"/>
                                          </p:val>
                                        </p:tav>
                                        <p:tav tm="100000">
                                          <p:val>
                                            <p:strVal val="ppt_x"/>
                                          </p:val>
                                        </p:tav>
                                      </p:tavLst>
                                    </p:anim>
                                    <p:anim calcmode="lin" valueType="num">
                                      <p:cBhvr additive="base">
                                        <p:cTn id="33" dur="500"/>
                                        <p:tgtEl>
                                          <p:spTgt spid="8"/>
                                        </p:tgtEl>
                                        <p:attrNameLst>
                                          <p:attrName>ppt_y</p:attrName>
                                        </p:attrNameLst>
                                      </p:cBhvr>
                                      <p:tavLst>
                                        <p:tav tm="0">
                                          <p:val>
                                            <p:strVal val="ppt_y"/>
                                          </p:val>
                                        </p:tav>
                                        <p:tav tm="100000">
                                          <p:val>
                                            <p:strVal val="1+ppt_h/2"/>
                                          </p:val>
                                        </p:tav>
                                      </p:tavLst>
                                    </p:anim>
                                    <p:set>
                                      <p:cBhvr>
                                        <p:cTn id="34" dur="1" fill="hold">
                                          <p:stCondLst>
                                            <p:cond delay="499"/>
                                          </p:stCondLst>
                                        </p:cTn>
                                        <p:tgtEl>
                                          <p:spTgt spid="8"/>
                                        </p:tgtEl>
                                        <p:attrNameLst>
                                          <p:attrName>style.visibility</p:attrName>
                                        </p:attrNameLst>
                                      </p:cBhvr>
                                      <p:to>
                                        <p:strVal val="hidden"/>
                                      </p:to>
                                    </p:set>
                                  </p:childTnLst>
                                </p:cTn>
                              </p:par>
                            </p:childTnLst>
                          </p:cTn>
                        </p:par>
                        <p:par>
                          <p:cTn id="35" fill="hold">
                            <p:stCondLst>
                              <p:cond delay="1000"/>
                            </p:stCondLst>
                            <p:childTnLst>
                              <p:par>
                                <p:cTn id="36" presetID="22" presetClass="exit" presetSubtype="4" fill="hold" grpId="1" nodeType="afterEffect">
                                  <p:stCondLst>
                                    <p:cond delay="0"/>
                                  </p:stCondLst>
                                  <p:childTnLst>
                                    <p:animEffect transition="out" filter="wipe(down)">
                                      <p:cBhvr>
                                        <p:cTn id="37" dur="500"/>
                                        <p:tgtEl>
                                          <p:spTgt spid="13"/>
                                        </p:tgtEl>
                                      </p:cBhvr>
                                    </p:animEffect>
                                    <p:set>
                                      <p:cBhvr>
                                        <p:cTn id="38" dur="1" fill="hold">
                                          <p:stCondLst>
                                            <p:cond delay="499"/>
                                          </p:stCondLst>
                                        </p:cTn>
                                        <p:tgtEl>
                                          <p:spTgt spid="13"/>
                                        </p:tgtEl>
                                        <p:attrNameLst>
                                          <p:attrName>style.visibility</p:attrName>
                                        </p:attrNameLst>
                                      </p:cBhvr>
                                      <p:to>
                                        <p:strVal val="hidden"/>
                                      </p:to>
                                    </p:set>
                                  </p:childTnLst>
                                </p:cTn>
                              </p:par>
                            </p:childTnLst>
                          </p:cTn>
                        </p:par>
                        <p:par>
                          <p:cTn id="39" fill="hold">
                            <p:stCondLst>
                              <p:cond delay="1500"/>
                            </p:stCondLst>
                            <p:childTnLst>
                              <p:par>
                                <p:cTn id="40" presetID="2" presetClass="entr" presetSubtype="4"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fill="hold"/>
                                        <p:tgtEl>
                                          <p:spTgt spid="9"/>
                                        </p:tgtEl>
                                        <p:attrNameLst>
                                          <p:attrName>ppt_x</p:attrName>
                                        </p:attrNameLst>
                                      </p:cBhvr>
                                      <p:tavLst>
                                        <p:tav tm="0">
                                          <p:val>
                                            <p:strVal val="#ppt_x"/>
                                          </p:val>
                                        </p:tav>
                                        <p:tav tm="100000">
                                          <p:val>
                                            <p:strVal val="#ppt_x"/>
                                          </p:val>
                                        </p:tav>
                                      </p:tavLst>
                                    </p:anim>
                                    <p:anim calcmode="lin" valueType="num">
                                      <p:cBhvr additive="base">
                                        <p:cTn id="43" dur="500" fill="hold"/>
                                        <p:tgtEl>
                                          <p:spTgt spid="9"/>
                                        </p:tgtEl>
                                        <p:attrNameLst>
                                          <p:attrName>ppt_y</p:attrName>
                                        </p:attrNameLst>
                                      </p:cBhvr>
                                      <p:tavLst>
                                        <p:tav tm="0">
                                          <p:val>
                                            <p:strVal val="1+#ppt_h/2"/>
                                          </p:val>
                                        </p:tav>
                                        <p:tav tm="100000">
                                          <p:val>
                                            <p:strVal val="#ppt_y"/>
                                          </p:val>
                                        </p:tav>
                                      </p:tavLst>
                                    </p:anim>
                                  </p:childTnLst>
                                </p:cTn>
                              </p:par>
                            </p:childTnLst>
                          </p:cTn>
                        </p:par>
                        <p:par>
                          <p:cTn id="44" fill="hold">
                            <p:stCondLst>
                              <p:cond delay="2000"/>
                            </p:stCondLst>
                            <p:childTnLst>
                              <p:par>
                                <p:cTn id="45" presetID="2" presetClass="entr" presetSubtype="4" fill="hold"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childTnLst>
                          </p:cTn>
                        </p:par>
                        <p:par>
                          <p:cTn id="49" fill="hold">
                            <p:stCondLst>
                              <p:cond delay="2500"/>
                            </p:stCondLst>
                            <p:childTnLst>
                              <p:par>
                                <p:cTn id="50" presetID="10" presetClass="entr" presetSubtype="0"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8" grpId="0"/>
      <p:bldP spid="2" grpId="0"/>
      <p:bldP spid="8" grpId="0"/>
      <p:bldP spid="8" grpId="1"/>
      <p:bldP spid="9"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8"/>
          <p:cNvPicPr>
            <a:picLocks noGrp="1" noChangeAspect="1"/>
          </p:cNvPicPr>
          <p:nvPr>
            <p:ph type="pic" sz="quarter" idx="10"/>
          </p:nvPr>
        </p:nvPicPr>
        <p:blipFill>
          <a:blip r:embed="rId3">
            <a:extLst>
              <a:ext uri="{28A0092B-C50C-407E-A947-70E740481C1C}">
                <a14:useLocalDpi xmlns:a14="http://schemas.microsoft.com/office/drawing/2010/main" xmlns="" val="0"/>
              </a:ext>
            </a:extLst>
          </a:blip>
          <a:srcRect/>
          <a:stretch/>
        </p:blipFill>
        <p:spPr>
          <a:xfrm>
            <a:off x="5087228" y="841937"/>
            <a:ext cx="7104771" cy="4752387"/>
          </a:xfrm>
          <a:effectLst>
            <a:softEdge rad="127000"/>
          </a:effectLst>
        </p:spPr>
      </p:pic>
      <p:sp>
        <p:nvSpPr>
          <p:cNvPr id="5" name="Rectangle 13"/>
          <p:cNvSpPr/>
          <p:nvPr/>
        </p:nvSpPr>
        <p:spPr bwMode="auto">
          <a:xfrm>
            <a:off x="335855" y="1296937"/>
            <a:ext cx="1080195" cy="108012"/>
          </a:xfrm>
          <a:prstGeom prst="rect">
            <a:avLst/>
          </a:prstGeom>
          <a:solidFill>
            <a:schemeClr val="accent1"/>
          </a:solidFill>
          <a:ln>
            <a:noFill/>
          </a:ln>
        </p:spPr>
        <p:txBody>
          <a:bodyPr vert="horz" wrap="square" lIns="45720" tIns="22860" rIns="45720" bIns="22860" numCol="1" rtlCol="0" anchor="t" anchorCtr="0" compatLnSpc="1">
            <a:prstTxWarp prst="textNoShape">
              <a:avLst/>
            </a:prstTxWarp>
          </a:bodyPr>
          <a:lstStyle/>
          <a:p>
            <a:pPr algn="ctr"/>
            <a:endParaRPr lang="id-ID" sz="900"/>
          </a:p>
        </p:txBody>
      </p:sp>
      <p:sp>
        <p:nvSpPr>
          <p:cNvPr id="6" name="TextBox 10"/>
          <p:cNvSpPr txBox="1"/>
          <p:nvPr/>
        </p:nvSpPr>
        <p:spPr>
          <a:xfrm>
            <a:off x="261151" y="127386"/>
            <a:ext cx="1594435" cy="1169551"/>
          </a:xfrm>
          <a:prstGeom prst="rect">
            <a:avLst/>
          </a:prstGeom>
          <a:noFill/>
        </p:spPr>
        <p:txBody>
          <a:bodyPr wrap="square" rtlCol="0">
            <a:spAutoFit/>
          </a:bodyPr>
          <a:lstStyle/>
          <a:p>
            <a:r>
              <a:rPr lang="en-US" altLang="zh-CN" sz="7000" b="1" dirty="0">
                <a:solidFill>
                  <a:schemeClr val="tx1">
                    <a:lumMod val="90000"/>
                    <a:lumOff val="10000"/>
                  </a:schemeClr>
                </a:solidFill>
                <a:latin typeface="微软雅黑" panose="020B0503020204020204" pitchFamily="34" charset="-122"/>
                <a:ea typeface="微软雅黑" panose="020B0503020204020204" pitchFamily="34" charset="-122"/>
              </a:rPr>
              <a:t>02</a:t>
            </a:r>
            <a:endParaRPr lang="en-US" sz="7000" b="1" dirty="0">
              <a:solidFill>
                <a:schemeClr val="tx1">
                  <a:lumMod val="90000"/>
                  <a:lumOff val="10000"/>
                </a:schemeClr>
              </a:solidFill>
              <a:latin typeface="微软雅黑" panose="020B0503020204020204" pitchFamily="34" charset="-122"/>
              <a:ea typeface="微软雅黑" panose="020B0503020204020204" pitchFamily="34" charset="-122"/>
            </a:endParaRPr>
          </a:p>
        </p:txBody>
      </p:sp>
      <p:sp>
        <p:nvSpPr>
          <p:cNvPr id="8" name="Rectangle 15"/>
          <p:cNvSpPr/>
          <p:nvPr/>
        </p:nvSpPr>
        <p:spPr>
          <a:xfrm>
            <a:off x="1346400" y="3229842"/>
            <a:ext cx="3974400" cy="1785104"/>
          </a:xfrm>
          <a:prstGeom prst="rect">
            <a:avLst/>
          </a:prstGeom>
        </p:spPr>
        <p:txBody>
          <a:bodyPr wrap="square">
            <a:spAutoFit/>
          </a:bodyPr>
          <a:lstStyle/>
          <a:p>
            <a:pPr indent="180000"/>
            <a:r>
              <a:rPr lang="zh-CN" altLang="zh-CN" sz="2400" b="1" dirty="0"/>
              <a:t>凡·艾克兄弟</a:t>
            </a:r>
            <a:r>
              <a:rPr lang="zh-CN" altLang="zh-CN" dirty="0"/>
              <a:t>是指</a:t>
            </a:r>
            <a:r>
              <a:rPr lang="en-US" altLang="zh-CN" dirty="0"/>
              <a:t>14</a:t>
            </a:r>
            <a:r>
              <a:rPr lang="zh-CN" altLang="zh-CN" dirty="0"/>
              <a:t>世纪到</a:t>
            </a:r>
            <a:r>
              <a:rPr lang="en-US" altLang="zh-CN" dirty="0"/>
              <a:t>15</a:t>
            </a:r>
            <a:r>
              <a:rPr lang="zh-CN" altLang="zh-CN" dirty="0"/>
              <a:t>世纪</a:t>
            </a:r>
            <a:r>
              <a:rPr lang="zh-CN" altLang="zh-CN" sz="2000" b="1" dirty="0">
                <a:solidFill>
                  <a:srgbClr val="FF0000"/>
                </a:solidFill>
              </a:rPr>
              <a:t>尼德兰</a:t>
            </a:r>
            <a:r>
              <a:rPr lang="zh-CN" altLang="zh-CN" dirty="0" smtClean="0"/>
              <a:t>画家</a:t>
            </a:r>
            <a:endParaRPr lang="en-US" altLang="zh-CN" dirty="0" smtClean="0"/>
          </a:p>
          <a:p>
            <a:pPr indent="180000"/>
            <a:r>
              <a:rPr lang="zh-CN" altLang="zh-CN" sz="2400" b="1" dirty="0" smtClean="0"/>
              <a:t>胡伯特</a:t>
            </a:r>
            <a:r>
              <a:rPr lang="en-US" altLang="zh-CN" sz="2400" b="1" dirty="0"/>
              <a:t>·</a:t>
            </a:r>
            <a:r>
              <a:rPr lang="zh-CN" altLang="zh-CN" sz="2400" b="1" dirty="0"/>
              <a:t>凡</a:t>
            </a:r>
            <a:r>
              <a:rPr lang="en-US" altLang="zh-CN" sz="2400" b="1" dirty="0"/>
              <a:t>·</a:t>
            </a:r>
            <a:r>
              <a:rPr lang="zh-CN" altLang="zh-CN" sz="2400" b="1" dirty="0"/>
              <a:t>艾克</a:t>
            </a:r>
            <a:r>
              <a:rPr lang="en-US" altLang="zh-CN" dirty="0"/>
              <a:t>(1370—1426</a:t>
            </a:r>
            <a:r>
              <a:rPr lang="zh-CN" altLang="zh-CN" dirty="0"/>
              <a:t>年</a:t>
            </a:r>
            <a:r>
              <a:rPr lang="en-US" altLang="zh-CN" dirty="0"/>
              <a:t>)</a:t>
            </a:r>
            <a:r>
              <a:rPr lang="zh-CN" altLang="zh-CN" dirty="0" smtClean="0"/>
              <a:t>和</a:t>
            </a:r>
            <a:endParaRPr lang="en-US" altLang="zh-CN" dirty="0" smtClean="0"/>
          </a:p>
          <a:p>
            <a:pPr indent="180000"/>
            <a:r>
              <a:rPr lang="zh-CN" altLang="zh-CN" sz="2400" b="1" dirty="0" smtClean="0"/>
              <a:t>扬</a:t>
            </a:r>
            <a:r>
              <a:rPr lang="en-US" altLang="zh-CN" sz="2400" b="1" dirty="0"/>
              <a:t>·</a:t>
            </a:r>
            <a:r>
              <a:rPr lang="zh-CN" altLang="zh-CN" sz="2400" b="1" dirty="0"/>
              <a:t>凡</a:t>
            </a:r>
            <a:r>
              <a:rPr lang="en-US" altLang="zh-CN" sz="2400" b="1" dirty="0"/>
              <a:t>·</a:t>
            </a:r>
            <a:r>
              <a:rPr lang="zh-CN" altLang="zh-CN" sz="2400" b="1" dirty="0"/>
              <a:t>艾克</a:t>
            </a:r>
            <a:r>
              <a:rPr lang="en-US" altLang="zh-CN" dirty="0"/>
              <a:t>(1385/90—1441</a:t>
            </a:r>
            <a:r>
              <a:rPr lang="zh-CN" altLang="zh-CN" dirty="0"/>
              <a:t>年</a:t>
            </a:r>
            <a:r>
              <a:rPr lang="en-US" altLang="zh-CN" dirty="0" smtClean="0"/>
              <a:t>)</a:t>
            </a:r>
            <a:r>
              <a:rPr lang="zh-CN" altLang="zh-CN" dirty="0" smtClean="0"/>
              <a:t>。</a:t>
            </a:r>
            <a:endParaRPr lang="en-US" altLang="zh-CN" dirty="0"/>
          </a:p>
        </p:txBody>
      </p:sp>
      <p:sp>
        <p:nvSpPr>
          <p:cNvPr id="3" name="文本框 2">
            <a:extLst>
              <a:ext uri="{FF2B5EF4-FFF2-40B4-BE49-F238E27FC236}">
                <a16:creationId xmlns:a16="http://schemas.microsoft.com/office/drawing/2014/main" xmlns="" id="{BBE90213-032A-4508-AE39-B46091D853C1}"/>
              </a:ext>
            </a:extLst>
          </p:cNvPr>
          <p:cNvSpPr txBox="1"/>
          <p:nvPr/>
        </p:nvSpPr>
        <p:spPr>
          <a:xfrm>
            <a:off x="2671046" y="91386"/>
            <a:ext cx="2148397" cy="2246769"/>
          </a:xfrm>
          <a:prstGeom prst="rect">
            <a:avLst/>
          </a:prstGeom>
          <a:noFill/>
        </p:spPr>
        <p:txBody>
          <a:bodyPr wrap="square" rtlCol="0">
            <a:spAutoFit/>
          </a:bodyPr>
          <a:lstStyle/>
          <a:p>
            <a:r>
              <a:rPr lang="zh-CN" altLang="en-US" sz="7000" b="1" dirty="0">
                <a:latin typeface="微软雅黑" panose="020B0503020204020204" pitchFamily="34" charset="-122"/>
                <a:ea typeface="微软雅黑" panose="020B0503020204020204" pitchFamily="34" charset="-122"/>
              </a:rPr>
              <a:t>作者简介</a:t>
            </a:r>
          </a:p>
        </p:txBody>
      </p:sp>
      <p:sp>
        <p:nvSpPr>
          <p:cNvPr id="7" name="Rectangle 2"/>
          <p:cNvSpPr/>
          <p:nvPr/>
        </p:nvSpPr>
        <p:spPr bwMode="auto">
          <a:xfrm>
            <a:off x="0" y="0"/>
            <a:ext cx="1415480" cy="6858000"/>
          </a:xfrm>
          <a:prstGeom prst="rect">
            <a:avLst/>
          </a:prstGeom>
          <a:solidFill>
            <a:schemeClr val="accent6"/>
          </a:solidFill>
          <a:ln>
            <a:noFill/>
          </a:ln>
        </p:spPr>
        <p:txBody>
          <a:bodyPr vert="horz" wrap="square" lIns="45720" tIns="22860" rIns="45720" bIns="22860" numCol="1" rtlCol="0" anchor="t" anchorCtr="0" compatLnSpc="1">
            <a:prstTxWarp prst="textNoShape">
              <a:avLst/>
            </a:prstTxWarp>
          </a:bodyPr>
          <a:lstStyle/>
          <a:p>
            <a:pPr algn="ctr"/>
            <a:endParaRPr lang="id-ID" sz="900"/>
          </a:p>
        </p:txBody>
      </p:sp>
      <p:sp>
        <p:nvSpPr>
          <p:cNvPr id="10" name="Rectangle 15"/>
          <p:cNvSpPr/>
          <p:nvPr/>
        </p:nvSpPr>
        <p:spPr>
          <a:xfrm>
            <a:off x="1689080" y="0"/>
            <a:ext cx="1415480" cy="1169551"/>
          </a:xfrm>
          <a:prstGeom prst="rect">
            <a:avLst/>
          </a:prstGeom>
        </p:spPr>
        <p:txBody>
          <a:bodyPr wrap="square">
            <a:spAutoFit/>
          </a:bodyPr>
          <a:lstStyle/>
          <a:p>
            <a:r>
              <a:rPr lang="en-US" altLang="zh-CN" sz="7000" b="1" spc="-15" dirty="0" smtClean="0">
                <a:solidFill>
                  <a:schemeClr val="tx1">
                    <a:lumMod val="90000"/>
                    <a:lumOff val="10000"/>
                  </a:schemeClr>
                </a:solidFill>
                <a:latin typeface="微软雅黑" panose="020B0503020204020204" pitchFamily="34" charset="-122"/>
                <a:ea typeface="微软雅黑" panose="020B0503020204020204" pitchFamily="34" charset="-122"/>
              </a:rPr>
              <a:t>2</a:t>
            </a:r>
            <a:endParaRPr lang="en-US" altLang="zh-CN" sz="7000" b="1" spc="-15" dirty="0">
              <a:solidFill>
                <a:schemeClr val="tx1">
                  <a:lumMod val="90000"/>
                  <a:lumOff val="10000"/>
                </a:schemeClr>
              </a:solidFill>
              <a:latin typeface="微软雅黑" panose="020B0503020204020204" pitchFamily="34" charset="-122"/>
              <a:ea typeface="微软雅黑" panose="020B0503020204020204" pitchFamily="34" charset="-122"/>
            </a:endParaRPr>
          </a:p>
        </p:txBody>
      </p:sp>
      <p:sp>
        <p:nvSpPr>
          <p:cNvPr id="11" name="Rectangle 13"/>
          <p:cNvSpPr/>
          <p:nvPr/>
        </p:nvSpPr>
        <p:spPr bwMode="auto">
          <a:xfrm>
            <a:off x="1541614" y="1239200"/>
            <a:ext cx="1080000" cy="108000"/>
          </a:xfrm>
          <a:prstGeom prst="rect">
            <a:avLst/>
          </a:prstGeom>
          <a:solidFill>
            <a:schemeClr val="accent1"/>
          </a:solidFill>
          <a:ln>
            <a:noFill/>
          </a:ln>
        </p:spPr>
        <p:txBody>
          <a:bodyPr vert="horz" wrap="square" lIns="45720" tIns="22860" rIns="45720" bIns="22860" numCol="1" rtlCol="0" anchor="t" anchorCtr="0" compatLnSpc="1">
            <a:prstTxWarp prst="textNoShape">
              <a:avLst/>
            </a:prstTxWarp>
          </a:bodyPr>
          <a:lstStyle/>
          <a:p>
            <a:pPr algn="ctr"/>
            <a:endParaRPr lang="id-ID" sz="900"/>
          </a:p>
        </p:txBody>
      </p:sp>
      <p:sp>
        <p:nvSpPr>
          <p:cNvPr id="12" name="TextBox 11"/>
          <p:cNvSpPr txBox="1"/>
          <p:nvPr/>
        </p:nvSpPr>
        <p:spPr>
          <a:xfrm>
            <a:off x="7149600" y="5788800"/>
            <a:ext cx="2383986" cy="461665"/>
          </a:xfrm>
          <a:prstGeom prst="rect">
            <a:avLst/>
          </a:prstGeom>
          <a:noFill/>
        </p:spPr>
        <p:txBody>
          <a:bodyPr wrap="none" rtlCol="0">
            <a:spAutoFit/>
          </a:bodyPr>
          <a:lstStyle/>
          <a:p>
            <a:r>
              <a:rPr lang="zh-CN" altLang="zh-CN" sz="2400" b="1" dirty="0" smtClean="0"/>
              <a:t>扬</a:t>
            </a:r>
            <a:r>
              <a:rPr lang="en-US" altLang="zh-CN" sz="2400" b="1" dirty="0" smtClean="0"/>
              <a:t>·</a:t>
            </a:r>
            <a:r>
              <a:rPr lang="zh-CN" altLang="zh-CN" sz="2400" b="1" dirty="0" smtClean="0"/>
              <a:t>凡</a:t>
            </a:r>
            <a:r>
              <a:rPr lang="en-US" altLang="zh-CN" sz="2400" b="1" dirty="0" smtClean="0"/>
              <a:t>·</a:t>
            </a:r>
            <a:r>
              <a:rPr lang="zh-CN" altLang="zh-CN" sz="2400" b="1" dirty="0" smtClean="0"/>
              <a:t>艾克</a:t>
            </a:r>
            <a:r>
              <a:rPr lang="en-US" altLang="zh-CN" sz="2400" b="1" dirty="0" smtClean="0"/>
              <a:t>(</a:t>
            </a:r>
            <a:r>
              <a:rPr lang="zh-CN" altLang="en-US" sz="2400" b="1" dirty="0" smtClean="0"/>
              <a:t>弟弟</a:t>
            </a:r>
            <a:r>
              <a:rPr lang="en-US" altLang="zh-CN" sz="2400" b="1" dirty="0" smtClean="0"/>
              <a:t>)</a:t>
            </a:r>
            <a:endParaRPr lang="zh-CN" altLang="en-US" sz="2400" b="1" i="1" dirty="0"/>
          </a:p>
        </p:txBody>
      </p:sp>
    </p:spTree>
    <p:extLst>
      <p:ext uri="{BB962C8B-B14F-4D97-AF65-F5344CB8AC3E}">
        <p14:creationId xmlns:p14="http://schemas.microsoft.com/office/powerpoint/2010/main" xmlns="" val="3139960427"/>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000"/>
                            </p:stCondLst>
                            <p:childTnLst>
                              <p:par>
                                <p:cTn id="21" presetID="22" presetClass="entr" presetSubtype="4" fill="hold" grpId="1"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10" grpId="0"/>
      <p:bldP spid="1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xmlns="" id="{D3180A9D-126E-4BD9-9BA4-A405D2F0A73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599905" y="828000"/>
            <a:ext cx="3939946" cy="5392800"/>
          </a:xfrm>
          <a:prstGeom prst="rect">
            <a:avLst/>
          </a:prstGeom>
          <a:ln w="88900" cap="sq" cmpd="thickThin">
            <a:solidFill>
              <a:srgbClr val="000000"/>
            </a:solidFill>
            <a:prstDash val="solid"/>
            <a:miter lim="800000"/>
          </a:ln>
          <a:effectLst>
            <a:innerShdw blurRad="76200">
              <a:srgbClr val="000000"/>
            </a:innerShdw>
          </a:effectLst>
        </p:spPr>
      </p:pic>
      <p:sp>
        <p:nvSpPr>
          <p:cNvPr id="19" name="Rectangle 13"/>
          <p:cNvSpPr/>
          <p:nvPr/>
        </p:nvSpPr>
        <p:spPr bwMode="auto">
          <a:xfrm>
            <a:off x="0" y="1235639"/>
            <a:ext cx="3467708" cy="108012"/>
          </a:xfrm>
          <a:prstGeom prst="rect">
            <a:avLst/>
          </a:prstGeom>
          <a:solidFill>
            <a:schemeClr val="accent1"/>
          </a:solidFill>
          <a:ln>
            <a:noFill/>
          </a:ln>
        </p:spPr>
        <p:txBody>
          <a:bodyPr vert="horz" wrap="square" lIns="45720" tIns="22860" rIns="45720" bIns="22860" numCol="1" rtlCol="0" anchor="t" anchorCtr="0" compatLnSpc="1">
            <a:prstTxWarp prst="textNoShape">
              <a:avLst/>
            </a:prstTxWarp>
          </a:bodyPr>
          <a:lstStyle/>
          <a:p>
            <a:pPr algn="ctr"/>
            <a:endParaRPr lang="id-ID" sz="900"/>
          </a:p>
        </p:txBody>
      </p:sp>
      <p:sp>
        <p:nvSpPr>
          <p:cNvPr id="20" name="Rectangle 15"/>
          <p:cNvSpPr/>
          <p:nvPr/>
        </p:nvSpPr>
        <p:spPr>
          <a:xfrm>
            <a:off x="0" y="455052"/>
            <a:ext cx="5608800" cy="523220"/>
          </a:xfrm>
          <a:prstGeom prst="rect">
            <a:avLst/>
          </a:prstGeom>
        </p:spPr>
        <p:txBody>
          <a:bodyPr wrap="square">
            <a:spAutoFit/>
          </a:bodyPr>
          <a:lstStyle/>
          <a:p>
            <a:r>
              <a:rPr lang="zh-CN" altLang="en-US" sz="2800" b="1" spc="-15" dirty="0" smtClean="0">
                <a:solidFill>
                  <a:schemeClr val="tx1">
                    <a:lumMod val="90000"/>
                    <a:lumOff val="10000"/>
                  </a:schemeClr>
                </a:solidFill>
                <a:latin typeface="微软雅黑" panose="020B0503020204020204" pitchFamily="34" charset="-122"/>
                <a:ea typeface="微软雅黑" panose="020B0503020204020204" pitchFamily="34" charset="-122"/>
              </a:rPr>
              <a:t>“油画之父”</a:t>
            </a:r>
            <a:r>
              <a:rPr lang="en-US" altLang="zh-CN" sz="2800" b="1" spc="-15" dirty="0" smtClean="0">
                <a:solidFill>
                  <a:schemeClr val="tx1">
                    <a:lumMod val="90000"/>
                    <a:lumOff val="10000"/>
                  </a:schemeClr>
                </a:solidFill>
                <a:latin typeface="微软雅黑" panose="020B0503020204020204" pitchFamily="34" charset="-122"/>
                <a:ea typeface="微软雅黑" panose="020B0503020204020204" pitchFamily="34" charset="-122"/>
              </a:rPr>
              <a:t>——</a:t>
            </a:r>
            <a:r>
              <a:rPr lang="zh-CN" altLang="en-US" sz="2800" b="1" spc="-15" dirty="0">
                <a:solidFill>
                  <a:schemeClr val="tx1">
                    <a:lumMod val="90000"/>
                    <a:lumOff val="10000"/>
                  </a:schemeClr>
                </a:solidFill>
                <a:latin typeface="微软雅黑" panose="020B0503020204020204" pitchFamily="34" charset="-122"/>
                <a:ea typeface="微软雅黑" panose="020B0503020204020204" pitchFamily="34" charset="-122"/>
              </a:rPr>
              <a:t>杨</a:t>
            </a:r>
            <a:r>
              <a:rPr lang="en-US" altLang="zh-CN" sz="2800" b="1" spc="-15" dirty="0">
                <a:solidFill>
                  <a:schemeClr val="tx1">
                    <a:lumMod val="90000"/>
                    <a:lumOff val="10000"/>
                  </a:schemeClr>
                </a:solidFill>
                <a:latin typeface="微软雅黑" panose="020B0503020204020204" pitchFamily="34" charset="-122"/>
                <a:ea typeface="微软雅黑" panose="020B0503020204020204" pitchFamily="34" charset="-122"/>
              </a:rPr>
              <a:t>.</a:t>
            </a:r>
            <a:r>
              <a:rPr lang="zh-CN" altLang="en-US" sz="2800" b="1" spc="-15" dirty="0">
                <a:solidFill>
                  <a:schemeClr val="tx1">
                    <a:lumMod val="90000"/>
                    <a:lumOff val="10000"/>
                  </a:schemeClr>
                </a:solidFill>
                <a:latin typeface="微软雅黑" panose="020B0503020204020204" pitchFamily="34" charset="-122"/>
                <a:ea typeface="微软雅黑" panose="020B0503020204020204" pitchFamily="34" charset="-122"/>
              </a:rPr>
              <a:t>凡</a:t>
            </a:r>
            <a:r>
              <a:rPr lang="en-US" altLang="zh-CN" sz="2800" b="1" spc="-15" dirty="0">
                <a:solidFill>
                  <a:schemeClr val="tx1">
                    <a:lumMod val="90000"/>
                    <a:lumOff val="10000"/>
                  </a:schemeClr>
                </a:solidFill>
                <a:latin typeface="微软雅黑" panose="020B0503020204020204" pitchFamily="34" charset="-122"/>
                <a:ea typeface="微软雅黑" panose="020B0503020204020204" pitchFamily="34" charset="-122"/>
              </a:rPr>
              <a:t>.</a:t>
            </a:r>
            <a:r>
              <a:rPr lang="zh-CN" altLang="en-US" sz="2800" b="1" spc="-15" dirty="0" smtClean="0">
                <a:solidFill>
                  <a:schemeClr val="tx1">
                    <a:lumMod val="90000"/>
                    <a:lumOff val="10000"/>
                  </a:schemeClr>
                </a:solidFill>
                <a:latin typeface="微软雅黑" panose="020B0503020204020204" pitchFamily="34" charset="-122"/>
                <a:ea typeface="微软雅黑" panose="020B0503020204020204" pitchFamily="34" charset="-122"/>
              </a:rPr>
              <a:t>艾克 ？</a:t>
            </a:r>
            <a:endParaRPr lang="en-US" altLang="zh-CN" sz="2800" b="1" spc="-15" dirty="0">
              <a:solidFill>
                <a:schemeClr val="tx1">
                  <a:lumMod val="90000"/>
                  <a:lumOff val="10000"/>
                </a:schemeClr>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xmlns="" id="{37A5101F-018B-42BC-BD66-33199928EB65}"/>
              </a:ext>
            </a:extLst>
          </p:cNvPr>
          <p:cNvSpPr txBox="1"/>
          <p:nvPr/>
        </p:nvSpPr>
        <p:spPr>
          <a:xfrm>
            <a:off x="5679263" y="2936912"/>
            <a:ext cx="4537537" cy="2769989"/>
          </a:xfrm>
          <a:prstGeom prst="rect">
            <a:avLst/>
          </a:prstGeom>
          <a:noFill/>
        </p:spPr>
        <p:txBody>
          <a:bodyPr wrap="square" rtlCol="0">
            <a:spAutoFit/>
          </a:bodyPr>
          <a:lstStyle/>
          <a:p>
            <a:pPr indent="228600" algn="l">
              <a:lnSpc>
                <a:spcPct val="150000"/>
              </a:lnSpc>
            </a:pPr>
            <a:r>
              <a:rPr lang="zh-CN" altLang="zh-CN" sz="2800" kern="100" dirty="0" smtClean="0">
                <a:effectLst/>
                <a:latin typeface="等线" panose="02010600030101010101" pitchFamily="2" charset="-122"/>
                <a:ea typeface="宋体" panose="02010600030101010101" pitchFamily="2" charset="-122"/>
                <a:cs typeface="Times New Roman" panose="02020603050405020304" pitchFamily="18" charset="0"/>
              </a:rPr>
              <a:t>由于</a:t>
            </a:r>
            <a:r>
              <a:rPr lang="zh-CN" altLang="zh-CN" sz="2800" kern="100" dirty="0">
                <a:effectLst/>
                <a:latin typeface="等线" panose="02010600030101010101" pitchFamily="2" charset="-122"/>
                <a:ea typeface="宋体" panose="02010600030101010101" pitchFamily="2" charset="-122"/>
                <a:cs typeface="Times New Roman" panose="02020603050405020304" pitchFamily="18" charset="0"/>
              </a:rPr>
              <a:t>《根特祭坛画》是运用油调颜色绘制而成，因此凡</a:t>
            </a:r>
            <a:r>
              <a:rPr lang="en-US" altLang="zh-CN" sz="2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2800" kern="100" dirty="0">
                <a:effectLst/>
                <a:latin typeface="等线" panose="02010600030101010101" pitchFamily="2" charset="-122"/>
                <a:ea typeface="宋体" panose="02010600030101010101" pitchFamily="2" charset="-122"/>
                <a:cs typeface="Times New Roman" panose="02020603050405020304" pitchFamily="18" charset="0"/>
              </a:rPr>
              <a:t>艾克兄弟</a:t>
            </a:r>
            <a:r>
              <a:rPr lang="zh-CN" altLang="zh-CN" sz="2800" kern="100" dirty="0" smtClean="0">
                <a:effectLst/>
                <a:latin typeface="等线" panose="02010600030101010101" pitchFamily="2" charset="-122"/>
                <a:ea typeface="宋体" panose="02010600030101010101" pitchFamily="2" charset="-122"/>
                <a:cs typeface="Times New Roman" panose="02020603050405020304" pitchFamily="18" charset="0"/>
              </a:rPr>
              <a:t>成为</a:t>
            </a:r>
            <a:r>
              <a:rPr lang="en-US" altLang="zh-CN" sz="2800" kern="100" dirty="0" smtClean="0">
                <a:effectLst/>
                <a:latin typeface="等线" panose="02010600030101010101" pitchFamily="2" charset="-122"/>
                <a:ea typeface="宋体" panose="02010600030101010101" pitchFamily="2" charset="-122"/>
                <a:cs typeface="Times New Roman" panose="02020603050405020304" pitchFamily="18" charset="0"/>
              </a:rPr>
              <a:t>——</a:t>
            </a:r>
          </a:p>
          <a:p>
            <a:pPr indent="228600" algn="r">
              <a:lnSpc>
                <a:spcPct val="150000"/>
              </a:lnSpc>
            </a:pPr>
            <a:r>
              <a:rPr lang="en-US" altLang="zh-CN" sz="2800" b="1" kern="100" dirty="0" smtClean="0">
                <a:solidFill>
                  <a:srgbClr val="0070C0"/>
                </a:solidFill>
                <a:latin typeface="等线" panose="02010600030101010101" pitchFamily="2" charset="-122"/>
                <a:ea typeface="宋体" panose="02010600030101010101" pitchFamily="2" charset="-122"/>
                <a:cs typeface="Times New Roman" panose="02020603050405020304" pitchFamily="18" charset="0"/>
              </a:rPr>
              <a:t> </a:t>
            </a:r>
            <a:r>
              <a:rPr lang="en-US" altLang="zh-CN" sz="2800" b="1" kern="100" dirty="0" smtClean="0">
                <a:solidFill>
                  <a:srgbClr val="0070C0"/>
                </a:solidFill>
                <a:latin typeface="等线" panose="02010600030101010101" pitchFamily="2" charset="-122"/>
                <a:ea typeface="宋体" panose="02010600030101010101" pitchFamily="2" charset="-122"/>
                <a:cs typeface="Times New Roman" panose="02020603050405020304" pitchFamily="18" charset="0"/>
              </a:rPr>
              <a:t>          </a:t>
            </a:r>
            <a:r>
              <a:rPr lang="zh-CN" altLang="zh-CN" sz="3200" b="1" kern="100" dirty="0" smtClean="0">
                <a:solidFill>
                  <a:srgbClr val="0070C0"/>
                </a:solidFill>
                <a:effectLst/>
                <a:latin typeface="等线" panose="02010600030101010101" pitchFamily="2" charset="-122"/>
                <a:ea typeface="宋体" panose="02010600030101010101" pitchFamily="2" charset="-122"/>
                <a:cs typeface="Times New Roman" panose="02020603050405020304" pitchFamily="18" charset="0"/>
              </a:rPr>
              <a:t>欧洲油画创始人</a:t>
            </a:r>
            <a:endParaRPr lang="en-US" altLang="zh-CN" sz="3200" b="1" kern="100" dirty="0" smtClean="0">
              <a:solidFill>
                <a:srgbClr val="0070C0"/>
              </a:solidFill>
              <a:effectLst/>
              <a:latin typeface="等线" panose="02010600030101010101" pitchFamily="2" charset="-122"/>
              <a:ea typeface="宋体" panose="02010600030101010101" pitchFamily="2" charset="-122"/>
              <a:cs typeface="Times New Roman" panose="02020603050405020304" pitchFamily="18" charset="0"/>
            </a:endParaRPr>
          </a:p>
        </p:txBody>
      </p:sp>
      <p:pic>
        <p:nvPicPr>
          <p:cNvPr id="6" name="图片占位符 8"/>
          <p:cNvPicPr>
            <a:picLocks noChangeAspect="1"/>
          </p:cNvPicPr>
          <p:nvPr/>
        </p:nvPicPr>
        <p:blipFill>
          <a:blip r:embed="rId3">
            <a:extLst>
              <a:ext uri="{28A0092B-C50C-407E-A947-70E740481C1C}">
                <a14:useLocalDpi xmlns:a14="http://schemas.microsoft.com/office/drawing/2010/main" xmlns="" val="0"/>
              </a:ext>
            </a:extLst>
          </a:blip>
          <a:srcRect/>
          <a:stretch/>
        </p:blipFill>
        <p:spPr>
          <a:xfrm flipH="1">
            <a:off x="748800" y="2700000"/>
            <a:ext cx="4477680" cy="2995124"/>
          </a:xfrm>
          <a:prstGeom prst="rect">
            <a:avLst/>
          </a:prstGeom>
          <a:effectLst>
            <a:softEdge rad="127000"/>
          </a:effectLst>
        </p:spPr>
      </p:pic>
      <p:sp>
        <p:nvSpPr>
          <p:cNvPr id="8" name="Rectangle 2"/>
          <p:cNvSpPr/>
          <p:nvPr/>
        </p:nvSpPr>
        <p:spPr bwMode="auto">
          <a:xfrm>
            <a:off x="10776520" y="0"/>
            <a:ext cx="1415480" cy="6858000"/>
          </a:xfrm>
          <a:prstGeom prst="rect">
            <a:avLst/>
          </a:prstGeom>
          <a:solidFill>
            <a:schemeClr val="accent6"/>
          </a:solidFill>
          <a:ln>
            <a:noFill/>
          </a:ln>
        </p:spPr>
        <p:txBody>
          <a:bodyPr vert="horz" wrap="square" lIns="45720" tIns="22860" rIns="45720" bIns="22860" numCol="1" rtlCol="0" anchor="t" anchorCtr="0" compatLnSpc="1">
            <a:prstTxWarp prst="textNoShape">
              <a:avLst/>
            </a:prstTxWarp>
          </a:bodyPr>
          <a:lstStyle/>
          <a:p>
            <a:pPr algn="ctr"/>
            <a:endParaRPr lang="id-ID" sz="900"/>
          </a:p>
        </p:txBody>
      </p:sp>
      <p:grpSp>
        <p:nvGrpSpPr>
          <p:cNvPr id="11" name="组合 10"/>
          <p:cNvGrpSpPr/>
          <p:nvPr/>
        </p:nvGrpSpPr>
        <p:grpSpPr>
          <a:xfrm>
            <a:off x="1303200" y="1627200"/>
            <a:ext cx="3988800" cy="1087200"/>
            <a:chOff x="3477600" y="1555200"/>
            <a:chExt cx="3988800" cy="1087200"/>
          </a:xfrm>
        </p:grpSpPr>
        <p:sp>
          <p:nvSpPr>
            <p:cNvPr id="9" name="云形 8"/>
            <p:cNvSpPr/>
            <p:nvPr/>
          </p:nvSpPr>
          <p:spPr>
            <a:xfrm>
              <a:off x="3477600" y="1555200"/>
              <a:ext cx="3988800" cy="10872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rot="21340699">
              <a:off x="3888000" y="1807200"/>
              <a:ext cx="3296095" cy="523220"/>
            </a:xfrm>
            <a:prstGeom prst="rect">
              <a:avLst/>
            </a:prstGeom>
            <a:noFill/>
          </p:spPr>
          <p:txBody>
            <a:bodyPr wrap="none" rtlCol="0">
              <a:spAutoFit/>
            </a:bodyPr>
            <a:lstStyle/>
            <a:p>
              <a:r>
                <a:rPr lang="zh-CN" altLang="en-US" sz="2800" dirty="0" smtClean="0">
                  <a:latin typeface="华文行楷" pitchFamily="2" charset="-122"/>
                  <a:ea typeface="华文行楷" pitchFamily="2" charset="-122"/>
                </a:rPr>
                <a:t>无敌是多么的寂寞</a:t>
              </a:r>
              <a:r>
                <a:rPr lang="en-US" altLang="zh-CN" sz="2800" dirty="0" smtClean="0">
                  <a:latin typeface="华文行楷" pitchFamily="2" charset="-122"/>
                  <a:ea typeface="华文行楷" pitchFamily="2" charset="-122"/>
                </a:rPr>
                <a:t>~</a:t>
              </a:r>
              <a:endParaRPr lang="zh-CN" altLang="en-US" sz="2800" dirty="0">
                <a:latin typeface="华文行楷" pitchFamily="2" charset="-122"/>
                <a:ea typeface="华文行楷" pitchFamily="2" charset="-122"/>
              </a:endParaRPr>
            </a:p>
          </p:txBody>
        </p:sp>
      </p:grpSp>
      <p:sp>
        <p:nvSpPr>
          <p:cNvPr id="12" name="TextBox 11"/>
          <p:cNvSpPr txBox="1"/>
          <p:nvPr/>
        </p:nvSpPr>
        <p:spPr>
          <a:xfrm>
            <a:off x="691200" y="5868000"/>
            <a:ext cx="4533613" cy="461665"/>
          </a:xfrm>
          <a:prstGeom prst="rect">
            <a:avLst/>
          </a:prstGeom>
          <a:noFill/>
        </p:spPr>
        <p:txBody>
          <a:bodyPr wrap="none" rtlCol="0">
            <a:spAutoFit/>
          </a:bodyPr>
          <a:lstStyle/>
          <a:p>
            <a:r>
              <a:rPr lang="zh-CN" altLang="zh-CN" sz="2400" b="1" dirty="0" smtClean="0"/>
              <a:t>扬</a:t>
            </a:r>
            <a:r>
              <a:rPr lang="en-US" altLang="zh-CN" sz="2400" b="1" dirty="0" smtClean="0"/>
              <a:t>·</a:t>
            </a:r>
            <a:r>
              <a:rPr lang="zh-CN" altLang="zh-CN" sz="2400" b="1" dirty="0" smtClean="0"/>
              <a:t>凡</a:t>
            </a:r>
            <a:r>
              <a:rPr lang="en-US" altLang="zh-CN" sz="2400" b="1" dirty="0" smtClean="0"/>
              <a:t>·</a:t>
            </a:r>
            <a:r>
              <a:rPr lang="zh-CN" altLang="zh-CN" sz="2400" b="1" dirty="0" smtClean="0"/>
              <a:t>艾克</a:t>
            </a:r>
            <a:r>
              <a:rPr lang="zh-CN" altLang="en-US" sz="2400" dirty="0" smtClean="0">
                <a:latin typeface="+mn-ea"/>
              </a:rPr>
              <a:t>（</a:t>
            </a:r>
            <a:r>
              <a:rPr lang="en-US" altLang="zh-CN" sz="2400" dirty="0" smtClean="0">
                <a:latin typeface="+mn-ea"/>
              </a:rPr>
              <a:t>1385-1441</a:t>
            </a:r>
            <a:r>
              <a:rPr lang="zh-CN" altLang="en-US" sz="2400" dirty="0" smtClean="0">
                <a:latin typeface="+mn-ea"/>
              </a:rPr>
              <a:t>） </a:t>
            </a:r>
            <a:r>
              <a:rPr lang="en-US" altLang="zh-CN" sz="2400" b="1" dirty="0" smtClean="0"/>
              <a:t>(</a:t>
            </a:r>
            <a:r>
              <a:rPr lang="zh-CN" altLang="en-US" sz="2400" b="1" dirty="0" smtClean="0"/>
              <a:t>弟弟</a:t>
            </a:r>
            <a:r>
              <a:rPr lang="en-US" altLang="zh-CN" sz="2400" b="1" dirty="0" smtClean="0"/>
              <a:t>)</a:t>
            </a:r>
            <a:endParaRPr lang="zh-CN" altLang="en-US" sz="2400" b="1" i="1" dirty="0"/>
          </a:p>
        </p:txBody>
      </p:sp>
      <p:sp>
        <p:nvSpPr>
          <p:cNvPr id="13" name="TextBox 12"/>
          <p:cNvSpPr txBox="1"/>
          <p:nvPr/>
        </p:nvSpPr>
        <p:spPr>
          <a:xfrm>
            <a:off x="5976000" y="2678400"/>
            <a:ext cx="3823200" cy="3170099"/>
          </a:xfrm>
          <a:prstGeom prst="rect">
            <a:avLst/>
          </a:prstGeom>
          <a:noFill/>
        </p:spPr>
        <p:txBody>
          <a:bodyPr wrap="square" rtlCol="0">
            <a:spAutoFit/>
          </a:bodyPr>
          <a:lstStyle/>
          <a:p>
            <a:r>
              <a:rPr lang="zh-CN" altLang="en-US" sz="2800" kern="100" dirty="0" smtClean="0">
                <a:latin typeface="等线" panose="02010600030101010101" pitchFamily="2" charset="-122"/>
                <a:ea typeface="宋体" panose="02010600030101010101" pitchFamily="2" charset="-122"/>
                <a:cs typeface="Times New Roman" panose="02020603050405020304" pitchFamily="18" charset="0"/>
              </a:rPr>
              <a:t>而杨</a:t>
            </a:r>
            <a:r>
              <a:rPr lang="en-US" altLang="zh-CN" sz="2800" kern="100" dirty="0" smtClean="0">
                <a:latin typeface="等线" panose="02010600030101010101" pitchFamily="2" charset="-122"/>
                <a:ea typeface="宋体" panose="02010600030101010101" pitchFamily="2" charset="-122"/>
                <a:cs typeface="Times New Roman" panose="02020603050405020304" pitchFamily="18" charset="0"/>
              </a:rPr>
              <a:t>.</a:t>
            </a:r>
            <a:r>
              <a:rPr lang="zh-CN" altLang="en-US" sz="2800" kern="100" dirty="0" smtClean="0">
                <a:latin typeface="等线" panose="02010600030101010101" pitchFamily="2" charset="-122"/>
                <a:ea typeface="宋体" panose="02010600030101010101" pitchFamily="2" charset="-122"/>
                <a:cs typeface="Times New Roman" panose="02020603050405020304" pitchFamily="18" charset="0"/>
              </a:rPr>
              <a:t>凡</a:t>
            </a:r>
            <a:r>
              <a:rPr lang="en-US" altLang="zh-CN" sz="2800" kern="100" dirty="0" smtClean="0">
                <a:latin typeface="等线" panose="02010600030101010101" pitchFamily="2" charset="-122"/>
                <a:ea typeface="宋体" panose="02010600030101010101" pitchFamily="2" charset="-122"/>
                <a:cs typeface="Times New Roman" panose="02020603050405020304" pitchFamily="18" charset="0"/>
              </a:rPr>
              <a:t>.</a:t>
            </a:r>
            <a:r>
              <a:rPr lang="zh-CN" altLang="en-US" sz="2800" kern="100" dirty="0" smtClean="0">
                <a:latin typeface="等线" panose="02010600030101010101" pitchFamily="2" charset="-122"/>
                <a:ea typeface="宋体" panose="02010600030101010101" pitchFamily="2" charset="-122"/>
                <a:cs typeface="Times New Roman" panose="02020603050405020304" pitchFamily="18" charset="0"/>
              </a:rPr>
              <a:t>艾克由于较早地发明了用油调和颜料代替了用鸡蛋黄调和颜料的方法，而且成名极早，因此他是当之无愧</a:t>
            </a:r>
            <a:r>
              <a:rPr lang="zh-CN" altLang="en-US" sz="2800" kern="100" dirty="0" smtClean="0">
                <a:latin typeface="等线" panose="02010600030101010101" pitchFamily="2" charset="-122"/>
                <a:ea typeface="宋体" panose="02010600030101010101" pitchFamily="2" charset="-122"/>
                <a:cs typeface="Times New Roman" panose="02020603050405020304" pitchFamily="18" charset="0"/>
              </a:rPr>
              <a:t>的</a:t>
            </a:r>
            <a:r>
              <a:rPr lang="en-US" altLang="zh-CN" sz="2800" kern="100" dirty="0" smtClean="0">
                <a:latin typeface="等线" panose="02010600030101010101" pitchFamily="2" charset="-122"/>
                <a:ea typeface="宋体" panose="02010600030101010101" pitchFamily="2" charset="-122"/>
                <a:cs typeface="Times New Roman" panose="02020603050405020304" pitchFamily="18" charset="0"/>
              </a:rPr>
              <a:t>——</a:t>
            </a:r>
            <a:endParaRPr lang="en-US" altLang="zh-CN" sz="2800" kern="100" dirty="0" smtClean="0">
              <a:latin typeface="等线" panose="02010600030101010101" pitchFamily="2" charset="-122"/>
              <a:ea typeface="宋体" panose="02010600030101010101" pitchFamily="2" charset="-122"/>
              <a:cs typeface="Times New Roman" panose="02020603050405020304" pitchFamily="18" charset="0"/>
            </a:endParaRPr>
          </a:p>
          <a:p>
            <a:pPr algn="r"/>
            <a:r>
              <a:rPr lang="zh-CN" altLang="en-US" sz="3200" b="1" kern="100" dirty="0" smtClean="0">
                <a:solidFill>
                  <a:srgbClr val="0070C0"/>
                </a:solidFill>
                <a:latin typeface="等线" panose="02010600030101010101" pitchFamily="2" charset="-122"/>
                <a:ea typeface="宋体" panose="02010600030101010101" pitchFamily="2" charset="-122"/>
                <a:cs typeface="Times New Roman" panose="02020603050405020304" pitchFamily="18" charset="0"/>
              </a:rPr>
              <a:t>油画之父</a:t>
            </a:r>
          </a:p>
        </p:txBody>
      </p:sp>
      <p:pic>
        <p:nvPicPr>
          <p:cNvPr id="15" name="图片 14">
            <a:extLst>
              <a:ext uri="{FF2B5EF4-FFF2-40B4-BE49-F238E27FC236}">
                <a16:creationId xmlns:a16="http://schemas.microsoft.com/office/drawing/2014/main" xmlns="" id="{46877500-32FE-41EB-A6F5-6B442DFD347E}"/>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flipH="1">
            <a:off x="6987128" y="2059200"/>
            <a:ext cx="3049672" cy="3814640"/>
          </a:xfrm>
          <a:prstGeom prst="rect">
            <a:avLst/>
          </a:prstGeom>
          <a:effectLst>
            <a:softEdge rad="63500"/>
          </a:effectLst>
        </p:spPr>
      </p:pic>
      <p:sp>
        <p:nvSpPr>
          <p:cNvPr id="17" name="TextBox 16"/>
          <p:cNvSpPr txBox="1"/>
          <p:nvPr/>
        </p:nvSpPr>
        <p:spPr>
          <a:xfrm>
            <a:off x="6603600" y="6020400"/>
            <a:ext cx="4301177" cy="461665"/>
          </a:xfrm>
          <a:prstGeom prst="rect">
            <a:avLst/>
          </a:prstGeom>
          <a:noFill/>
        </p:spPr>
        <p:txBody>
          <a:bodyPr wrap="none" rtlCol="0">
            <a:spAutoFit/>
          </a:bodyPr>
          <a:lstStyle/>
          <a:p>
            <a:r>
              <a:rPr lang="zh-CN" altLang="en-US" sz="2400" b="1" dirty="0" smtClean="0"/>
              <a:t>提香</a:t>
            </a:r>
            <a:r>
              <a:rPr lang="zh-CN" altLang="en-US" sz="2400" dirty="0" smtClean="0">
                <a:latin typeface="+mn-ea"/>
              </a:rPr>
              <a:t>（</a:t>
            </a:r>
            <a:r>
              <a:rPr lang="en-US" altLang="zh-CN" sz="2400" dirty="0" smtClean="0">
                <a:latin typeface="+mn-ea"/>
              </a:rPr>
              <a:t>1490-1576</a:t>
            </a:r>
            <a:r>
              <a:rPr lang="zh-CN" altLang="en-US" sz="2400" dirty="0" smtClean="0">
                <a:latin typeface="+mn-ea"/>
              </a:rPr>
              <a:t>）</a:t>
            </a:r>
            <a:r>
              <a:rPr lang="en-US" altLang="zh-CN" sz="2400" b="1" dirty="0" smtClean="0"/>
              <a:t>(</a:t>
            </a:r>
            <a:r>
              <a:rPr lang="zh-CN" altLang="en-US" sz="2400" b="1" dirty="0" smtClean="0"/>
              <a:t>技能不详</a:t>
            </a:r>
            <a:r>
              <a:rPr lang="en-US" altLang="zh-CN" sz="2400" b="1" dirty="0" smtClean="0"/>
              <a:t>)</a:t>
            </a:r>
            <a:endParaRPr lang="zh-CN" altLang="en-US" sz="2400" b="1" i="1" dirty="0"/>
          </a:p>
        </p:txBody>
      </p:sp>
      <p:grpSp>
        <p:nvGrpSpPr>
          <p:cNvPr id="21" name="组合 20"/>
          <p:cNvGrpSpPr/>
          <p:nvPr/>
        </p:nvGrpSpPr>
        <p:grpSpPr>
          <a:xfrm>
            <a:off x="6366000" y="685200"/>
            <a:ext cx="3988800" cy="1087200"/>
            <a:chOff x="3477600" y="1555200"/>
            <a:chExt cx="3988800" cy="1087200"/>
          </a:xfrm>
        </p:grpSpPr>
        <p:sp>
          <p:nvSpPr>
            <p:cNvPr id="22" name="云形 21"/>
            <p:cNvSpPr/>
            <p:nvPr/>
          </p:nvSpPr>
          <p:spPr>
            <a:xfrm>
              <a:off x="3477600" y="1555200"/>
              <a:ext cx="3988800" cy="10872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rot="21340699">
              <a:off x="4186961" y="1807200"/>
              <a:ext cx="2698175" cy="523220"/>
            </a:xfrm>
            <a:prstGeom prst="rect">
              <a:avLst/>
            </a:prstGeom>
            <a:noFill/>
          </p:spPr>
          <p:txBody>
            <a:bodyPr wrap="none" rtlCol="0">
              <a:spAutoFit/>
            </a:bodyPr>
            <a:lstStyle/>
            <a:p>
              <a:r>
                <a:rPr lang="zh-CN" altLang="en-US" sz="2800" dirty="0" smtClean="0">
                  <a:latin typeface="华文行楷" pitchFamily="2" charset="-122"/>
                  <a:ea typeface="华文行楷" pitchFamily="2" charset="-122"/>
                </a:rPr>
                <a:t>我才是油画之父</a:t>
              </a:r>
              <a:endParaRPr lang="zh-CN" altLang="en-US" sz="2800" dirty="0">
                <a:latin typeface="华文行楷" pitchFamily="2" charset="-122"/>
                <a:ea typeface="华文行楷" pitchFamily="2" charset="-122"/>
              </a:endParaRPr>
            </a:p>
          </p:txBody>
        </p:sp>
      </p:grpSp>
      <p:sp>
        <p:nvSpPr>
          <p:cNvPr id="24" name="TextBox 23"/>
          <p:cNvSpPr txBox="1"/>
          <p:nvPr/>
        </p:nvSpPr>
        <p:spPr>
          <a:xfrm>
            <a:off x="5198400" y="3139200"/>
            <a:ext cx="1216800" cy="2215991"/>
          </a:xfrm>
          <a:prstGeom prst="rect">
            <a:avLst/>
          </a:prstGeom>
          <a:noFill/>
        </p:spPr>
        <p:txBody>
          <a:bodyPr wrap="square" rtlCol="0">
            <a:spAutoFit/>
          </a:bodyPr>
          <a:lstStyle/>
          <a:p>
            <a:r>
              <a:rPr lang="zh-CN" altLang="en-US" sz="13800" b="1" dirty="0" smtClean="0"/>
              <a:t>？</a:t>
            </a:r>
            <a:endParaRPr lang="zh-CN" altLang="en-US" sz="13800" b="1" dirty="0"/>
          </a:p>
        </p:txBody>
      </p:sp>
    </p:spTree>
    <p:extLst>
      <p:ext uri="{BB962C8B-B14F-4D97-AF65-F5344CB8AC3E}">
        <p14:creationId xmlns:p14="http://schemas.microsoft.com/office/powerpoint/2010/main" xmlns="" val="776742839"/>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4" fill="hold" grpId="1" nodeType="clickEffect">
                                  <p:stCondLst>
                                    <p:cond delay="0"/>
                                  </p:stCondLst>
                                  <p:childTnLst>
                                    <p:animEffect transition="out" filter="wipe(down)">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childTnLst>
                          </p:cTn>
                        </p:par>
                        <p:par>
                          <p:cTn id="25" fill="hold">
                            <p:stCondLst>
                              <p:cond delay="500"/>
                            </p:stCondLst>
                            <p:childTnLst>
                              <p:par>
                                <p:cTn id="26" presetID="22" presetClass="entr" presetSubtype="1" fill="hold" grpId="1"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xit" presetSubtype="4" fill="hold" grpId="0" nodeType="clickEffect">
                                  <p:stCondLst>
                                    <p:cond delay="0"/>
                                  </p:stCondLst>
                                  <p:childTnLst>
                                    <p:animEffect transition="out" filter="wipe(down)">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par>
                          <p:cTn id="38" fill="hold">
                            <p:stCondLst>
                              <p:cond delay="1000"/>
                            </p:stCondLst>
                            <p:childTnLst>
                              <p:par>
                                <p:cTn id="39" presetID="22" presetClass="entr" presetSubtype="8"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xit" presetSubtype="2" fill="hold" nodeType="clickEffect">
                                  <p:stCondLst>
                                    <p:cond delay="0"/>
                                  </p:stCondLst>
                                  <p:childTnLst>
                                    <p:animEffect transition="out" filter="wipe(right)">
                                      <p:cBhvr>
                                        <p:cTn id="45" dur="500"/>
                                        <p:tgtEl>
                                          <p:spTgt spid="14"/>
                                        </p:tgtEl>
                                      </p:cBhvr>
                                    </p:animEffect>
                                    <p:set>
                                      <p:cBhvr>
                                        <p:cTn id="46" dur="1" fill="hold">
                                          <p:stCondLst>
                                            <p:cond delay="499"/>
                                          </p:stCondLst>
                                        </p:cTn>
                                        <p:tgtEl>
                                          <p:spTgt spid="14"/>
                                        </p:tgtEl>
                                        <p:attrNameLst>
                                          <p:attrName>style.visibility</p:attrName>
                                        </p:attrNameLst>
                                      </p:cBhvr>
                                      <p:to>
                                        <p:strVal val="hidden"/>
                                      </p:to>
                                    </p:set>
                                  </p:childTnLst>
                                </p:cTn>
                              </p:par>
                            </p:childTnLst>
                          </p:cTn>
                        </p:par>
                        <p:par>
                          <p:cTn id="47" fill="hold">
                            <p:stCondLst>
                              <p:cond delay="500"/>
                            </p:stCondLst>
                            <p:childTnLst>
                              <p:par>
                                <p:cTn id="48" presetID="2" presetClass="entr" presetSubtype="4" fill="hold"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2" presetClass="entr" presetSubtype="4"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down)">
                                      <p:cBhvr>
                                        <p:cTn id="55" dur="500"/>
                                        <p:tgtEl>
                                          <p:spTgt spid="17"/>
                                        </p:tgtEl>
                                      </p:cBhvr>
                                    </p:animEffect>
                                  </p:childTnLst>
                                </p:cTn>
                              </p:par>
                            </p:childTnLst>
                          </p:cTn>
                        </p:par>
                        <p:par>
                          <p:cTn id="56" fill="hold">
                            <p:stCondLst>
                              <p:cond delay="1500"/>
                            </p:stCondLst>
                            <p:childTnLst>
                              <p:par>
                                <p:cTn id="57" presetID="22" presetClass="entr" presetSubtype="4" fill="hold"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down)">
                                      <p:cBhvr>
                                        <p:cTn id="59" dur="500"/>
                                        <p:tgtEl>
                                          <p:spTgt spid="21"/>
                                        </p:tgtEl>
                                      </p:cBhvr>
                                    </p:animEffect>
                                  </p:childTnLst>
                                </p:cTn>
                              </p:par>
                            </p:childTnLst>
                          </p:cTn>
                        </p:par>
                      </p:childTnLst>
                    </p:cTn>
                  </p:par>
                  <p:par>
                    <p:cTn id="60" fill="hold">
                      <p:stCondLst>
                        <p:cond delay="indefinite"/>
                      </p:stCondLst>
                      <p:childTnLst>
                        <p:par>
                          <p:cTn id="61" fill="hold">
                            <p:stCondLst>
                              <p:cond delay="0"/>
                            </p:stCondLst>
                            <p:childTnLst>
                              <p:par>
                                <p:cTn id="62" presetID="48" presetClass="entr" presetSubtype="0" accel="50000" fill="hold" nodeType="clickEffect">
                                  <p:stCondLst>
                                    <p:cond delay="0"/>
                                  </p:stCondLst>
                                  <p:childTnLst>
                                    <p:set>
                                      <p:cBhvr>
                                        <p:cTn id="63" dur="1" fill="hold">
                                          <p:stCondLst>
                                            <p:cond delay="0"/>
                                          </p:stCondLst>
                                        </p:cTn>
                                        <p:tgtEl>
                                          <p:spTgt spid="24">
                                            <p:txEl>
                                              <p:pRg st="0" end="0"/>
                                            </p:txEl>
                                          </p:spTgt>
                                        </p:tgtEl>
                                        <p:attrNameLst>
                                          <p:attrName>style.visibility</p:attrName>
                                        </p:attrNameLst>
                                      </p:cBhvr>
                                      <p:to>
                                        <p:strVal val="visible"/>
                                      </p:to>
                                    </p:set>
                                    <p:anim calcmode="lin" valueType="num">
                                      <p:cBhvr>
                                        <p:cTn id="64" dur="1000" fill="hold"/>
                                        <p:tgtEl>
                                          <p:spTgt spid="24">
                                            <p:txEl>
                                              <p:pRg st="0" end="0"/>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65" dur="1000" fill="hold"/>
                                        <p:tgtEl>
                                          <p:spTgt spid="24">
                                            <p:txEl>
                                              <p:pRg st="0" end="0"/>
                                            </p:txEl>
                                          </p:spTgt>
                                        </p:tgtEl>
                                        <p:attrNameLst>
                                          <p:attrName>ppt_x</p:attrName>
                                        </p:attrNameLst>
                                      </p:cBhvr>
                                      <p:tavLst>
                                        <p:tav tm="0">
                                          <p:val>
                                            <p:fltVal val="-1"/>
                                          </p:val>
                                        </p:tav>
                                        <p:tav tm="50000">
                                          <p:val>
                                            <p:fltVal val="0.95"/>
                                          </p:val>
                                        </p:tav>
                                        <p:tav tm="100000">
                                          <p:val>
                                            <p:strVal val="#ppt_x"/>
                                          </p:val>
                                        </p:tav>
                                      </p:tavLst>
                                    </p:anim>
                                    <p:anim calcmode="lin" valueType="num">
                                      <p:cBhvr>
                                        <p:cTn id="66" dur="1000" fill="hold"/>
                                        <p:tgtEl>
                                          <p:spTgt spid="24">
                                            <p:txEl>
                                              <p:pRg st="0" end="0"/>
                                            </p:txEl>
                                          </p:spTgt>
                                        </p:tgtEl>
                                        <p:attrNameLst>
                                          <p:attrName>ppt_y</p:attrName>
                                        </p:attrNameLst>
                                      </p:cBhvr>
                                      <p:tavLst>
                                        <p:tav tm="0">
                                          <p:val>
                                            <p:strVal val="#ppt_y"/>
                                          </p:val>
                                        </p:tav>
                                        <p:tav tm="100000">
                                          <p:val>
                                            <p:strVal val="#ppt_y"/>
                                          </p:val>
                                        </p:tav>
                                      </p:tavLst>
                                    </p:anim>
                                    <p:animEffect transition="in" filter="fade">
                                      <p:cBhvr>
                                        <p:cTn id="67" dur="10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 grpId="0"/>
      <p:bldP spid="3" grpId="1"/>
      <p:bldP spid="12" grpId="0"/>
      <p:bldP spid="13" grpId="0"/>
      <p:bldP spid="13" grpId="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0"/>
            <a:ext cx="1415480" cy="6858000"/>
          </a:xfrm>
          <a:prstGeom prst="rect">
            <a:avLst/>
          </a:prstGeom>
          <a:solidFill>
            <a:schemeClr val="accent6"/>
          </a:solidFill>
          <a:ln>
            <a:noFill/>
          </a:ln>
        </p:spPr>
        <p:txBody>
          <a:bodyPr vert="horz" wrap="square" lIns="45720" tIns="22860" rIns="45720" bIns="22860" numCol="1" rtlCol="0" anchor="t" anchorCtr="0" compatLnSpc="1">
            <a:prstTxWarp prst="textNoShape">
              <a:avLst/>
            </a:prstTxWarp>
          </a:bodyPr>
          <a:lstStyle/>
          <a:p>
            <a:pPr algn="ctr"/>
            <a:endParaRPr lang="id-ID" sz="900"/>
          </a:p>
        </p:txBody>
      </p:sp>
      <p:sp>
        <p:nvSpPr>
          <p:cNvPr id="4" name="Rectangle 13"/>
          <p:cNvSpPr/>
          <p:nvPr/>
        </p:nvSpPr>
        <p:spPr bwMode="auto">
          <a:xfrm>
            <a:off x="3323436" y="3508509"/>
            <a:ext cx="1080195" cy="108012"/>
          </a:xfrm>
          <a:prstGeom prst="rect">
            <a:avLst/>
          </a:prstGeom>
          <a:solidFill>
            <a:schemeClr val="accent1"/>
          </a:solidFill>
          <a:ln>
            <a:noFill/>
          </a:ln>
        </p:spPr>
        <p:txBody>
          <a:bodyPr vert="horz" wrap="square" lIns="45720" tIns="22860" rIns="45720" bIns="22860" numCol="1" rtlCol="0" anchor="t" anchorCtr="0" compatLnSpc="1">
            <a:prstTxWarp prst="textNoShape">
              <a:avLst/>
            </a:prstTxWarp>
          </a:bodyPr>
          <a:lstStyle/>
          <a:p>
            <a:pPr algn="ctr"/>
            <a:endParaRPr lang="id-ID" sz="900"/>
          </a:p>
        </p:txBody>
      </p:sp>
      <p:sp>
        <p:nvSpPr>
          <p:cNvPr id="5" name="TextBox 10"/>
          <p:cNvSpPr txBox="1"/>
          <p:nvPr/>
        </p:nvSpPr>
        <p:spPr>
          <a:xfrm>
            <a:off x="3497711" y="2413693"/>
            <a:ext cx="1476989" cy="1169551"/>
          </a:xfrm>
          <a:prstGeom prst="rect">
            <a:avLst/>
          </a:prstGeom>
          <a:noFill/>
        </p:spPr>
        <p:txBody>
          <a:bodyPr wrap="square" rtlCol="0">
            <a:spAutoFit/>
          </a:bodyPr>
          <a:lstStyle/>
          <a:p>
            <a:r>
              <a:rPr lang="en-US" altLang="zh-CN" sz="7000" b="1" dirty="0" smtClean="0">
                <a:solidFill>
                  <a:schemeClr val="tx1">
                    <a:lumMod val="90000"/>
                    <a:lumOff val="10000"/>
                  </a:schemeClr>
                </a:solidFill>
                <a:latin typeface="微软雅黑" panose="020B0503020204020204" pitchFamily="34" charset="-122"/>
                <a:ea typeface="微软雅黑" panose="020B0503020204020204" pitchFamily="34" charset="-122"/>
              </a:rPr>
              <a:t>3</a:t>
            </a:r>
            <a:endParaRPr lang="en-US" sz="7000" b="1" dirty="0">
              <a:solidFill>
                <a:schemeClr val="tx1">
                  <a:lumMod val="90000"/>
                  <a:lumOff val="10000"/>
                </a:schemeClr>
              </a:solidFill>
              <a:latin typeface="微软雅黑" panose="020B0503020204020204" pitchFamily="34" charset="-122"/>
              <a:ea typeface="微软雅黑" panose="020B0503020204020204" pitchFamily="34" charset="-122"/>
            </a:endParaRPr>
          </a:p>
        </p:txBody>
      </p:sp>
      <p:sp>
        <p:nvSpPr>
          <p:cNvPr id="6" name="文本框 2">
            <a:extLst>
              <a:ext uri="{FF2B5EF4-FFF2-40B4-BE49-F238E27FC236}">
                <a16:creationId xmlns:a16="http://schemas.microsoft.com/office/drawing/2014/main" xmlns="" id="{145DB44C-6D3A-4EDF-A5FA-18071F4295B8}"/>
              </a:ext>
            </a:extLst>
          </p:cNvPr>
          <p:cNvSpPr txBox="1"/>
          <p:nvPr/>
        </p:nvSpPr>
        <p:spPr>
          <a:xfrm>
            <a:off x="5033935" y="1043999"/>
            <a:ext cx="3757266" cy="4339650"/>
          </a:xfrm>
          <a:prstGeom prst="rect">
            <a:avLst/>
          </a:prstGeom>
          <a:noFill/>
          <a:ln>
            <a:solidFill>
              <a:srgbClr val="FF0000"/>
            </a:solidFill>
          </a:ln>
          <a:effectLst>
            <a:glow rad="228600">
              <a:schemeClr val="accent2">
                <a:satMod val="175000"/>
                <a:alpha val="40000"/>
              </a:schemeClr>
            </a:glow>
          </a:effectLst>
        </p:spPr>
        <p:txBody>
          <a:bodyPr wrap="square" rtlCol="0">
            <a:spAutoFit/>
          </a:bodyPr>
          <a:lstStyle/>
          <a:p>
            <a:r>
              <a:rPr lang="zh-CN" altLang="en-US" sz="13800" dirty="0">
                <a:solidFill>
                  <a:srgbClr val="FF0000"/>
                </a:solidFill>
                <a:latin typeface="华文行楷" pitchFamily="2" charset="-122"/>
                <a:ea typeface="华文行楷" pitchFamily="2" charset="-122"/>
              </a:rPr>
              <a:t>艺术鉴赏</a:t>
            </a:r>
          </a:p>
        </p:txBody>
      </p:sp>
      <p:cxnSp>
        <p:nvCxnSpPr>
          <p:cNvPr id="8" name="直接连接符 7"/>
          <p:cNvCxnSpPr/>
          <p:nvPr/>
        </p:nvCxnSpPr>
        <p:spPr>
          <a:xfrm rot="10800000" flipH="1">
            <a:off x="5033935" y="3177824"/>
            <a:ext cx="3757266" cy="1588"/>
          </a:xfrm>
          <a:prstGeom prst="line">
            <a:avLst/>
          </a:prstGeom>
          <a:ln>
            <a:solidFill>
              <a:srgbClr val="FF0000"/>
            </a:solidFill>
          </a:ln>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flipH="1">
            <a:off x="4749661" y="3170342"/>
            <a:ext cx="4397246" cy="29368"/>
          </a:xfrm>
          <a:prstGeom prst="line">
            <a:avLst/>
          </a:prstGeom>
          <a:ln>
            <a:solidFill>
              <a:srgbClr val="FF0000"/>
            </a:solidFill>
          </a:ln>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8"/>
          <p:cNvPicPr>
            <a:picLocks noGrp="1" noChangeAspect="1"/>
          </p:cNvPicPr>
          <p:nvPr>
            <p:ph type="pic" sz="quarter" idx="10"/>
          </p:nvPr>
        </p:nvPicPr>
        <p:blipFill>
          <a:blip r:embed="rId3">
            <a:extLst>
              <a:ext uri="{28A0092B-C50C-407E-A947-70E740481C1C}">
                <a14:useLocalDpi xmlns:a14="http://schemas.microsoft.com/office/drawing/2010/main" xmlns="" val="0"/>
              </a:ext>
            </a:extLst>
          </a:blip>
          <a:srcRect/>
          <a:stretch/>
        </p:blipFill>
        <p:spPr>
          <a:xfrm>
            <a:off x="4278436" y="1006619"/>
            <a:ext cx="6579163" cy="4868581"/>
          </a:xfrm>
        </p:spPr>
      </p:pic>
      <p:sp>
        <p:nvSpPr>
          <p:cNvPr id="7" name="Rectangle 2"/>
          <p:cNvSpPr/>
          <p:nvPr/>
        </p:nvSpPr>
        <p:spPr bwMode="auto">
          <a:xfrm>
            <a:off x="10970920" y="0"/>
            <a:ext cx="1415480" cy="6858000"/>
          </a:xfrm>
          <a:prstGeom prst="rect">
            <a:avLst/>
          </a:prstGeom>
          <a:solidFill>
            <a:schemeClr val="accent6"/>
          </a:solidFill>
          <a:ln>
            <a:noFill/>
          </a:ln>
        </p:spPr>
        <p:txBody>
          <a:bodyPr vert="horz" wrap="square" lIns="45720" tIns="22860" rIns="45720" bIns="22860" numCol="1" rtlCol="0" anchor="t" anchorCtr="0" compatLnSpc="1">
            <a:prstTxWarp prst="textNoShape">
              <a:avLst/>
            </a:prstTxWarp>
          </a:bodyPr>
          <a:lstStyle/>
          <a:p>
            <a:pPr algn="ctr"/>
            <a:endParaRPr lang="id-ID" sz="900"/>
          </a:p>
        </p:txBody>
      </p:sp>
      <p:sp>
        <p:nvSpPr>
          <p:cNvPr id="10" name="文本框 2">
            <a:extLst>
              <a:ext uri="{FF2B5EF4-FFF2-40B4-BE49-F238E27FC236}">
                <a16:creationId xmlns:a16="http://schemas.microsoft.com/office/drawing/2014/main" xmlns="" id="{80905284-3A59-4802-903B-EC110E082D39}"/>
              </a:ext>
            </a:extLst>
          </p:cNvPr>
          <p:cNvSpPr txBox="1"/>
          <p:nvPr/>
        </p:nvSpPr>
        <p:spPr>
          <a:xfrm>
            <a:off x="0" y="1068989"/>
            <a:ext cx="4341600" cy="1877437"/>
          </a:xfrm>
          <a:prstGeom prst="rect">
            <a:avLst/>
          </a:prstGeom>
          <a:noFill/>
        </p:spPr>
        <p:txBody>
          <a:bodyPr wrap="square" rtlCol="0">
            <a:spAutoFit/>
          </a:bodyPr>
          <a:lstStyle/>
          <a:p>
            <a:pPr indent="180000"/>
            <a:r>
              <a:rPr lang="en-US" altLang="zh-CN" b="0" i="0" dirty="0">
                <a:solidFill>
                  <a:srgbClr val="333333"/>
                </a:solidFill>
                <a:effectLst/>
                <a:latin typeface="arial" panose="020B0604020202020204" pitchFamily="34" charset="0"/>
              </a:rPr>
              <a:t> 《</a:t>
            </a:r>
            <a:r>
              <a:rPr lang="zh-CN" altLang="en-US" b="0" i="0" dirty="0">
                <a:solidFill>
                  <a:srgbClr val="333333"/>
                </a:solidFill>
                <a:effectLst/>
                <a:latin typeface="arial" panose="020B0604020202020204" pitchFamily="34" charset="0"/>
              </a:rPr>
              <a:t>根特祭坛画</a:t>
            </a:r>
            <a:r>
              <a:rPr lang="en-US" altLang="zh-CN" b="0" i="0" dirty="0">
                <a:solidFill>
                  <a:srgbClr val="333333"/>
                </a:solidFill>
                <a:effectLst/>
                <a:latin typeface="arial" panose="020B0604020202020204" pitchFamily="34" charset="0"/>
              </a:rPr>
              <a:t>》</a:t>
            </a:r>
            <a:r>
              <a:rPr lang="zh-CN" altLang="en-US" dirty="0">
                <a:solidFill>
                  <a:srgbClr val="333333"/>
                </a:solidFill>
                <a:latin typeface="arial" panose="020B0604020202020204" pitchFamily="34" charset="0"/>
              </a:rPr>
              <a:t>整幅</a:t>
            </a:r>
            <a:r>
              <a:rPr lang="en-US" altLang="zh-CN" b="0" i="0" dirty="0">
                <a:solidFill>
                  <a:srgbClr val="333333"/>
                </a:solidFill>
                <a:effectLst/>
                <a:latin typeface="arial" panose="020B0604020202020204" pitchFamily="34" charset="0"/>
              </a:rPr>
              <a:t>375cm×520cm</a:t>
            </a:r>
            <a:r>
              <a:rPr lang="zh-CN" altLang="en-US" b="0" i="0" dirty="0">
                <a:solidFill>
                  <a:srgbClr val="333333"/>
                </a:solidFill>
                <a:effectLst/>
                <a:latin typeface="arial" panose="020B0604020202020204" pitchFamily="34" charset="0"/>
              </a:rPr>
              <a:t>大小，是由尼德兰</a:t>
            </a:r>
            <a:r>
              <a:rPr lang="zh-CN" altLang="en-US" dirty="0">
                <a:solidFill>
                  <a:srgbClr val="333333"/>
                </a:solidFill>
                <a:latin typeface="arial" panose="020B0604020202020204" pitchFamily="34" charset="0"/>
              </a:rPr>
              <a:t>（荷兰）</a:t>
            </a:r>
            <a:r>
              <a:rPr lang="zh-CN" altLang="en-US" b="0" i="0" dirty="0">
                <a:solidFill>
                  <a:srgbClr val="333333"/>
                </a:solidFill>
                <a:effectLst/>
                <a:latin typeface="arial" panose="020B0604020202020204" pitchFamily="34" charset="0"/>
              </a:rPr>
              <a:t>画家凡</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埃克兄弟创作于</a:t>
            </a:r>
            <a:r>
              <a:rPr lang="en-US" altLang="zh-CN" b="0" i="0" dirty="0" smtClean="0">
                <a:solidFill>
                  <a:srgbClr val="333333"/>
                </a:solidFill>
                <a:effectLst/>
                <a:latin typeface="arial" panose="020B0604020202020204" pitchFamily="34" charset="0"/>
              </a:rPr>
              <a:t>1415</a:t>
            </a:r>
            <a:r>
              <a:rPr lang="en-US" altLang="zh-CN" dirty="0" smtClean="0">
                <a:solidFill>
                  <a:srgbClr val="333333"/>
                </a:solidFill>
                <a:latin typeface="arial" panose="020B0604020202020204" pitchFamily="34" charset="0"/>
              </a:rPr>
              <a:t>~</a:t>
            </a:r>
            <a:r>
              <a:rPr lang="en-US" altLang="zh-CN" b="0" i="0" dirty="0" smtClean="0">
                <a:solidFill>
                  <a:srgbClr val="333333"/>
                </a:solidFill>
                <a:effectLst/>
                <a:latin typeface="arial" panose="020B0604020202020204" pitchFamily="34" charset="0"/>
              </a:rPr>
              <a:t>1432</a:t>
            </a:r>
            <a:r>
              <a:rPr lang="zh-CN" altLang="en-US" b="0" i="0" dirty="0">
                <a:solidFill>
                  <a:srgbClr val="333333"/>
                </a:solidFill>
                <a:effectLst/>
                <a:latin typeface="arial" panose="020B0604020202020204" pitchFamily="34" charset="0"/>
              </a:rPr>
              <a:t>年的</a:t>
            </a:r>
            <a:r>
              <a:rPr lang="zh-CN" altLang="en-US" sz="2000" b="1" i="0" dirty="0">
                <a:solidFill>
                  <a:srgbClr val="333333"/>
                </a:solidFill>
                <a:effectLst/>
                <a:latin typeface="arial" panose="020B0604020202020204" pitchFamily="34" charset="0"/>
              </a:rPr>
              <a:t>一幅祭坛组画</a:t>
            </a:r>
            <a:r>
              <a:rPr lang="zh-CN" altLang="en-US" b="0" i="0" dirty="0" smtClean="0">
                <a:solidFill>
                  <a:srgbClr val="333333"/>
                </a:solidFill>
                <a:effectLst/>
                <a:latin typeface="arial" panose="020B0604020202020204" pitchFamily="34" charset="0"/>
              </a:rPr>
              <a:t>。该</a:t>
            </a:r>
            <a:r>
              <a:rPr lang="zh-CN" altLang="en-US" b="0" i="0" dirty="0">
                <a:solidFill>
                  <a:srgbClr val="333333"/>
                </a:solidFill>
                <a:effectLst/>
                <a:latin typeface="arial" panose="020B0604020202020204" pitchFamily="34" charset="0"/>
              </a:rPr>
              <a:t>画作可以</a:t>
            </a:r>
            <a:r>
              <a:rPr lang="zh-CN" altLang="en-US" b="0" i="0" dirty="0" smtClean="0">
                <a:solidFill>
                  <a:srgbClr val="333333"/>
                </a:solidFill>
                <a:effectLst/>
                <a:latin typeface="arial" panose="020B0604020202020204" pitchFamily="34" charset="0"/>
              </a:rPr>
              <a:t>称为</a:t>
            </a:r>
            <a:endParaRPr lang="en-US" altLang="zh-CN" b="0" i="0" dirty="0" smtClean="0">
              <a:solidFill>
                <a:srgbClr val="333333"/>
              </a:solidFill>
              <a:effectLst/>
              <a:latin typeface="arial" panose="020B0604020202020204" pitchFamily="34" charset="0"/>
            </a:endParaRPr>
          </a:p>
          <a:p>
            <a:pPr indent="180000"/>
            <a:r>
              <a:rPr lang="zh-CN" altLang="en-US" sz="2400" b="1" i="0" dirty="0" smtClean="0">
                <a:solidFill>
                  <a:srgbClr val="0070C0"/>
                </a:solidFill>
                <a:effectLst/>
                <a:latin typeface="arial" panose="020B0604020202020204" pitchFamily="34" charset="0"/>
              </a:rPr>
              <a:t>世界</a:t>
            </a:r>
            <a:r>
              <a:rPr lang="zh-CN" altLang="en-US" sz="2400" b="1" i="0" dirty="0">
                <a:solidFill>
                  <a:srgbClr val="0070C0"/>
                </a:solidFill>
                <a:effectLst/>
                <a:latin typeface="arial" panose="020B0604020202020204" pitchFamily="34" charset="0"/>
              </a:rPr>
              <a:t>上第一件真正的油画</a:t>
            </a:r>
            <a:r>
              <a:rPr lang="zh-CN" altLang="en-US" sz="2400" b="1" i="0" dirty="0" smtClean="0">
                <a:solidFill>
                  <a:srgbClr val="0070C0"/>
                </a:solidFill>
                <a:effectLst/>
                <a:latin typeface="arial" panose="020B0604020202020204" pitchFamily="34" charset="0"/>
              </a:rPr>
              <a:t>作品</a:t>
            </a:r>
            <a:r>
              <a:rPr lang="zh-CN" altLang="en-US" sz="2400" b="1" dirty="0">
                <a:solidFill>
                  <a:srgbClr val="333333"/>
                </a:solidFill>
                <a:latin typeface="arial" panose="020B0604020202020204" pitchFamily="34" charset="0"/>
              </a:rPr>
              <a:t> </a:t>
            </a:r>
            <a:r>
              <a:rPr lang="zh-CN" altLang="en-US" sz="2400" b="1" dirty="0" smtClean="0">
                <a:solidFill>
                  <a:srgbClr val="333333"/>
                </a:solidFill>
                <a:latin typeface="arial" panose="020B0604020202020204" pitchFamily="34" charset="0"/>
              </a:rPr>
              <a:t>  </a:t>
            </a:r>
            <a:r>
              <a:rPr lang="zh-CN" altLang="en-US" b="0" i="0" dirty="0" smtClean="0">
                <a:solidFill>
                  <a:srgbClr val="333333"/>
                </a:solidFill>
                <a:effectLst/>
                <a:latin typeface="arial" panose="020B0604020202020204" pitchFamily="34" charset="0"/>
              </a:rPr>
              <a:t>在</a:t>
            </a:r>
            <a:r>
              <a:rPr lang="zh-CN" altLang="en-US" b="0" i="0" dirty="0">
                <a:solidFill>
                  <a:srgbClr val="333333"/>
                </a:solidFill>
                <a:effectLst/>
                <a:latin typeface="arial" panose="020B0604020202020204" pitchFamily="34" charset="0"/>
              </a:rPr>
              <a:t>绘画史上具有重要的意义。</a:t>
            </a:r>
            <a:endParaRPr lang="zh-CN" altLang="en-US" dirty="0"/>
          </a:p>
        </p:txBody>
      </p:sp>
      <p:sp>
        <p:nvSpPr>
          <p:cNvPr id="11" name="文本框 3">
            <a:extLst>
              <a:ext uri="{FF2B5EF4-FFF2-40B4-BE49-F238E27FC236}">
                <a16:creationId xmlns:a16="http://schemas.microsoft.com/office/drawing/2014/main" xmlns="" id="{2CD26694-CECB-4B0F-81FA-88DB10E187F6}"/>
              </a:ext>
            </a:extLst>
          </p:cNvPr>
          <p:cNvSpPr txBox="1"/>
          <p:nvPr/>
        </p:nvSpPr>
        <p:spPr>
          <a:xfrm>
            <a:off x="144000" y="3930432"/>
            <a:ext cx="4036474" cy="2092881"/>
          </a:xfrm>
          <a:prstGeom prst="rect">
            <a:avLst/>
          </a:prstGeom>
          <a:noFill/>
        </p:spPr>
        <p:txBody>
          <a:bodyPr wrap="square" rtlCol="0">
            <a:spAutoFit/>
          </a:bodyPr>
          <a:lstStyle/>
          <a:p>
            <a:r>
              <a:rPr lang="zh-CN" altLang="zh-CN" sz="1800" dirty="0">
                <a:effectLst/>
                <a:latin typeface="+mn-ea"/>
                <a:cs typeface="Times New Roman" panose="02020603050405020304" pitchFamily="18" charset="0"/>
              </a:rPr>
              <a:t>《根特祭坛画》是一种多翼式“</a:t>
            </a:r>
            <a:r>
              <a:rPr lang="zh-CN" altLang="zh-CN" sz="2000" b="1" dirty="0">
                <a:solidFill>
                  <a:srgbClr val="0070C0"/>
                </a:solidFill>
                <a:effectLst/>
                <a:latin typeface="+mn-ea"/>
                <a:cs typeface="Times New Roman" panose="02020603050405020304" pitchFamily="18" charset="0"/>
              </a:rPr>
              <a:t>开闭形</a:t>
            </a:r>
            <a:r>
              <a:rPr lang="zh-CN" altLang="zh-CN" sz="1800" dirty="0">
                <a:effectLst/>
                <a:latin typeface="+mn-ea"/>
                <a:cs typeface="Times New Roman" panose="02020603050405020304" pitchFamily="18" charset="0"/>
              </a:rPr>
              <a:t>”祭坛组画。这幅祭坛画，乃</a:t>
            </a:r>
            <a:r>
              <a:rPr lang="zh-CN" altLang="zh-CN" sz="1800" b="1" dirty="0">
                <a:effectLst/>
                <a:latin typeface="+mn-ea"/>
                <a:cs typeface="Times New Roman" panose="02020603050405020304" pitchFamily="18" charset="0"/>
              </a:rPr>
              <a:t>置放在教堂圣坛的前面</a:t>
            </a:r>
            <a:r>
              <a:rPr lang="zh-CN" altLang="zh-CN" sz="1800" dirty="0">
                <a:effectLst/>
                <a:latin typeface="+mn-ea"/>
                <a:cs typeface="Times New Roman" panose="02020603050405020304" pitchFamily="18" charset="0"/>
              </a:rPr>
              <a:t>，木板组成，由内外共</a:t>
            </a:r>
            <a:r>
              <a:rPr lang="en-US" altLang="zh-CN" sz="1800" dirty="0">
                <a:effectLst/>
                <a:latin typeface="+mn-ea"/>
                <a:cs typeface="Times New Roman" panose="02020603050405020304" pitchFamily="18" charset="0"/>
              </a:rPr>
              <a:t>20</a:t>
            </a:r>
            <a:r>
              <a:rPr lang="zh-CN" altLang="zh-CN" sz="1800" dirty="0">
                <a:effectLst/>
                <a:latin typeface="+mn-ea"/>
                <a:cs typeface="Times New Roman" panose="02020603050405020304" pitchFamily="18" charset="0"/>
              </a:rPr>
              <a:t>个画面构成一种</a:t>
            </a:r>
            <a:r>
              <a:rPr lang="zh-CN" altLang="zh-CN" sz="1800" b="1" dirty="0">
                <a:effectLst/>
                <a:latin typeface="+mn-ea"/>
                <a:cs typeface="Times New Roman" panose="02020603050405020304" pitchFamily="18" charset="0"/>
              </a:rPr>
              <a:t>折叠式画障</a:t>
            </a:r>
            <a:r>
              <a:rPr lang="zh-CN" altLang="zh-CN" sz="1800" dirty="0">
                <a:effectLst/>
                <a:latin typeface="+mn-ea"/>
                <a:cs typeface="Times New Roman" panose="02020603050405020304" pitchFamily="18" charset="0"/>
              </a:rPr>
              <a:t>。每逢节日的礼拜盛会，祭坛的两翼伴随着音乐旋律被徐徐打开，辉煌夺目的</a:t>
            </a:r>
            <a:r>
              <a:rPr lang="en-US" altLang="zh-CN" sz="2000" b="1" dirty="0">
                <a:effectLst/>
                <a:latin typeface="+mn-ea"/>
                <a:cs typeface="Times New Roman" panose="02020603050405020304" pitchFamily="18" charset="0"/>
              </a:rPr>
              <a:t>12</a:t>
            </a:r>
            <a:r>
              <a:rPr lang="zh-CN" altLang="zh-CN" sz="1800" dirty="0">
                <a:effectLst/>
                <a:latin typeface="+mn-ea"/>
                <a:cs typeface="Times New Roman" panose="02020603050405020304" pitchFamily="18" charset="0"/>
              </a:rPr>
              <a:t>幅祭坛画便呈现于人们的眼前。</a:t>
            </a:r>
            <a:endParaRPr lang="zh-CN" altLang="en-US" dirty="0">
              <a:latin typeface="+mn-ea"/>
            </a:endParaRPr>
          </a:p>
        </p:txBody>
      </p:sp>
      <p:sp>
        <p:nvSpPr>
          <p:cNvPr id="13" name="TextBox 10"/>
          <p:cNvSpPr txBox="1"/>
          <p:nvPr/>
        </p:nvSpPr>
        <p:spPr>
          <a:xfrm>
            <a:off x="10879200" y="640146"/>
            <a:ext cx="1485600" cy="707886"/>
          </a:xfrm>
          <a:prstGeom prst="rect">
            <a:avLst/>
          </a:prstGeom>
          <a:noFill/>
        </p:spPr>
        <p:txBody>
          <a:bodyPr wrap="square" rtlCol="0">
            <a:spAutoFit/>
          </a:bodyP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粗知</a:t>
            </a:r>
            <a:endParaRPr lang="en-US" altLang="en-US" sz="4000" b="1" dirty="0">
              <a:solidFill>
                <a:schemeClr val="bg1"/>
              </a:solidFill>
              <a:latin typeface="微软雅黑" panose="020B0503020204020204" pitchFamily="34" charset="-122"/>
              <a:ea typeface="微软雅黑" panose="020B0503020204020204" pitchFamily="34" charset="-122"/>
            </a:endParaRPr>
          </a:p>
        </p:txBody>
      </p:sp>
      <p:sp>
        <p:nvSpPr>
          <p:cNvPr id="14" name="下箭头 13"/>
          <p:cNvSpPr/>
          <p:nvPr/>
        </p:nvSpPr>
        <p:spPr>
          <a:xfrm>
            <a:off x="11390400" y="1576800"/>
            <a:ext cx="295200" cy="993600"/>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5"/>
          <p:cNvSpPr/>
          <p:nvPr/>
        </p:nvSpPr>
        <p:spPr>
          <a:xfrm>
            <a:off x="205438" y="1065564"/>
            <a:ext cx="3866547" cy="5139869"/>
          </a:xfrm>
          <a:prstGeom prst="rect">
            <a:avLst/>
          </a:prstGeom>
        </p:spPr>
        <p:txBody>
          <a:bodyPr wrap="square">
            <a:spAutoFit/>
          </a:bodyPr>
          <a:lstStyle/>
          <a:p>
            <a:pPr indent="180000"/>
            <a:r>
              <a:rPr lang="zh-CN" altLang="zh-CN" dirty="0"/>
              <a:t>上层画的是预告</a:t>
            </a:r>
            <a:r>
              <a:rPr lang="zh-CN" altLang="zh-CN" b="1" dirty="0"/>
              <a:t>耶稣降生</a:t>
            </a:r>
            <a:r>
              <a:rPr lang="zh-CN" altLang="zh-CN" dirty="0"/>
              <a:t>的</a:t>
            </a:r>
            <a:r>
              <a:rPr lang="zh-CN" altLang="zh-CN" sz="2000" b="1" dirty="0"/>
              <a:t>男女先知共</a:t>
            </a:r>
            <a:r>
              <a:rPr lang="en-US" altLang="zh-CN" sz="2000" b="1" dirty="0"/>
              <a:t>4</a:t>
            </a:r>
            <a:r>
              <a:rPr lang="zh-CN" altLang="zh-CN" sz="2000" b="1" dirty="0"/>
              <a:t>个</a:t>
            </a:r>
            <a:r>
              <a:rPr lang="zh-CN" altLang="zh-CN" dirty="0"/>
              <a:t>，分隔在屏风的弧形顶部。中间一层画着传统题材</a:t>
            </a:r>
            <a:r>
              <a:rPr lang="zh-CN" altLang="zh-CN" b="1" dirty="0"/>
              <a:t>《受胎告知》</a:t>
            </a:r>
            <a:r>
              <a:rPr lang="zh-CN" altLang="zh-CN" dirty="0"/>
              <a:t>，在这一层，空间比较宽敞，报知喜讯的天使与满怀激情的马利亚，被分别安排在四幅的两端。中间描绘着空阔的房间，除了窗台、壁龛以外，没有什么陈设。光线从窗外射入，环境极其单纯，透视感强。似乎为了强调马利亚的圣洁，细节处理得很简约。中间的窗台露出城市的景色，给人以当代人的起居生活的印象。洗脸盆与挂着的洗脸巾被描绘得</a:t>
            </a:r>
            <a:r>
              <a:rPr lang="zh-CN" altLang="zh-CN" b="1" dirty="0"/>
              <a:t>细致入微</a:t>
            </a:r>
            <a:r>
              <a:rPr lang="zh-CN" altLang="zh-CN" dirty="0"/>
              <a:t>，甚至连壁龛内一物件的高光都纤毫无遗地描绘出来。在天使与马利亚的画面背后还有</a:t>
            </a:r>
            <a:r>
              <a:rPr lang="zh-CN" altLang="zh-CN" b="1" dirty="0"/>
              <a:t>依稀可辨</a:t>
            </a:r>
            <a:r>
              <a:rPr lang="zh-CN" altLang="zh-CN" dirty="0"/>
              <a:t>的花格窗棂、书本等细节，天使背后的阴影</a:t>
            </a:r>
            <a:r>
              <a:rPr lang="zh-CN" altLang="zh-CN" b="1" dirty="0"/>
              <a:t>非常写实</a:t>
            </a:r>
            <a:r>
              <a:rPr lang="zh-CN" altLang="zh-CN" dirty="0"/>
              <a:t>，显示了风俗画的特色。</a:t>
            </a:r>
            <a:endParaRPr lang="en-US" altLang="zh-CN" sz="1400" spc="-15" dirty="0">
              <a:solidFill>
                <a:schemeClr val="tx1">
                  <a:lumMod val="90000"/>
                  <a:lumOff val="10000"/>
                </a:schemeClr>
              </a:solidFill>
              <a:latin typeface="微软雅黑" panose="020B0503020204020204" pitchFamily="34" charset="-122"/>
              <a:ea typeface="微软雅黑" panose="020B0503020204020204" pitchFamily="34" charset="-122"/>
            </a:endParaRPr>
          </a:p>
        </p:txBody>
      </p:sp>
      <p:sp>
        <p:nvSpPr>
          <p:cNvPr id="18" name="TextBox 10"/>
          <p:cNvSpPr txBox="1"/>
          <p:nvPr/>
        </p:nvSpPr>
        <p:spPr>
          <a:xfrm>
            <a:off x="11037600" y="3211746"/>
            <a:ext cx="1248000" cy="707886"/>
          </a:xfrm>
          <a:prstGeom prst="rect">
            <a:avLst/>
          </a:prstGeom>
          <a:noFill/>
        </p:spPr>
        <p:txBody>
          <a:bodyPr wrap="square" rtlCol="0">
            <a:spAutoFit/>
          </a:bodyP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细看</a:t>
            </a:r>
            <a:endParaRPr lang="en-US" altLang="en-US" sz="4000" b="1" dirty="0">
              <a:solidFill>
                <a:schemeClr val="bg1"/>
              </a:solidFill>
              <a:latin typeface="微软雅黑" panose="020B0503020204020204" pitchFamily="34" charset="-122"/>
              <a:ea typeface="微软雅黑" panose="020B0503020204020204" pitchFamily="34" charset="-122"/>
            </a:endParaRPr>
          </a:p>
        </p:txBody>
      </p:sp>
      <p:sp>
        <p:nvSpPr>
          <p:cNvPr id="19" name="文本框 9">
            <a:extLst>
              <a:ext uri="{FF2B5EF4-FFF2-40B4-BE49-F238E27FC236}">
                <a16:creationId xmlns:a16="http://schemas.microsoft.com/office/drawing/2014/main" xmlns="" id="{F9DA96CD-A4FC-4B54-8BB0-7A912878AF51}"/>
              </a:ext>
            </a:extLst>
          </p:cNvPr>
          <p:cNvSpPr txBox="1"/>
          <p:nvPr/>
        </p:nvSpPr>
        <p:spPr>
          <a:xfrm>
            <a:off x="314912" y="492249"/>
            <a:ext cx="3904288" cy="5632311"/>
          </a:xfrm>
          <a:prstGeom prst="rect">
            <a:avLst/>
          </a:prstGeom>
          <a:noFill/>
        </p:spPr>
        <p:txBody>
          <a:bodyPr wrap="square" rtlCol="0">
            <a:spAutoFit/>
          </a:bodyPr>
          <a:lstStyle/>
          <a:p>
            <a:pPr indent="180000" algn="l">
              <a:lnSpc>
                <a:spcPct val="150000"/>
              </a:lnSpc>
            </a:pPr>
            <a:r>
              <a:rPr lang="zh-CN" altLang="zh-CN" sz="1800" kern="100" dirty="0" smtClean="0">
                <a:effectLst/>
                <a:latin typeface="等线" panose="02010600030101010101" pitchFamily="2" charset="-122"/>
                <a:ea typeface="宋体" panose="02010600030101010101" pitchFamily="2" charset="-122"/>
                <a:cs typeface="Times New Roman" panose="02020603050405020304" pitchFamily="18" charset="0"/>
              </a:rPr>
              <a:t>中间</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两尊雕像为</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施洗约翰与使徒约翰</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；两边是供养人</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约多库斯</a:t>
            </a:r>
            <a:r>
              <a:rPr lang="en-US" altLang="zh-CN" sz="1800" b="1"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威德和他的妻子伊丽莎白</a:t>
            </a:r>
            <a:r>
              <a:rPr lang="en-US" altLang="zh-CN" sz="1800" b="1"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布柳特</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，他们都占满画面。供养人跪着，作为祭坛画的捐献人，表示对基督的虔诚。这两幅跪者像具有肖像特征。画家的技艺甚高，</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形象神态逼真，结构严实</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。中间两尊雕像的摹绘，则运用了</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高度熟练的素描技能</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，画在神龛里几可与雕像乱真。可以看出这两位画家在造型写实能力上的造诣，这也是</a:t>
            </a:r>
            <a:r>
              <a:rPr lang="zh-CN" altLang="zh-CN" sz="2000" b="1" kern="100" dirty="0">
                <a:solidFill>
                  <a:srgbClr val="0070C0"/>
                </a:solidFill>
                <a:effectLst/>
                <a:latin typeface="等线" panose="02010600030101010101" pitchFamily="2" charset="-122"/>
                <a:ea typeface="宋体" panose="02010600030101010101" pitchFamily="2" charset="-122"/>
                <a:cs typeface="Times New Roman" panose="02020603050405020304" pitchFamily="18" charset="0"/>
              </a:rPr>
              <a:t>尼德兰文艺复兴时期的绘画水平的一个重要标志</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0" name="文本框 4">
            <a:extLst>
              <a:ext uri="{FF2B5EF4-FFF2-40B4-BE49-F238E27FC236}">
                <a16:creationId xmlns:a16="http://schemas.microsoft.com/office/drawing/2014/main" xmlns="" id="{9900F7E3-B2DF-4A56-B53D-B4E885FBDC5C}"/>
              </a:ext>
            </a:extLst>
          </p:cNvPr>
          <p:cNvSpPr txBox="1"/>
          <p:nvPr/>
        </p:nvSpPr>
        <p:spPr>
          <a:xfrm>
            <a:off x="204186" y="1109709"/>
            <a:ext cx="3907014" cy="4832092"/>
          </a:xfrm>
          <a:prstGeom prst="rect">
            <a:avLst/>
          </a:prstGeom>
          <a:noFill/>
        </p:spPr>
        <p:txBody>
          <a:bodyPr wrap="square" rtlCol="0">
            <a:spAutoFit/>
          </a:bodyPr>
          <a:lstStyle/>
          <a:p>
            <a:pPr indent="180000"/>
            <a:r>
              <a:rPr lang="zh-CN" altLang="zh-CN" sz="1800" kern="100" dirty="0" smtClean="0">
                <a:effectLst/>
                <a:latin typeface="等线" panose="02010600030101010101" pitchFamily="2" charset="-122"/>
                <a:ea typeface="宋体"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这</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12</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幅画面的中央一面，分上下两层；上层三幅画着上帝、圣母与施洗约翰。正中的上帝是这三幅画的核心，他比周围其他人物都要魁梧：上帝正襟危坐，双目直视，毫无表情，这是一种</a:t>
            </a:r>
            <a:r>
              <a:rPr lang="zh-CN" altLang="zh-CN" sz="2000" b="1"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画上帝的公式</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b="1"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人们已习惯了这种最高形象的木讷感</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他左手持权杖，右手微举为祝福的仪式。但上帝身上那件镶金大红袍却被画得极有生气，画家似乎有意把艺术的感情投在这件袍服的褶襞上，而不去刻画他的脸。在这一层，以这一尊偶像为中心，庄严地摆开了圣秩的阵势。左右两侧的圣母与施洗约翰，形象比较潇洒自如，色彩也很饱满，人物虽相对而坐着，但姿势丝毫不显得局促。</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180000"/>
            <a:endParaRPr lang="zh-CN" altLang="en-US" dirty="0"/>
          </a:p>
        </p:txBody>
      </p:sp>
      <p:pic>
        <p:nvPicPr>
          <p:cNvPr id="21" name="图片 20">
            <a:extLst>
              <a:ext uri="{FF2B5EF4-FFF2-40B4-BE49-F238E27FC236}">
                <a16:creationId xmlns:a16="http://schemas.microsoft.com/office/drawing/2014/main" xmlns="" id="{FF765269-7476-4AE1-AA64-8369E2F718B6}"/>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126433" y="1678892"/>
            <a:ext cx="6709567" cy="3774131"/>
          </a:xfrm>
          <a:prstGeom prst="rect">
            <a:avLst/>
          </a:prstGeom>
        </p:spPr>
      </p:pic>
      <p:sp>
        <p:nvSpPr>
          <p:cNvPr id="22" name="下箭头 21"/>
          <p:cNvSpPr/>
          <p:nvPr/>
        </p:nvSpPr>
        <p:spPr>
          <a:xfrm>
            <a:off x="11434800" y="4276800"/>
            <a:ext cx="295200" cy="771600"/>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10"/>
          <p:cNvSpPr txBox="1"/>
          <p:nvPr/>
        </p:nvSpPr>
        <p:spPr>
          <a:xfrm>
            <a:off x="10936800" y="5365746"/>
            <a:ext cx="1341600" cy="707886"/>
          </a:xfrm>
          <a:prstGeom prst="rect">
            <a:avLst/>
          </a:prstGeom>
          <a:noFill/>
        </p:spPr>
        <p:txBody>
          <a:bodyPr wrap="square" rtlCol="0">
            <a:spAutoFit/>
          </a:bodyP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联想</a:t>
            </a:r>
            <a:endParaRPr lang="en-US" sz="4000" b="1" dirty="0">
              <a:solidFill>
                <a:schemeClr val="bg1"/>
              </a:solidFill>
              <a:latin typeface="微软雅黑" panose="020B0503020204020204" pitchFamily="34" charset="-122"/>
              <a:ea typeface="微软雅黑" panose="020B0503020204020204" pitchFamily="34" charset="-122"/>
            </a:endParaRPr>
          </a:p>
        </p:txBody>
      </p:sp>
      <p:sp>
        <p:nvSpPr>
          <p:cNvPr id="24" name="文本框 4">
            <a:extLst>
              <a:ext uri="{FF2B5EF4-FFF2-40B4-BE49-F238E27FC236}">
                <a16:creationId xmlns:a16="http://schemas.microsoft.com/office/drawing/2014/main" xmlns="" id="{355F0EF8-5DFB-4565-B1D0-CBB58FE624CC}"/>
              </a:ext>
            </a:extLst>
          </p:cNvPr>
          <p:cNvSpPr txBox="1"/>
          <p:nvPr/>
        </p:nvSpPr>
        <p:spPr>
          <a:xfrm>
            <a:off x="221662" y="361589"/>
            <a:ext cx="3738338" cy="6047809"/>
          </a:xfrm>
          <a:prstGeom prst="rect">
            <a:avLst/>
          </a:prstGeom>
          <a:noFill/>
        </p:spPr>
        <p:txBody>
          <a:bodyPr wrap="square" rtlCol="0">
            <a:spAutoFit/>
          </a:bodyPr>
          <a:lstStyle/>
          <a:p>
            <a:pPr indent="180000">
              <a:lnSpc>
                <a:spcPct val="150000"/>
              </a:lnSpc>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在中央下层的一幅</a:t>
            </a:r>
            <a:r>
              <a:rPr lang="zh-CN" altLang="zh-CN" sz="1800" kern="100" dirty="0" smtClean="0">
                <a:effectLst/>
                <a:latin typeface="等线" panose="02010600030101010101" pitchFamily="2" charset="-122"/>
                <a:ea typeface="宋体" panose="02010600030101010101" pitchFamily="2" charset="-122"/>
                <a:cs typeface="Times New Roman" panose="02020603050405020304" pitchFamily="18" charset="0"/>
              </a:rPr>
              <a:t>是是</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整个组画的</a:t>
            </a:r>
            <a:r>
              <a:rPr lang="zh-CN" altLang="zh-CN" sz="1800" kern="100" dirty="0" smtClean="0">
                <a:effectLst/>
                <a:latin typeface="等线" panose="02010600030101010101" pitchFamily="2" charset="-122"/>
                <a:ea typeface="宋体" panose="02010600030101010101" pitchFamily="2" charset="-122"/>
                <a:cs typeface="Times New Roman" panose="02020603050405020304" pitchFamily="18" charset="0"/>
              </a:rPr>
              <a:t>核心</a:t>
            </a:r>
            <a:r>
              <a:rPr lang="en-US" altLang="zh-CN" sz="1800" kern="100" dirty="0" smtClean="0">
                <a:effectLst/>
                <a:latin typeface="等线" panose="02010600030101010101" pitchFamily="2" charset="-122"/>
                <a:ea typeface="宋体" panose="02010600030101010101" pitchFamily="2" charset="-122"/>
                <a:cs typeface="Times New Roman" panose="02020603050405020304" pitchFamily="18" charset="0"/>
              </a:rPr>
              <a:t>《</a:t>
            </a:r>
            <a:r>
              <a:rPr lang="zh-CN" altLang="en-US" sz="2000" b="1" kern="100" dirty="0" smtClean="0">
                <a:solidFill>
                  <a:srgbClr val="0070C0"/>
                </a:solidFill>
                <a:effectLst/>
                <a:latin typeface="等线" panose="02010600030101010101" pitchFamily="2" charset="-122"/>
                <a:ea typeface="宋体" panose="02010600030101010101" pitchFamily="2" charset="-122"/>
                <a:cs typeface="Times New Roman" panose="02020603050405020304" pitchFamily="18" charset="0"/>
              </a:rPr>
              <a:t>羔羊的颂赞</a:t>
            </a:r>
            <a:r>
              <a:rPr lang="en-US" altLang="zh-CN" sz="1800" kern="100" dirty="0" smtClean="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smtClean="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是一幅最富戏剧性的横幅面的宗教传说场面。这个题材取自圣经《启示录》第七章第九、十两节： </a:t>
            </a:r>
            <a:r>
              <a:rPr lang="zh-CN" altLang="zh-CN" sz="1800" kern="100" dirty="0" smtClean="0">
                <a:effectLst/>
                <a:latin typeface="等线" panose="02010600030101010101" pitchFamily="2" charset="-122"/>
                <a:ea typeface="宋体" panose="02010600030101010101" pitchFamily="2" charset="-122"/>
                <a:cs typeface="Times New Roman" panose="02020603050405020304" pitchFamily="18" charset="0"/>
              </a:rPr>
              <a:t>从</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各国各族各地各方来的，站在宝座和羔羊面前，身穿白衣，手拿棕树枝，大声喊着说：</a:t>
            </a:r>
            <a:r>
              <a:rPr lang="zh-CN" altLang="zh-CN" sz="2000" b="1" i="1" kern="100" dirty="0">
                <a:solidFill>
                  <a:srgbClr val="0070C0"/>
                </a:solidFill>
                <a:effectLst/>
                <a:latin typeface="等线" panose="02010600030101010101" pitchFamily="2" charset="-122"/>
                <a:ea typeface="宋体" panose="02010600030101010101" pitchFamily="2" charset="-122"/>
                <a:cs typeface="Times New Roman" panose="02020603050405020304" pitchFamily="18" charset="0"/>
              </a:rPr>
              <a:t>愿救恩归于坐在宝座上我们的神，也归于羔羊</a:t>
            </a:r>
            <a:r>
              <a:rPr lang="zh-CN" altLang="zh-CN" kern="100" dirty="0" smtClean="0">
                <a:latin typeface="等线" panose="02010600030101010101" pitchFamily="2" charset="-122"/>
                <a:ea typeface="宋体" panose="02010600030101010101" pitchFamily="2" charset="-122"/>
                <a:cs typeface="Times New Roman" panose="02020603050405020304" pitchFamily="18" charset="0"/>
              </a:rPr>
              <a:t>。</a:t>
            </a:r>
            <a:endParaRPr lang="en-US" altLang="zh-CN" kern="100" dirty="0" smtClean="0">
              <a:latin typeface="等线" panose="02010600030101010101" pitchFamily="2" charset="-122"/>
              <a:ea typeface="宋体" panose="02010600030101010101" pitchFamily="2" charset="-122"/>
              <a:cs typeface="Times New Roman" panose="02020603050405020304" pitchFamily="18" charset="0"/>
            </a:endParaRPr>
          </a:p>
          <a:p>
            <a:pPr indent="180000">
              <a:lnSpc>
                <a:spcPct val="150000"/>
              </a:lnSpc>
            </a:pPr>
            <a:r>
              <a:rPr lang="zh-CN" altLang="zh-CN" kern="100" dirty="0" smtClean="0">
                <a:latin typeface="等线" panose="02010600030101010101" pitchFamily="2" charset="-122"/>
                <a:ea typeface="宋体" panose="02010600030101010101" pitchFamily="2" charset="-122"/>
                <a:cs typeface="Times New Roman" panose="02020603050405020304" pitchFamily="18" charset="0"/>
              </a:rPr>
              <a:t>文字</a:t>
            </a:r>
            <a:r>
              <a:rPr lang="zh-CN" altLang="zh-CN" kern="100" dirty="0" smtClean="0">
                <a:latin typeface="等线" panose="02010600030101010101" pitchFamily="2" charset="-122"/>
                <a:ea typeface="宋体" panose="02010600030101010101" pitchFamily="2" charset="-122"/>
                <a:cs typeface="Times New Roman" panose="02020603050405020304" pitchFamily="18" charset="0"/>
              </a:rPr>
              <a:t>富于隐喻性。所谓无罪的羔羊，在这里是隐指</a:t>
            </a:r>
            <a:r>
              <a:rPr lang="zh-CN" altLang="zh-CN" b="1" kern="100" dirty="0" smtClean="0">
                <a:solidFill>
                  <a:srgbClr val="0070C0"/>
                </a:solidFill>
                <a:latin typeface="等线" panose="02010600030101010101" pitchFamily="2" charset="-122"/>
                <a:ea typeface="宋体" panose="02010600030101010101" pitchFamily="2" charset="-122"/>
                <a:cs typeface="Times New Roman" panose="02020603050405020304" pitchFamily="18" charset="0"/>
              </a:rPr>
              <a:t>基督徒、以色列人和受压迫者</a:t>
            </a:r>
            <a:r>
              <a:rPr lang="zh-CN" altLang="zh-CN" kern="100" dirty="0" smtClean="0">
                <a:latin typeface="等线" panose="02010600030101010101" pitchFamily="2" charset="-122"/>
                <a:ea typeface="宋体" panose="02010600030101010101" pitchFamily="2" charset="-122"/>
                <a:cs typeface="Times New Roman" panose="02020603050405020304" pitchFamily="18" charset="0"/>
              </a:rPr>
              <a:t>，圣经说只有他们才能得到上帝最大的</a:t>
            </a:r>
            <a:r>
              <a:rPr lang="zh-CN" altLang="zh-CN" kern="100" dirty="0" smtClean="0">
                <a:latin typeface="等线" panose="02010600030101010101" pitchFamily="2" charset="-122"/>
                <a:ea typeface="宋体" panose="02010600030101010101" pitchFamily="2" charset="-122"/>
                <a:cs typeface="Times New Roman" panose="02020603050405020304" pitchFamily="18" charset="0"/>
              </a:rPr>
              <a:t>恩典</a:t>
            </a:r>
            <a:r>
              <a:rPr lang="zh-CN" altLang="en-US" kern="100" dirty="0" smtClean="0">
                <a:latin typeface="等线" panose="02010600030101010101" pitchFamily="2" charset="-122"/>
                <a:ea typeface="宋体" panose="02010600030101010101" pitchFamily="2" charset="-122"/>
                <a:cs typeface="Times New Roman" panose="02020603050405020304" pitchFamily="18" charset="0"/>
              </a:rPr>
              <a:t>。</a:t>
            </a:r>
            <a:endParaRPr lang="zh-CN" altLang="zh-CN" kern="100" dirty="0" smtClean="0">
              <a:latin typeface="等线" panose="02010600030101010101" pitchFamily="2" charset="-122"/>
              <a:ea typeface="等线" panose="02010600030101010101" pitchFamily="2" charset="-122"/>
              <a:cs typeface="Times New Roman" panose="02020603050405020304" pitchFamily="18" charset="0"/>
            </a:endParaRPr>
          </a:p>
          <a:p>
            <a:pPr indent="180000" algn="l">
              <a:lnSpc>
                <a:spcPct val="150000"/>
              </a:lnSpc>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nvGrpSpPr>
          <p:cNvPr id="25" name="组合 24"/>
          <p:cNvGrpSpPr/>
          <p:nvPr/>
        </p:nvGrpSpPr>
        <p:grpSpPr>
          <a:xfrm>
            <a:off x="4661878" y="237600"/>
            <a:ext cx="6058922" cy="1087200"/>
            <a:chOff x="3477600" y="1555200"/>
            <a:chExt cx="3988800" cy="1087200"/>
          </a:xfrm>
        </p:grpSpPr>
        <p:sp>
          <p:nvSpPr>
            <p:cNvPr id="26" name="云形 25"/>
            <p:cNvSpPr/>
            <p:nvPr/>
          </p:nvSpPr>
          <p:spPr>
            <a:xfrm>
              <a:off x="3477600" y="1555200"/>
              <a:ext cx="3988800" cy="10872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rot="21340699">
              <a:off x="3836552" y="1721502"/>
              <a:ext cx="3615701" cy="523220"/>
            </a:xfrm>
            <a:prstGeom prst="rect">
              <a:avLst/>
            </a:prstGeom>
            <a:noFill/>
          </p:spPr>
          <p:txBody>
            <a:bodyPr wrap="square" rtlCol="0">
              <a:spAutoFit/>
            </a:bodyPr>
            <a:lstStyle/>
            <a:p>
              <a:r>
                <a:rPr lang="zh-CN" altLang="en-US" sz="2800" dirty="0" smtClean="0">
                  <a:latin typeface="华文行楷" pitchFamily="2" charset="-122"/>
                  <a:ea typeface="华文行楷" pitchFamily="2" charset="-122"/>
                </a:rPr>
                <a:t>全世界压迫者，跪下来求救</a:t>
              </a:r>
              <a:r>
                <a:rPr lang="zh-CN" altLang="en-US" sz="2800" dirty="0" smtClean="0">
                  <a:latin typeface="华文行楷" pitchFamily="2" charset="-122"/>
                  <a:ea typeface="华文行楷" pitchFamily="2" charset="-122"/>
                </a:rPr>
                <a:t>？</a:t>
              </a:r>
              <a:endParaRPr lang="zh-CN" altLang="en-US" sz="2800" dirty="0">
                <a:latin typeface="华文行楷" pitchFamily="2" charset="-122"/>
                <a:ea typeface="华文行楷" pitchFamily="2" charset="-122"/>
              </a:endParaRPr>
            </a:p>
          </p:txBody>
        </p:sp>
      </p:grpSp>
      <p:grpSp>
        <p:nvGrpSpPr>
          <p:cNvPr id="28" name="组合 27"/>
          <p:cNvGrpSpPr/>
          <p:nvPr/>
        </p:nvGrpSpPr>
        <p:grpSpPr>
          <a:xfrm>
            <a:off x="4504678" y="5666400"/>
            <a:ext cx="6267832" cy="1087200"/>
            <a:chOff x="3477600" y="1555200"/>
            <a:chExt cx="4126333" cy="1087200"/>
          </a:xfrm>
        </p:grpSpPr>
        <p:sp>
          <p:nvSpPr>
            <p:cNvPr id="29" name="云形 28"/>
            <p:cNvSpPr/>
            <p:nvPr/>
          </p:nvSpPr>
          <p:spPr>
            <a:xfrm>
              <a:off x="3477600" y="1555200"/>
              <a:ext cx="3988800" cy="10872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rot="21340699">
              <a:off x="3988232" y="1714302"/>
              <a:ext cx="3615701" cy="523220"/>
            </a:xfrm>
            <a:prstGeom prst="rect">
              <a:avLst/>
            </a:prstGeom>
            <a:noFill/>
          </p:spPr>
          <p:txBody>
            <a:bodyPr wrap="square" rtlCol="0">
              <a:spAutoFit/>
            </a:bodyPr>
            <a:lstStyle/>
            <a:p>
              <a:r>
                <a:rPr lang="zh-CN" altLang="en-US" sz="2800" dirty="0" smtClean="0">
                  <a:latin typeface="华文行楷" pitchFamily="2" charset="-122"/>
                  <a:ea typeface="华文行楷" pitchFamily="2" charset="-122"/>
                </a:rPr>
                <a:t>全世界无产者，联合起来！</a:t>
              </a:r>
              <a:endParaRPr lang="zh-CN" altLang="en-US" sz="2800" dirty="0">
                <a:latin typeface="华文行楷" pitchFamily="2" charset="-122"/>
                <a:ea typeface="华文行楷" pitchFamily="2" charset="-122"/>
              </a:endParaRPr>
            </a:p>
          </p:txBody>
        </p:sp>
      </p:grpSp>
      <p:sp>
        <p:nvSpPr>
          <p:cNvPr id="32" name="文本框 4">
            <a:extLst>
              <a:ext uri="{FF2B5EF4-FFF2-40B4-BE49-F238E27FC236}">
                <a16:creationId xmlns:a16="http://schemas.microsoft.com/office/drawing/2014/main" xmlns="" id="{40647B8D-F91C-42B2-B0E9-4B71FAA2A6EB}"/>
              </a:ext>
            </a:extLst>
          </p:cNvPr>
          <p:cNvSpPr txBox="1"/>
          <p:nvPr/>
        </p:nvSpPr>
        <p:spPr>
          <a:xfrm>
            <a:off x="311187" y="704023"/>
            <a:ext cx="3468813" cy="5693866"/>
          </a:xfrm>
          <a:prstGeom prst="rect">
            <a:avLst/>
          </a:prstGeom>
          <a:noFill/>
        </p:spPr>
        <p:txBody>
          <a:bodyPr wrap="square" rtlCol="0">
            <a:spAutoFit/>
          </a:bodyPr>
          <a:lstStyle/>
          <a:p>
            <a:pPr indent="180000"/>
            <a:r>
              <a:rPr lang="zh-CN" altLang="zh-CN" sz="1800" dirty="0">
                <a:effectLst/>
                <a:ea typeface="宋体" panose="02010600030101010101" pitchFamily="2" charset="-122"/>
                <a:cs typeface="Times New Roman" panose="02020603050405020304" pitchFamily="18" charset="0"/>
              </a:rPr>
              <a:t>作为</a:t>
            </a:r>
            <a:r>
              <a:rPr lang="en-US" altLang="zh-CN" sz="1800" dirty="0">
                <a:effectLst/>
                <a:ea typeface="宋体" panose="02010600030101010101" pitchFamily="2" charset="-122"/>
                <a:cs typeface="Times New Roman" panose="02020603050405020304" pitchFamily="18" charset="0"/>
              </a:rPr>
              <a:t>15</a:t>
            </a:r>
            <a:r>
              <a:rPr lang="zh-CN" altLang="zh-CN" sz="1800" dirty="0">
                <a:effectLst/>
                <a:ea typeface="宋体" panose="02010600030101010101" pitchFamily="2" charset="-122"/>
                <a:cs typeface="Times New Roman" panose="02020603050405020304" pitchFamily="18" charset="0"/>
              </a:rPr>
              <a:t>世纪尼德兰美术的标志</a:t>
            </a:r>
            <a:r>
              <a:rPr lang="en-US" altLang="zh-CN" sz="1800" dirty="0">
                <a:effectLst/>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《根特祭坛画》这幅出现于</a:t>
            </a:r>
            <a:r>
              <a:rPr lang="zh-CN" altLang="zh-CN" sz="2000" b="1" dirty="0">
                <a:solidFill>
                  <a:srgbClr val="0070C0"/>
                </a:solidFill>
                <a:effectLst/>
                <a:ea typeface="宋体" panose="02010600030101010101" pitchFamily="2" charset="-122"/>
                <a:cs typeface="Times New Roman" panose="02020603050405020304" pitchFamily="18" charset="0"/>
              </a:rPr>
              <a:t>尼德兰文艺复兴初期</a:t>
            </a:r>
            <a:r>
              <a:rPr lang="zh-CN" altLang="zh-CN" sz="1800" dirty="0">
                <a:effectLst/>
                <a:ea typeface="宋体" panose="02010600030101010101" pitchFamily="2" charset="-122"/>
                <a:cs typeface="Times New Roman" panose="02020603050405020304" pitchFamily="18" charset="0"/>
              </a:rPr>
              <a:t>的艺术巨制，具有一种里程碑的意义。题材虽来源于</a:t>
            </a:r>
            <a:r>
              <a:rPr lang="zh-CN" altLang="zh-CN" sz="1800" b="1" i="1" dirty="0" smtClean="0">
                <a:solidFill>
                  <a:srgbClr val="FF0000"/>
                </a:solidFill>
                <a:effectLst/>
                <a:ea typeface="宋体" panose="02010600030101010101" pitchFamily="2" charset="-122"/>
                <a:cs typeface="Times New Roman" panose="02020603050405020304" pitchFamily="18" charset="0"/>
              </a:rPr>
              <a:t>宗教</a:t>
            </a:r>
            <a:r>
              <a:rPr lang="en-US" altLang="zh-CN" sz="1800" b="1" i="1" dirty="0" smtClean="0">
                <a:solidFill>
                  <a:srgbClr val="FF0000"/>
                </a:solidFill>
                <a:effectLst/>
                <a:ea typeface="宋体" panose="02010600030101010101" pitchFamily="2" charset="-122"/>
                <a:cs typeface="Times New Roman" panose="02020603050405020304" pitchFamily="18" charset="0"/>
              </a:rPr>
              <a:t> </a:t>
            </a:r>
            <a:r>
              <a:rPr lang="zh-CN" altLang="zh-CN" sz="1800" dirty="0" smtClean="0">
                <a:effectLst/>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但画家以</a:t>
            </a:r>
            <a:r>
              <a:rPr lang="zh-CN" altLang="zh-CN" sz="1800" dirty="0" smtClean="0">
                <a:effectLst/>
                <a:ea typeface="宋体" panose="02010600030101010101" pitchFamily="2" charset="-122"/>
                <a:cs typeface="Times New Roman" panose="02020603050405020304" pitchFamily="18" charset="0"/>
              </a:rPr>
              <a:t>对</a:t>
            </a:r>
            <a:r>
              <a:rPr lang="zh-CN" altLang="zh-CN" sz="2000" b="1" dirty="0" smtClean="0">
                <a:solidFill>
                  <a:srgbClr val="0070C0"/>
                </a:solidFill>
                <a:effectLst/>
                <a:ea typeface="宋体" panose="02010600030101010101" pitchFamily="2" charset="-122"/>
                <a:cs typeface="Times New Roman" panose="02020603050405020304" pitchFamily="18" charset="0"/>
              </a:rPr>
              <a:t>现实</a:t>
            </a:r>
            <a:r>
              <a:rPr lang="zh-CN" altLang="zh-CN" sz="2000" b="1" dirty="0">
                <a:solidFill>
                  <a:srgbClr val="0070C0"/>
                </a:solidFill>
                <a:effectLst/>
                <a:ea typeface="宋体" panose="02010600030101010101" pitchFamily="2" charset="-122"/>
                <a:cs typeface="Times New Roman" panose="02020603050405020304" pitchFamily="18" charset="0"/>
              </a:rPr>
              <a:t>世界的肯定和赞美的态度</a:t>
            </a:r>
            <a:r>
              <a:rPr lang="zh-CN" altLang="zh-CN" sz="1800" dirty="0" smtClean="0">
                <a:effectLst/>
                <a:ea typeface="宋体" panose="02010600030101010101" pitchFamily="2" charset="-122"/>
                <a:cs typeface="Times New Roman" panose="02020603050405020304" pitchFamily="18" charset="0"/>
              </a:rPr>
              <a:t>，</a:t>
            </a:r>
            <a:r>
              <a:rPr lang="zh-CN" altLang="zh-CN" sz="2000" b="1" dirty="0" smtClean="0">
                <a:solidFill>
                  <a:srgbClr val="0070C0"/>
                </a:solidFill>
                <a:effectLst/>
                <a:ea typeface="宋体" panose="02010600030101010101" pitchFamily="2" charset="-122"/>
                <a:cs typeface="Times New Roman" panose="02020603050405020304" pitchFamily="18" charset="0"/>
              </a:rPr>
              <a:t>对</a:t>
            </a:r>
            <a:r>
              <a:rPr lang="zh-CN" altLang="zh-CN" sz="2000" b="1" dirty="0">
                <a:solidFill>
                  <a:srgbClr val="0070C0"/>
                </a:solidFill>
                <a:effectLst/>
                <a:ea typeface="宋体" panose="02010600030101010101" pitchFamily="2" charset="-122"/>
                <a:cs typeface="Times New Roman" panose="02020603050405020304" pitchFamily="18" charset="0"/>
              </a:rPr>
              <a:t>人物的细致和写实的描绘</a:t>
            </a:r>
            <a:r>
              <a:rPr lang="zh-CN" altLang="zh-CN" sz="1800" dirty="0">
                <a:effectLst/>
                <a:ea typeface="宋体" panose="02010600030101010101" pitchFamily="2" charset="-122"/>
                <a:cs typeface="Times New Roman" panose="02020603050405020304" pitchFamily="18" charset="0"/>
              </a:rPr>
              <a:t>，构成了这幅作品的基调，从而使整个画面充满诗意，并具有无穷艺术魅力</a:t>
            </a:r>
            <a:r>
              <a:rPr lang="zh-CN" altLang="zh-CN" sz="1800" dirty="0" smtClean="0">
                <a:effectLst/>
                <a:ea typeface="宋体" panose="02010600030101010101" pitchFamily="2" charset="-122"/>
                <a:cs typeface="Times New Roman" panose="02020603050405020304" pitchFamily="18" charset="0"/>
              </a:rPr>
              <a:t>。</a:t>
            </a:r>
            <a:endParaRPr lang="en-US" altLang="zh-CN" sz="1800" dirty="0" smtClean="0">
              <a:effectLst/>
              <a:ea typeface="宋体" panose="02010600030101010101" pitchFamily="2" charset="-122"/>
              <a:cs typeface="Times New Roman" panose="02020603050405020304" pitchFamily="18" charset="0"/>
            </a:endParaRPr>
          </a:p>
          <a:p>
            <a:pPr indent="180000"/>
            <a:r>
              <a:rPr lang="zh-CN" altLang="zh-CN" sz="1800" dirty="0" smtClean="0">
                <a:effectLst/>
                <a:ea typeface="宋体" panose="02010600030101010101" pitchFamily="2" charset="-122"/>
                <a:cs typeface="Times New Roman" panose="02020603050405020304" pitchFamily="18" charset="0"/>
              </a:rPr>
              <a:t>《根特祭坛画》</a:t>
            </a:r>
            <a:r>
              <a:rPr lang="zh-CN" altLang="zh-CN" sz="1800" dirty="0">
                <a:effectLst/>
                <a:ea typeface="宋体" panose="02010600030101010101" pitchFamily="2" charset="-122"/>
                <a:cs typeface="Times New Roman" panose="02020603050405020304" pitchFamily="18" charset="0"/>
              </a:rPr>
              <a:t>可以称为世界上第一件真正的油画作品，色彩鲜明，辉煌艳丽，</a:t>
            </a:r>
            <a:r>
              <a:rPr lang="zh-CN" altLang="zh-CN" sz="2000" b="1" dirty="0">
                <a:solidFill>
                  <a:srgbClr val="0070C0"/>
                </a:solidFill>
                <a:effectLst/>
                <a:ea typeface="宋体" panose="02010600030101010101" pitchFamily="2" charset="-122"/>
                <a:cs typeface="Times New Roman" panose="02020603050405020304" pitchFamily="18" charset="0"/>
              </a:rPr>
              <a:t>经过数</a:t>
            </a:r>
            <a:r>
              <a:rPr lang="zh-CN" altLang="zh-CN" sz="2000" b="1" dirty="0" smtClean="0">
                <a:solidFill>
                  <a:srgbClr val="0070C0"/>
                </a:solidFill>
                <a:effectLst/>
                <a:ea typeface="宋体" panose="02010600030101010101" pitchFamily="2" charset="-122"/>
                <a:cs typeface="Times New Roman" panose="02020603050405020304" pitchFamily="18" charset="0"/>
              </a:rPr>
              <a:t>百年之后画面</a:t>
            </a:r>
            <a:r>
              <a:rPr lang="zh-CN" altLang="zh-CN" sz="2000" b="1" dirty="0">
                <a:solidFill>
                  <a:srgbClr val="0070C0"/>
                </a:solidFill>
                <a:effectLst/>
                <a:ea typeface="宋体" panose="02010600030101010101" pitchFamily="2" charset="-122"/>
                <a:cs typeface="Times New Roman" panose="02020603050405020304" pitchFamily="18" charset="0"/>
              </a:rPr>
              <a:t>仍然如初</a:t>
            </a:r>
            <a:r>
              <a:rPr lang="zh-CN" altLang="zh-CN" sz="1800" dirty="0">
                <a:effectLst/>
                <a:ea typeface="宋体" panose="02010600030101010101" pitchFamily="2" charset="-122"/>
                <a:cs typeface="Times New Roman" panose="02020603050405020304" pitchFamily="18" charset="0"/>
              </a:rPr>
              <a:t>，这在当时的确是一种</a:t>
            </a:r>
            <a:r>
              <a:rPr lang="zh-CN" altLang="zh-CN" sz="2000" b="1" dirty="0">
                <a:solidFill>
                  <a:srgbClr val="0070C0"/>
                </a:solidFill>
                <a:effectLst/>
                <a:ea typeface="宋体" panose="02010600030101010101" pitchFamily="2" charset="-122"/>
                <a:cs typeface="Times New Roman" panose="02020603050405020304" pitchFamily="18" charset="0"/>
              </a:rPr>
              <a:t>绘画技法上的突进</a:t>
            </a:r>
            <a:r>
              <a:rPr lang="zh-CN" altLang="zh-CN" sz="1800" dirty="0">
                <a:effectLst/>
                <a:ea typeface="宋体" panose="02010600030101010101" pitchFamily="2" charset="-122"/>
                <a:cs typeface="Times New Roman" panose="02020603050405020304" pitchFamily="18" charset="0"/>
              </a:rPr>
              <a:t>。所以，在绘画史上的意义，远远超出了一般的思想内容和艺术形式处理上的革新和独创，而是开创了整个欧洲</a:t>
            </a:r>
            <a:r>
              <a:rPr lang="zh-CN" altLang="zh-CN" sz="2400" b="1" dirty="0">
                <a:solidFill>
                  <a:srgbClr val="0070C0"/>
                </a:solidFill>
                <a:effectLst/>
                <a:ea typeface="宋体" panose="02010600030101010101" pitchFamily="2" charset="-122"/>
                <a:cs typeface="Times New Roman" panose="02020603050405020304" pitchFamily="18" charset="0"/>
              </a:rPr>
              <a:t>绘画的新纪元</a:t>
            </a:r>
            <a:r>
              <a:rPr lang="zh-CN" altLang="en-US" sz="1800" dirty="0">
                <a:effectLst/>
                <a:ea typeface="宋体" panose="02010600030101010101" pitchFamily="2"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xmlns="" val="1069959359"/>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xit" presetSubtype="1" fill="hold" grpId="1" nodeType="clickEffect">
                                  <p:stCondLst>
                                    <p:cond delay="0"/>
                                  </p:stCondLst>
                                  <p:childTnLst>
                                    <p:anim calcmode="lin" valueType="num">
                                      <p:cBhvr additive="base">
                                        <p:cTn id="21" dur="500"/>
                                        <p:tgtEl>
                                          <p:spTgt spid="10"/>
                                        </p:tgtEl>
                                        <p:attrNameLst>
                                          <p:attrName>ppt_x</p:attrName>
                                        </p:attrNameLst>
                                      </p:cBhvr>
                                      <p:tavLst>
                                        <p:tav tm="0">
                                          <p:val>
                                            <p:strVal val="ppt_x"/>
                                          </p:val>
                                        </p:tav>
                                        <p:tav tm="100000">
                                          <p:val>
                                            <p:strVal val="ppt_x"/>
                                          </p:val>
                                        </p:tav>
                                      </p:tavLst>
                                    </p:anim>
                                    <p:anim calcmode="lin" valueType="num">
                                      <p:cBhvr additive="base">
                                        <p:cTn id="22" dur="500"/>
                                        <p:tgtEl>
                                          <p:spTgt spid="10"/>
                                        </p:tgtEl>
                                        <p:attrNameLst>
                                          <p:attrName>ppt_y</p:attrName>
                                        </p:attrNameLst>
                                      </p:cBhvr>
                                      <p:tavLst>
                                        <p:tav tm="0">
                                          <p:val>
                                            <p:strVal val="ppt_y"/>
                                          </p:val>
                                        </p:tav>
                                        <p:tav tm="100000">
                                          <p:val>
                                            <p:strVal val="0-ppt_h/2"/>
                                          </p:val>
                                        </p:tav>
                                      </p:tavLst>
                                    </p:anim>
                                    <p:set>
                                      <p:cBhvr>
                                        <p:cTn id="23" dur="1" fill="hold">
                                          <p:stCondLst>
                                            <p:cond delay="499"/>
                                          </p:stCondLst>
                                        </p:cTn>
                                        <p:tgtEl>
                                          <p:spTgt spid="10"/>
                                        </p:tgtEl>
                                        <p:attrNameLst>
                                          <p:attrName>style.visibility</p:attrName>
                                        </p:attrNameLst>
                                      </p:cBhvr>
                                      <p:to>
                                        <p:strVal val="hidden"/>
                                      </p:to>
                                    </p:set>
                                  </p:childTnLst>
                                </p:cTn>
                              </p:par>
                            </p:childTnLst>
                          </p:cTn>
                        </p:par>
                        <p:par>
                          <p:cTn id="24" fill="hold">
                            <p:stCondLst>
                              <p:cond delay="500"/>
                            </p:stCondLst>
                            <p:childTnLst>
                              <p:par>
                                <p:cTn id="25" presetID="2" presetClass="exit" presetSubtype="4" fill="hold" grpId="1" nodeType="afterEffect">
                                  <p:stCondLst>
                                    <p:cond delay="0"/>
                                  </p:stCondLst>
                                  <p:childTnLst>
                                    <p:anim calcmode="lin" valueType="num">
                                      <p:cBhvr additive="base">
                                        <p:cTn id="26" dur="500"/>
                                        <p:tgtEl>
                                          <p:spTgt spid="11"/>
                                        </p:tgtEl>
                                        <p:attrNameLst>
                                          <p:attrName>ppt_x</p:attrName>
                                        </p:attrNameLst>
                                      </p:cBhvr>
                                      <p:tavLst>
                                        <p:tav tm="0">
                                          <p:val>
                                            <p:strVal val="ppt_x"/>
                                          </p:val>
                                        </p:tav>
                                        <p:tav tm="100000">
                                          <p:val>
                                            <p:strVal val="ppt_x"/>
                                          </p:val>
                                        </p:tav>
                                      </p:tavLst>
                                    </p:anim>
                                    <p:anim calcmode="lin" valueType="num">
                                      <p:cBhvr additive="base">
                                        <p:cTn id="27" dur="500"/>
                                        <p:tgtEl>
                                          <p:spTgt spid="11"/>
                                        </p:tgtEl>
                                        <p:attrNameLst>
                                          <p:attrName>ppt_y</p:attrName>
                                        </p:attrNameLst>
                                      </p:cBhvr>
                                      <p:tavLst>
                                        <p:tav tm="0">
                                          <p:val>
                                            <p:strVal val="ppt_y"/>
                                          </p:val>
                                        </p:tav>
                                        <p:tav tm="100000">
                                          <p:val>
                                            <p:strVal val="1+ppt_h/2"/>
                                          </p:val>
                                        </p:tav>
                                      </p:tavLst>
                                    </p:anim>
                                    <p:set>
                                      <p:cBhvr>
                                        <p:cTn id="28" dur="1" fill="hold">
                                          <p:stCondLst>
                                            <p:cond delay="499"/>
                                          </p:stCondLst>
                                        </p:cTn>
                                        <p:tgtEl>
                                          <p:spTgt spid="11"/>
                                        </p:tgtEl>
                                        <p:attrNameLst>
                                          <p:attrName>style.visibility</p:attrName>
                                        </p:attrNameLst>
                                      </p:cBhvr>
                                      <p:to>
                                        <p:strVal val="hidden"/>
                                      </p:to>
                                    </p:set>
                                  </p:childTnLst>
                                </p:cTn>
                              </p:par>
                            </p:childTnLst>
                          </p:cTn>
                        </p:par>
                        <p:par>
                          <p:cTn id="29" fill="hold">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500"/>
                                        <p:tgtEl>
                                          <p:spTgt spid="14"/>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par>
                          <p:cTn id="37" fill="hold">
                            <p:stCondLst>
                              <p:cond delay="2000"/>
                            </p:stCondLst>
                            <p:childTnLst>
                              <p:par>
                                <p:cTn id="38" presetID="2" presetClass="entr" presetSubtype="4" fill="hold" grpId="1" nodeType="after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ppt_x"/>
                                          </p:val>
                                        </p:tav>
                                        <p:tav tm="100000">
                                          <p:val>
                                            <p:strVal val="#ppt_x"/>
                                          </p:val>
                                        </p:tav>
                                      </p:tavLst>
                                    </p:anim>
                                    <p:anim calcmode="lin" valueType="num">
                                      <p:cBhvr additive="base">
                                        <p:cTn id="4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xit" presetSubtype="4" fill="hold" grpId="2" nodeType="clickEffect">
                                  <p:stCondLst>
                                    <p:cond delay="0"/>
                                  </p:stCondLst>
                                  <p:childTnLst>
                                    <p:anim calcmode="lin" valueType="num">
                                      <p:cBhvr additive="base">
                                        <p:cTn id="45" dur="500"/>
                                        <p:tgtEl>
                                          <p:spTgt spid="16"/>
                                        </p:tgtEl>
                                        <p:attrNameLst>
                                          <p:attrName>ppt_x</p:attrName>
                                        </p:attrNameLst>
                                      </p:cBhvr>
                                      <p:tavLst>
                                        <p:tav tm="0">
                                          <p:val>
                                            <p:strVal val="ppt_x"/>
                                          </p:val>
                                        </p:tav>
                                        <p:tav tm="100000">
                                          <p:val>
                                            <p:strVal val="ppt_x"/>
                                          </p:val>
                                        </p:tav>
                                      </p:tavLst>
                                    </p:anim>
                                    <p:anim calcmode="lin" valueType="num">
                                      <p:cBhvr additive="base">
                                        <p:cTn id="46" dur="500"/>
                                        <p:tgtEl>
                                          <p:spTgt spid="16"/>
                                        </p:tgtEl>
                                        <p:attrNameLst>
                                          <p:attrName>ppt_y</p:attrName>
                                        </p:attrNameLst>
                                      </p:cBhvr>
                                      <p:tavLst>
                                        <p:tav tm="0">
                                          <p:val>
                                            <p:strVal val="ppt_y"/>
                                          </p:val>
                                        </p:tav>
                                        <p:tav tm="100000">
                                          <p:val>
                                            <p:strVal val="1+ppt_h/2"/>
                                          </p:val>
                                        </p:tav>
                                      </p:tavLst>
                                    </p:anim>
                                    <p:set>
                                      <p:cBhvr>
                                        <p:cTn id="47" dur="1" fill="hold">
                                          <p:stCondLst>
                                            <p:cond delay="499"/>
                                          </p:stCondLst>
                                        </p:cTn>
                                        <p:tgtEl>
                                          <p:spTgt spid="16"/>
                                        </p:tgtEl>
                                        <p:attrNameLst>
                                          <p:attrName>style.visibility</p:attrName>
                                        </p:attrNameLst>
                                      </p:cBhvr>
                                      <p:to>
                                        <p:strVal val="hidden"/>
                                      </p:to>
                                    </p:set>
                                  </p:childTnLst>
                                </p:cTn>
                              </p:par>
                            </p:childTnLst>
                          </p:cTn>
                        </p:par>
                        <p:par>
                          <p:cTn id="48" fill="hold">
                            <p:stCondLst>
                              <p:cond delay="500"/>
                            </p:stCondLst>
                            <p:childTnLst>
                              <p:par>
                                <p:cTn id="49" presetID="2" presetClass="entr" presetSubtype="4"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grpId="1" nodeType="clickEffect">
                                  <p:stCondLst>
                                    <p:cond delay="0"/>
                                  </p:stCondLst>
                                  <p:childTnLst>
                                    <p:anim calcmode="lin" valueType="num">
                                      <p:cBhvr additive="base">
                                        <p:cTn id="56" dur="500"/>
                                        <p:tgtEl>
                                          <p:spTgt spid="19"/>
                                        </p:tgtEl>
                                        <p:attrNameLst>
                                          <p:attrName>ppt_x</p:attrName>
                                        </p:attrNameLst>
                                      </p:cBhvr>
                                      <p:tavLst>
                                        <p:tav tm="0">
                                          <p:val>
                                            <p:strVal val="ppt_x"/>
                                          </p:val>
                                        </p:tav>
                                        <p:tav tm="100000">
                                          <p:val>
                                            <p:strVal val="ppt_x"/>
                                          </p:val>
                                        </p:tav>
                                      </p:tavLst>
                                    </p:anim>
                                    <p:anim calcmode="lin" valueType="num">
                                      <p:cBhvr additive="base">
                                        <p:cTn id="57" dur="500"/>
                                        <p:tgtEl>
                                          <p:spTgt spid="19"/>
                                        </p:tgtEl>
                                        <p:attrNameLst>
                                          <p:attrName>ppt_y</p:attrName>
                                        </p:attrNameLst>
                                      </p:cBhvr>
                                      <p:tavLst>
                                        <p:tav tm="0">
                                          <p:val>
                                            <p:strVal val="ppt_y"/>
                                          </p:val>
                                        </p:tav>
                                        <p:tav tm="100000">
                                          <p:val>
                                            <p:strVal val="1+ppt_h/2"/>
                                          </p:val>
                                        </p:tav>
                                      </p:tavLst>
                                    </p:anim>
                                    <p:set>
                                      <p:cBhvr>
                                        <p:cTn id="58" dur="1" fill="hold">
                                          <p:stCondLst>
                                            <p:cond delay="499"/>
                                          </p:stCondLst>
                                        </p:cTn>
                                        <p:tgtEl>
                                          <p:spTgt spid="19"/>
                                        </p:tgtEl>
                                        <p:attrNameLst>
                                          <p:attrName>style.visibility</p:attrName>
                                        </p:attrNameLst>
                                      </p:cBhvr>
                                      <p:to>
                                        <p:strVal val="hidden"/>
                                      </p:to>
                                    </p:set>
                                  </p:childTnLst>
                                </p:cTn>
                              </p:par>
                            </p:childTnLst>
                          </p:cTn>
                        </p:par>
                        <p:par>
                          <p:cTn id="59" fill="hold">
                            <p:stCondLst>
                              <p:cond delay="500"/>
                            </p:stCondLst>
                            <p:childTnLst>
                              <p:par>
                                <p:cTn id="60" presetID="2" presetClass="entr" presetSubtype="4" fill="hold" grpId="0" nodeType="after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additive="base">
                                        <p:cTn id="62" dur="500" fill="hold"/>
                                        <p:tgtEl>
                                          <p:spTgt spid="20"/>
                                        </p:tgtEl>
                                        <p:attrNameLst>
                                          <p:attrName>ppt_x</p:attrName>
                                        </p:attrNameLst>
                                      </p:cBhvr>
                                      <p:tavLst>
                                        <p:tav tm="0">
                                          <p:val>
                                            <p:strVal val="#ppt_x"/>
                                          </p:val>
                                        </p:tav>
                                        <p:tav tm="100000">
                                          <p:val>
                                            <p:strVal val="#ppt_x"/>
                                          </p:val>
                                        </p:tav>
                                      </p:tavLst>
                                    </p:anim>
                                    <p:anim calcmode="lin" valueType="num">
                                      <p:cBhvr additive="base">
                                        <p:cTn id="6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xit" presetSubtype="4" fill="hold" grpId="1" nodeType="clickEffect">
                                  <p:stCondLst>
                                    <p:cond delay="0"/>
                                  </p:stCondLst>
                                  <p:childTnLst>
                                    <p:anim calcmode="lin" valueType="num">
                                      <p:cBhvr additive="base">
                                        <p:cTn id="67" dur="500"/>
                                        <p:tgtEl>
                                          <p:spTgt spid="20"/>
                                        </p:tgtEl>
                                        <p:attrNameLst>
                                          <p:attrName>ppt_x</p:attrName>
                                        </p:attrNameLst>
                                      </p:cBhvr>
                                      <p:tavLst>
                                        <p:tav tm="0">
                                          <p:val>
                                            <p:strVal val="ppt_x"/>
                                          </p:val>
                                        </p:tav>
                                        <p:tav tm="100000">
                                          <p:val>
                                            <p:strVal val="ppt_x"/>
                                          </p:val>
                                        </p:tav>
                                      </p:tavLst>
                                    </p:anim>
                                    <p:anim calcmode="lin" valueType="num">
                                      <p:cBhvr additive="base">
                                        <p:cTn id="68" dur="500"/>
                                        <p:tgtEl>
                                          <p:spTgt spid="20"/>
                                        </p:tgtEl>
                                        <p:attrNameLst>
                                          <p:attrName>ppt_y</p:attrName>
                                        </p:attrNameLst>
                                      </p:cBhvr>
                                      <p:tavLst>
                                        <p:tav tm="0">
                                          <p:val>
                                            <p:strVal val="ppt_y"/>
                                          </p:val>
                                        </p:tav>
                                        <p:tav tm="100000">
                                          <p:val>
                                            <p:strVal val="1+ppt_h/2"/>
                                          </p:val>
                                        </p:tav>
                                      </p:tavLst>
                                    </p:anim>
                                    <p:set>
                                      <p:cBhvr>
                                        <p:cTn id="69" dur="1" fill="hold">
                                          <p:stCondLst>
                                            <p:cond delay="499"/>
                                          </p:stCondLst>
                                        </p:cTn>
                                        <p:tgtEl>
                                          <p:spTgt spid="20"/>
                                        </p:tgtEl>
                                        <p:attrNameLst>
                                          <p:attrName>style.visibility</p:attrName>
                                        </p:attrNameLst>
                                      </p:cBhvr>
                                      <p:to>
                                        <p:strVal val="hidden"/>
                                      </p:to>
                                    </p:set>
                                  </p:childTnLst>
                                </p:cTn>
                              </p:par>
                            </p:childTnLst>
                          </p:cTn>
                        </p:par>
                        <p:par>
                          <p:cTn id="70" fill="hold">
                            <p:stCondLst>
                              <p:cond delay="500"/>
                            </p:stCondLst>
                            <p:childTnLst>
                              <p:par>
                                <p:cTn id="71" presetID="22" presetClass="exit" presetSubtype="4" fill="hold" nodeType="afterEffect">
                                  <p:stCondLst>
                                    <p:cond delay="0"/>
                                  </p:stCondLst>
                                  <p:childTnLst>
                                    <p:animEffect transition="out" filter="wipe(down)">
                                      <p:cBhvr>
                                        <p:cTn id="72" dur="500"/>
                                        <p:tgtEl>
                                          <p:spTgt spid="9"/>
                                        </p:tgtEl>
                                      </p:cBhvr>
                                    </p:animEffect>
                                    <p:set>
                                      <p:cBhvr>
                                        <p:cTn id="73" dur="1" fill="hold">
                                          <p:stCondLst>
                                            <p:cond delay="499"/>
                                          </p:stCondLst>
                                        </p:cTn>
                                        <p:tgtEl>
                                          <p:spTgt spid="9"/>
                                        </p:tgtEl>
                                        <p:attrNameLst>
                                          <p:attrName>style.visibility</p:attrName>
                                        </p:attrNameLst>
                                      </p:cBhvr>
                                      <p:to>
                                        <p:strVal val="hidden"/>
                                      </p:to>
                                    </p:set>
                                  </p:childTnLst>
                                </p:cTn>
                              </p:par>
                            </p:childTnLst>
                          </p:cTn>
                        </p:par>
                        <p:par>
                          <p:cTn id="74" fill="hold">
                            <p:stCondLst>
                              <p:cond delay="1000"/>
                            </p:stCondLst>
                            <p:childTnLst>
                              <p:par>
                                <p:cTn id="75" presetID="22" presetClass="entr" presetSubtype="1" fill="hold" grpId="0" nodeType="after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wipe(up)">
                                      <p:cBhvr>
                                        <p:cTn id="77" dur="500"/>
                                        <p:tgtEl>
                                          <p:spTgt spid="22"/>
                                        </p:tgtEl>
                                      </p:cBhvr>
                                    </p:animEffect>
                                  </p:childTnLst>
                                </p:cTn>
                              </p:par>
                            </p:childTnLst>
                          </p:cTn>
                        </p:par>
                        <p:par>
                          <p:cTn id="78" fill="hold">
                            <p:stCondLst>
                              <p:cond delay="1500"/>
                            </p:stCondLst>
                            <p:childTnLst>
                              <p:par>
                                <p:cTn id="79" presetID="10" presetClass="entr" presetSubtype="0" fill="hold" grpId="0" nodeType="after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fade">
                                      <p:cBhvr>
                                        <p:cTn id="81" dur="500"/>
                                        <p:tgtEl>
                                          <p:spTgt spid="23"/>
                                        </p:tgtEl>
                                      </p:cBhvr>
                                    </p:animEffect>
                                  </p:childTnLst>
                                </p:cTn>
                              </p:par>
                            </p:childTnLst>
                          </p:cTn>
                        </p:par>
                        <p:par>
                          <p:cTn id="82" fill="hold">
                            <p:stCondLst>
                              <p:cond delay="2000"/>
                            </p:stCondLst>
                            <p:childTnLst>
                              <p:par>
                                <p:cTn id="83" presetID="22" presetClass="entr" presetSubtype="1" fill="hold" nodeType="after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wipe(up)">
                                      <p:cBhvr>
                                        <p:cTn id="85" dur="500"/>
                                        <p:tgtEl>
                                          <p:spTgt spid="21"/>
                                        </p:tgtEl>
                                      </p:cBhvr>
                                    </p:animEffect>
                                  </p:childTnLst>
                                </p:cTn>
                              </p:par>
                            </p:childTnLst>
                          </p:cTn>
                        </p:par>
                        <p:par>
                          <p:cTn id="86" fill="hold">
                            <p:stCondLst>
                              <p:cond delay="2500"/>
                            </p:stCondLst>
                            <p:childTnLst>
                              <p:par>
                                <p:cTn id="87" presetID="2" presetClass="entr" presetSubtype="4" fill="hold" grpId="0" nodeType="after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wipe(down)">
                                      <p:cBhvr>
                                        <p:cTn id="95" dur="500"/>
                                        <p:tgtEl>
                                          <p:spTgt spid="25"/>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wipe(down)">
                                      <p:cBhvr>
                                        <p:cTn id="100" dur="500"/>
                                        <p:tgtEl>
                                          <p:spTgt spid="28"/>
                                        </p:tgtEl>
                                      </p:cBhvr>
                                    </p:animEffect>
                                  </p:childTnLst>
                                </p:cTn>
                              </p:par>
                            </p:childTnLst>
                          </p:cTn>
                        </p:par>
                        <p:par>
                          <p:cTn id="101" fill="hold">
                            <p:stCondLst>
                              <p:cond delay="500"/>
                            </p:stCondLst>
                            <p:childTnLst>
                              <p:par>
                                <p:cTn id="102" presetID="22" presetClass="exit" presetSubtype="4" fill="hold" nodeType="afterEffect">
                                  <p:stCondLst>
                                    <p:cond delay="0"/>
                                  </p:stCondLst>
                                  <p:childTnLst>
                                    <p:animEffect transition="out" filter="wipe(down)">
                                      <p:cBhvr>
                                        <p:cTn id="103" dur="500"/>
                                        <p:tgtEl>
                                          <p:spTgt spid="25"/>
                                        </p:tgtEl>
                                      </p:cBhvr>
                                    </p:animEffect>
                                    <p:set>
                                      <p:cBhvr>
                                        <p:cTn id="104" dur="1" fill="hold">
                                          <p:stCondLst>
                                            <p:cond delay="499"/>
                                          </p:stCondLst>
                                        </p:cTn>
                                        <p:tgtEl>
                                          <p:spTgt spid="25"/>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2" presetClass="exit" presetSubtype="4" fill="hold" nodeType="clickEffect">
                                  <p:stCondLst>
                                    <p:cond delay="0"/>
                                  </p:stCondLst>
                                  <p:childTnLst>
                                    <p:animEffect transition="out" filter="wipe(down)">
                                      <p:cBhvr>
                                        <p:cTn id="108" dur="500"/>
                                        <p:tgtEl>
                                          <p:spTgt spid="28"/>
                                        </p:tgtEl>
                                      </p:cBhvr>
                                    </p:animEffect>
                                    <p:set>
                                      <p:cBhvr>
                                        <p:cTn id="109" dur="1" fill="hold">
                                          <p:stCondLst>
                                            <p:cond delay="499"/>
                                          </p:stCondLst>
                                        </p:cTn>
                                        <p:tgtEl>
                                          <p:spTgt spid="28"/>
                                        </p:tgtEl>
                                        <p:attrNameLst>
                                          <p:attrName>style.visibility</p:attrName>
                                        </p:attrNameLst>
                                      </p:cBhvr>
                                      <p:to>
                                        <p:strVal val="hidden"/>
                                      </p:to>
                                    </p:set>
                                  </p:childTnLst>
                                </p:cTn>
                              </p:par>
                            </p:childTnLst>
                          </p:cTn>
                        </p:par>
                        <p:par>
                          <p:cTn id="110" fill="hold">
                            <p:stCondLst>
                              <p:cond delay="500"/>
                            </p:stCondLst>
                            <p:childTnLst>
                              <p:par>
                                <p:cTn id="111" presetID="2" presetClass="exit" presetSubtype="4" fill="hold" grpId="1" nodeType="afterEffect">
                                  <p:stCondLst>
                                    <p:cond delay="0"/>
                                  </p:stCondLst>
                                  <p:childTnLst>
                                    <p:anim calcmode="lin" valueType="num">
                                      <p:cBhvr additive="base">
                                        <p:cTn id="112" dur="500"/>
                                        <p:tgtEl>
                                          <p:spTgt spid="24"/>
                                        </p:tgtEl>
                                        <p:attrNameLst>
                                          <p:attrName>ppt_x</p:attrName>
                                        </p:attrNameLst>
                                      </p:cBhvr>
                                      <p:tavLst>
                                        <p:tav tm="0">
                                          <p:val>
                                            <p:strVal val="ppt_x"/>
                                          </p:val>
                                        </p:tav>
                                        <p:tav tm="100000">
                                          <p:val>
                                            <p:strVal val="ppt_x"/>
                                          </p:val>
                                        </p:tav>
                                      </p:tavLst>
                                    </p:anim>
                                    <p:anim calcmode="lin" valueType="num">
                                      <p:cBhvr additive="base">
                                        <p:cTn id="113" dur="500"/>
                                        <p:tgtEl>
                                          <p:spTgt spid="24"/>
                                        </p:tgtEl>
                                        <p:attrNameLst>
                                          <p:attrName>ppt_y</p:attrName>
                                        </p:attrNameLst>
                                      </p:cBhvr>
                                      <p:tavLst>
                                        <p:tav tm="0">
                                          <p:val>
                                            <p:strVal val="ppt_y"/>
                                          </p:val>
                                        </p:tav>
                                        <p:tav tm="100000">
                                          <p:val>
                                            <p:strVal val="1+ppt_h/2"/>
                                          </p:val>
                                        </p:tav>
                                      </p:tavLst>
                                    </p:anim>
                                    <p:set>
                                      <p:cBhvr>
                                        <p:cTn id="114" dur="1" fill="hold">
                                          <p:stCondLst>
                                            <p:cond delay="499"/>
                                          </p:stCondLst>
                                        </p:cTn>
                                        <p:tgtEl>
                                          <p:spTgt spid="24"/>
                                        </p:tgtEl>
                                        <p:attrNameLst>
                                          <p:attrName>style.visibility</p:attrName>
                                        </p:attrNameLst>
                                      </p:cBhvr>
                                      <p:to>
                                        <p:strVal val="hidden"/>
                                      </p:to>
                                    </p:set>
                                  </p:childTnLst>
                                </p:cTn>
                              </p:par>
                            </p:childTnLst>
                          </p:cTn>
                        </p:par>
                        <p:par>
                          <p:cTn id="115" fill="hold">
                            <p:stCondLst>
                              <p:cond delay="1000"/>
                            </p:stCondLst>
                            <p:childTnLst>
                              <p:par>
                                <p:cTn id="116" presetID="22" presetClass="exit" presetSubtype="4" fill="hold" nodeType="afterEffect">
                                  <p:stCondLst>
                                    <p:cond delay="0"/>
                                  </p:stCondLst>
                                  <p:childTnLst>
                                    <p:animEffect transition="out" filter="wipe(down)">
                                      <p:cBhvr>
                                        <p:cTn id="117" dur="500"/>
                                        <p:tgtEl>
                                          <p:spTgt spid="21"/>
                                        </p:tgtEl>
                                      </p:cBhvr>
                                    </p:animEffect>
                                    <p:set>
                                      <p:cBhvr>
                                        <p:cTn id="118" dur="1" fill="hold">
                                          <p:stCondLst>
                                            <p:cond delay="499"/>
                                          </p:stCondLst>
                                        </p:cTn>
                                        <p:tgtEl>
                                          <p:spTgt spid="21"/>
                                        </p:tgtEl>
                                        <p:attrNameLst>
                                          <p:attrName>style.visibility</p:attrName>
                                        </p:attrNameLst>
                                      </p:cBhvr>
                                      <p:to>
                                        <p:strVal val="hidden"/>
                                      </p:to>
                                    </p:set>
                                  </p:childTnLst>
                                </p:cTn>
                              </p:par>
                            </p:childTnLst>
                          </p:cTn>
                        </p:par>
                        <p:par>
                          <p:cTn id="119" fill="hold">
                            <p:stCondLst>
                              <p:cond delay="1500"/>
                            </p:stCondLst>
                            <p:childTnLst>
                              <p:par>
                                <p:cTn id="120" presetID="22" presetClass="entr" presetSubtype="1" fill="hold" nodeType="afterEffect">
                                  <p:stCondLst>
                                    <p:cond delay="0"/>
                                  </p:stCondLst>
                                  <p:childTnLst>
                                    <p:set>
                                      <p:cBhvr>
                                        <p:cTn id="121" dur="1" fill="hold">
                                          <p:stCondLst>
                                            <p:cond delay="0"/>
                                          </p:stCondLst>
                                        </p:cTn>
                                        <p:tgtEl>
                                          <p:spTgt spid="9"/>
                                        </p:tgtEl>
                                        <p:attrNameLst>
                                          <p:attrName>style.visibility</p:attrName>
                                        </p:attrNameLst>
                                      </p:cBhvr>
                                      <p:to>
                                        <p:strVal val="visible"/>
                                      </p:to>
                                    </p:set>
                                    <p:animEffect transition="in" filter="wipe(up)">
                                      <p:cBhvr>
                                        <p:cTn id="122" dur="500"/>
                                        <p:tgtEl>
                                          <p:spTgt spid="9"/>
                                        </p:tgtEl>
                                      </p:cBhvr>
                                    </p:animEffect>
                                  </p:childTnLst>
                                </p:cTn>
                              </p:par>
                            </p:childTnLst>
                          </p:cTn>
                        </p:par>
                        <p:par>
                          <p:cTn id="123" fill="hold">
                            <p:stCondLst>
                              <p:cond delay="2000"/>
                            </p:stCondLst>
                            <p:childTnLst>
                              <p:par>
                                <p:cTn id="124" presetID="2" presetClass="entr" presetSubtype="1" fill="hold" grpId="0" nodeType="afterEffect">
                                  <p:stCondLst>
                                    <p:cond delay="0"/>
                                  </p:stCondLst>
                                  <p:childTnLst>
                                    <p:set>
                                      <p:cBhvr>
                                        <p:cTn id="125" dur="1" fill="hold">
                                          <p:stCondLst>
                                            <p:cond delay="0"/>
                                          </p:stCondLst>
                                        </p:cTn>
                                        <p:tgtEl>
                                          <p:spTgt spid="32"/>
                                        </p:tgtEl>
                                        <p:attrNameLst>
                                          <p:attrName>style.visibility</p:attrName>
                                        </p:attrNameLst>
                                      </p:cBhvr>
                                      <p:to>
                                        <p:strVal val="visible"/>
                                      </p:to>
                                    </p:set>
                                    <p:anim calcmode="lin" valueType="num">
                                      <p:cBhvr additive="base">
                                        <p:cTn id="126" dur="500" fill="hold"/>
                                        <p:tgtEl>
                                          <p:spTgt spid="32"/>
                                        </p:tgtEl>
                                        <p:attrNameLst>
                                          <p:attrName>ppt_x</p:attrName>
                                        </p:attrNameLst>
                                      </p:cBhvr>
                                      <p:tavLst>
                                        <p:tav tm="0">
                                          <p:val>
                                            <p:strVal val="#ppt_x"/>
                                          </p:val>
                                        </p:tav>
                                        <p:tav tm="100000">
                                          <p:val>
                                            <p:strVal val="#ppt_x"/>
                                          </p:val>
                                        </p:tav>
                                      </p:tavLst>
                                    </p:anim>
                                    <p:anim calcmode="lin" valueType="num">
                                      <p:cBhvr additive="base">
                                        <p:cTn id="127"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P spid="11" grpId="1"/>
      <p:bldP spid="13" grpId="0"/>
      <p:bldP spid="14" grpId="0" animBg="1"/>
      <p:bldP spid="16" grpId="1"/>
      <p:bldP spid="16" grpId="2"/>
      <p:bldP spid="18" grpId="0"/>
      <p:bldP spid="19" grpId="0"/>
      <p:bldP spid="19" grpId="1"/>
      <p:bldP spid="20" grpId="0"/>
      <p:bldP spid="20" grpId="1"/>
      <p:bldP spid="22" grpId="0" animBg="1"/>
      <p:bldP spid="23" grpId="0"/>
      <p:bldP spid="24" grpId="0"/>
      <p:bldP spid="24" grpId="1"/>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a:extLst>
              <a:ext uri="{FF2B5EF4-FFF2-40B4-BE49-F238E27FC236}">
                <a16:creationId xmlns:a16="http://schemas.microsoft.com/office/drawing/2014/main" xmlns="" id="{5748AE07-490D-4CED-9242-381013F3A44D}"/>
              </a:ext>
            </a:extLst>
          </p:cNvPr>
          <p:cNvPicPr>
            <a:picLocks noGrp="1" noChangeAspect="1"/>
          </p:cNvPicPr>
          <p:nvPr>
            <p:ph type="pic" sz="quarter" idx="10"/>
          </p:nvPr>
        </p:nvPicPr>
        <p:blipFill>
          <a:blip r:embed="rId3">
            <a:extLst>
              <a:ext uri="{28A0092B-C50C-407E-A947-70E740481C1C}">
                <a14:useLocalDpi xmlns:a14="http://schemas.microsoft.com/office/drawing/2010/main" xmlns="" val="0"/>
              </a:ext>
            </a:extLst>
          </a:blip>
          <a:srcRect t="17009" b="17009"/>
          <a:stretch/>
        </p:blipFill>
        <p:spPr>
          <a:xfrm>
            <a:off x="6095925" y="728663"/>
            <a:ext cx="5400675" cy="5400638"/>
          </a:xfrm>
        </p:spPr>
      </p:pic>
      <p:sp>
        <p:nvSpPr>
          <p:cNvPr id="2" name="文本框 1">
            <a:extLst>
              <a:ext uri="{FF2B5EF4-FFF2-40B4-BE49-F238E27FC236}">
                <a16:creationId xmlns:a16="http://schemas.microsoft.com/office/drawing/2014/main" xmlns="" id="{85F25A4B-C43B-4F21-980E-7995E5C4F26A}"/>
              </a:ext>
            </a:extLst>
          </p:cNvPr>
          <p:cNvSpPr txBox="1"/>
          <p:nvPr/>
        </p:nvSpPr>
        <p:spPr>
          <a:xfrm>
            <a:off x="2714729" y="105325"/>
            <a:ext cx="2845417" cy="2246769"/>
          </a:xfrm>
          <a:prstGeom prst="rect">
            <a:avLst/>
          </a:prstGeom>
          <a:noFill/>
        </p:spPr>
        <p:txBody>
          <a:bodyPr wrap="square" rtlCol="0">
            <a:spAutoFit/>
          </a:bodyPr>
          <a:lstStyle/>
          <a:p>
            <a:r>
              <a:rPr lang="zh-CN" altLang="en-US" sz="7000" b="1" dirty="0">
                <a:latin typeface="微软雅黑" panose="020B0503020204020204" pitchFamily="34" charset="-122"/>
                <a:ea typeface="微软雅黑" panose="020B0503020204020204" pitchFamily="34" charset="-122"/>
              </a:rPr>
              <a:t>相关争论</a:t>
            </a:r>
          </a:p>
        </p:txBody>
      </p:sp>
      <p:sp>
        <p:nvSpPr>
          <p:cNvPr id="3" name="文本框 2">
            <a:extLst>
              <a:ext uri="{FF2B5EF4-FFF2-40B4-BE49-F238E27FC236}">
                <a16:creationId xmlns:a16="http://schemas.microsoft.com/office/drawing/2014/main" xmlns="" id="{347C98DD-2AF3-442F-8EE8-250F0FC6B678}"/>
              </a:ext>
            </a:extLst>
          </p:cNvPr>
          <p:cNvSpPr txBox="1"/>
          <p:nvPr/>
        </p:nvSpPr>
        <p:spPr>
          <a:xfrm>
            <a:off x="1861828" y="3467775"/>
            <a:ext cx="4060032" cy="2246769"/>
          </a:xfrm>
          <a:prstGeom prst="rect">
            <a:avLst/>
          </a:prstGeom>
          <a:noFill/>
        </p:spPr>
        <p:txBody>
          <a:bodyPr wrap="square" rtlCol="0">
            <a:spAutoFit/>
          </a:bodyPr>
          <a:lstStyle/>
          <a:p>
            <a:pPr indent="180000"/>
            <a:r>
              <a:rPr lang="zh-CN" altLang="zh-CN" sz="2800" b="1" dirty="0">
                <a:effectLst/>
                <a:ea typeface="宋体" panose="02010600030101010101" pitchFamily="2" charset="-122"/>
                <a:cs typeface="Times New Roman" panose="02020603050405020304" pitchFamily="18" charset="0"/>
              </a:rPr>
              <a:t>至于根特祭坛画上究竟哪些幅是胡伯特画的，哪些幅是扬·凡·艾克画的，一直是美术考古家们争论的问题</a:t>
            </a:r>
            <a:r>
              <a:rPr lang="zh-CN" altLang="zh-CN" sz="2800" b="1" dirty="0" smtClean="0">
                <a:effectLst/>
                <a:ea typeface="宋体" panose="02010600030101010101" pitchFamily="2" charset="-122"/>
                <a:cs typeface="Times New Roman" panose="02020603050405020304" pitchFamily="18" charset="0"/>
              </a:rPr>
              <a:t>。</a:t>
            </a:r>
            <a:endParaRPr lang="zh-CN" altLang="en-US" sz="2800" b="1" dirty="0"/>
          </a:p>
        </p:txBody>
      </p:sp>
      <p:sp>
        <p:nvSpPr>
          <p:cNvPr id="7" name="Rectangle 2"/>
          <p:cNvSpPr/>
          <p:nvPr/>
        </p:nvSpPr>
        <p:spPr bwMode="auto">
          <a:xfrm>
            <a:off x="0" y="0"/>
            <a:ext cx="1415480" cy="6858000"/>
          </a:xfrm>
          <a:prstGeom prst="rect">
            <a:avLst/>
          </a:prstGeom>
          <a:solidFill>
            <a:schemeClr val="accent6"/>
          </a:solidFill>
          <a:ln>
            <a:noFill/>
          </a:ln>
        </p:spPr>
        <p:txBody>
          <a:bodyPr vert="horz" wrap="square" lIns="45720" tIns="22860" rIns="45720" bIns="22860" numCol="1" rtlCol="0" anchor="t" anchorCtr="0" compatLnSpc="1">
            <a:prstTxWarp prst="textNoShape">
              <a:avLst/>
            </a:prstTxWarp>
          </a:bodyPr>
          <a:lstStyle/>
          <a:p>
            <a:pPr algn="ctr"/>
            <a:endParaRPr lang="id-ID" sz="900"/>
          </a:p>
        </p:txBody>
      </p:sp>
      <p:sp>
        <p:nvSpPr>
          <p:cNvPr id="8" name="Rectangle 13"/>
          <p:cNvSpPr/>
          <p:nvPr/>
        </p:nvSpPr>
        <p:spPr bwMode="auto">
          <a:xfrm>
            <a:off x="1541614" y="1239200"/>
            <a:ext cx="1080000" cy="108000"/>
          </a:xfrm>
          <a:prstGeom prst="rect">
            <a:avLst/>
          </a:prstGeom>
          <a:solidFill>
            <a:schemeClr val="accent1"/>
          </a:solidFill>
          <a:ln>
            <a:noFill/>
          </a:ln>
        </p:spPr>
        <p:txBody>
          <a:bodyPr vert="horz" wrap="square" lIns="45720" tIns="22860" rIns="45720" bIns="22860" numCol="1" rtlCol="0" anchor="t" anchorCtr="0" compatLnSpc="1">
            <a:prstTxWarp prst="textNoShape">
              <a:avLst/>
            </a:prstTxWarp>
          </a:bodyPr>
          <a:lstStyle/>
          <a:p>
            <a:pPr algn="ctr"/>
            <a:endParaRPr lang="id-ID" sz="900"/>
          </a:p>
        </p:txBody>
      </p:sp>
      <p:sp>
        <p:nvSpPr>
          <p:cNvPr id="9" name="TextBox 10"/>
          <p:cNvSpPr txBox="1"/>
          <p:nvPr/>
        </p:nvSpPr>
        <p:spPr>
          <a:xfrm>
            <a:off x="1632911" y="144000"/>
            <a:ext cx="1476989" cy="1169551"/>
          </a:xfrm>
          <a:prstGeom prst="rect">
            <a:avLst/>
          </a:prstGeom>
          <a:noFill/>
        </p:spPr>
        <p:txBody>
          <a:bodyPr wrap="square" rtlCol="0">
            <a:spAutoFit/>
          </a:bodyPr>
          <a:lstStyle/>
          <a:p>
            <a:r>
              <a:rPr lang="en-US" altLang="zh-CN" sz="7000" b="1" dirty="0" smtClean="0">
                <a:solidFill>
                  <a:schemeClr val="tx1">
                    <a:lumMod val="90000"/>
                    <a:lumOff val="10000"/>
                  </a:schemeClr>
                </a:solidFill>
                <a:latin typeface="微软雅黑" panose="020B0503020204020204" pitchFamily="34" charset="-122"/>
                <a:ea typeface="微软雅黑" panose="020B0503020204020204" pitchFamily="34" charset="-122"/>
              </a:rPr>
              <a:t>4</a:t>
            </a:r>
            <a:endParaRPr lang="en-US" sz="7000" b="1" dirty="0">
              <a:solidFill>
                <a:schemeClr val="tx1">
                  <a:lumMod val="90000"/>
                  <a:lumOff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581447810"/>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1"/>
          <p:cNvPicPr>
            <a:picLocks noGrp="1" noChangeAspect="1"/>
          </p:cNvPicPr>
          <p:nvPr>
            <p:ph type="pic" sz="quarter" idx="11"/>
          </p:nvPr>
        </p:nvPicPr>
        <p:blipFill>
          <a:blip r:embed="rId3">
            <a:extLst>
              <a:ext uri="{28A0092B-C50C-407E-A947-70E740481C1C}">
                <a14:useLocalDpi xmlns:a14="http://schemas.microsoft.com/office/drawing/2010/main" xmlns="" val="0"/>
              </a:ext>
            </a:extLst>
          </a:blip>
          <a:srcRect/>
          <a:stretch/>
        </p:blipFill>
        <p:spPr>
          <a:xfrm>
            <a:off x="0" y="1453950"/>
            <a:ext cx="7495200" cy="4216050"/>
          </a:xfrm>
        </p:spPr>
      </p:pic>
      <p:sp>
        <p:nvSpPr>
          <p:cNvPr id="8" name="Freeform: Shape 14"/>
          <p:cNvSpPr/>
          <p:nvPr/>
        </p:nvSpPr>
        <p:spPr bwMode="auto">
          <a:xfrm flipH="1">
            <a:off x="7478460" y="1209501"/>
            <a:ext cx="4537026" cy="4537026"/>
          </a:xfrm>
          <a:custGeom>
            <a:avLst/>
            <a:gdLst>
              <a:gd name="connsiteX0" fmla="*/ 0 w 9074052"/>
              <a:gd name="connsiteY0" fmla="*/ 0 h 9074052"/>
              <a:gd name="connsiteX1" fmla="*/ 9074052 w 9074052"/>
              <a:gd name="connsiteY1" fmla="*/ 0 h 9074052"/>
              <a:gd name="connsiteX2" fmla="*/ 9074052 w 9074052"/>
              <a:gd name="connsiteY2" fmla="*/ 6552727 h 9074052"/>
              <a:gd name="connsiteX3" fmla="*/ 6552727 w 9074052"/>
              <a:gd name="connsiteY3" fmla="*/ 9074052 h 9074052"/>
              <a:gd name="connsiteX4" fmla="*/ 0 w 9074052"/>
              <a:gd name="connsiteY4" fmla="*/ 9074052 h 9074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74052" h="9074052">
                <a:moveTo>
                  <a:pt x="0" y="0"/>
                </a:moveTo>
                <a:lnTo>
                  <a:pt x="9074052" y="0"/>
                </a:lnTo>
                <a:lnTo>
                  <a:pt x="9074052" y="6552727"/>
                </a:lnTo>
                <a:lnTo>
                  <a:pt x="6552727" y="9074052"/>
                </a:lnTo>
                <a:lnTo>
                  <a:pt x="0" y="9074052"/>
                </a:lnTo>
                <a:close/>
              </a:path>
            </a:pathLst>
          </a:custGeom>
          <a:solidFill>
            <a:schemeClr val="accent6">
              <a:alpha val="80000"/>
            </a:schemeClr>
          </a:solidFill>
          <a:ln>
            <a:noFill/>
          </a:ln>
        </p:spPr>
        <p:txBody>
          <a:bodyPr vert="horz" wrap="square" lIns="45720" tIns="22860" rIns="45720" bIns="22860" numCol="1" rtlCol="0" anchor="t" anchorCtr="0" compatLnSpc="1">
            <a:prstTxWarp prst="textNoShape">
              <a:avLst/>
            </a:prstTxWarp>
          </a:bodyPr>
          <a:lstStyle/>
          <a:p>
            <a:pPr algn="ctr"/>
            <a:endParaRPr lang="id-ID" sz="900"/>
          </a:p>
        </p:txBody>
      </p:sp>
      <p:sp>
        <p:nvSpPr>
          <p:cNvPr id="15" name="Freeform: Shape 14"/>
          <p:cNvSpPr/>
          <p:nvPr/>
        </p:nvSpPr>
        <p:spPr bwMode="auto">
          <a:xfrm flipH="1">
            <a:off x="7478460" y="1211116"/>
            <a:ext cx="4537026" cy="4537026"/>
          </a:xfrm>
          <a:custGeom>
            <a:avLst/>
            <a:gdLst>
              <a:gd name="connsiteX0" fmla="*/ 0 w 9074052"/>
              <a:gd name="connsiteY0" fmla="*/ 0 h 9074052"/>
              <a:gd name="connsiteX1" fmla="*/ 9074052 w 9074052"/>
              <a:gd name="connsiteY1" fmla="*/ 0 h 9074052"/>
              <a:gd name="connsiteX2" fmla="*/ 9074052 w 9074052"/>
              <a:gd name="connsiteY2" fmla="*/ 6552727 h 9074052"/>
              <a:gd name="connsiteX3" fmla="*/ 6552727 w 9074052"/>
              <a:gd name="connsiteY3" fmla="*/ 9074052 h 9074052"/>
              <a:gd name="connsiteX4" fmla="*/ 0 w 9074052"/>
              <a:gd name="connsiteY4" fmla="*/ 9074052 h 9074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74052" h="9074052">
                <a:moveTo>
                  <a:pt x="0" y="0"/>
                </a:moveTo>
                <a:lnTo>
                  <a:pt x="9074052" y="0"/>
                </a:lnTo>
                <a:lnTo>
                  <a:pt x="9074052" y="6552727"/>
                </a:lnTo>
                <a:lnTo>
                  <a:pt x="6552727" y="9074052"/>
                </a:lnTo>
                <a:lnTo>
                  <a:pt x="0" y="9074052"/>
                </a:lnTo>
                <a:close/>
              </a:path>
            </a:pathLst>
          </a:custGeom>
          <a:noFill/>
          <a:ln w="152400">
            <a:solidFill>
              <a:schemeClr val="bg1"/>
            </a:solidFill>
            <a:miter lim="800000"/>
          </a:ln>
        </p:spPr>
        <p:txBody>
          <a:bodyPr vert="horz" wrap="square" lIns="45720" tIns="22860" rIns="45720" bIns="22860" numCol="1" rtlCol="0" anchor="t" anchorCtr="0" compatLnSpc="1">
            <a:prstTxWarp prst="textNoShape">
              <a:avLst/>
            </a:prstTxWarp>
          </a:bodyPr>
          <a:lstStyle/>
          <a:p>
            <a:pPr algn="ctr"/>
            <a:endParaRPr lang="id-ID" sz="900"/>
          </a:p>
        </p:txBody>
      </p:sp>
      <p:sp>
        <p:nvSpPr>
          <p:cNvPr id="14" name="Rectangle 13"/>
          <p:cNvSpPr/>
          <p:nvPr/>
        </p:nvSpPr>
        <p:spPr bwMode="auto">
          <a:xfrm>
            <a:off x="10346116" y="2399248"/>
            <a:ext cx="1080195" cy="108012"/>
          </a:xfrm>
          <a:prstGeom prst="rect">
            <a:avLst/>
          </a:prstGeom>
          <a:solidFill>
            <a:schemeClr val="accent1"/>
          </a:solidFill>
          <a:ln>
            <a:noFill/>
          </a:ln>
        </p:spPr>
        <p:txBody>
          <a:bodyPr vert="horz" wrap="square" lIns="45720" tIns="22860" rIns="45720" bIns="22860" numCol="1" rtlCol="0" anchor="t" anchorCtr="0" compatLnSpc="1">
            <a:prstTxWarp prst="textNoShape">
              <a:avLst/>
            </a:prstTxWarp>
          </a:bodyPr>
          <a:lstStyle/>
          <a:p>
            <a:pPr algn="ctr"/>
            <a:endParaRPr lang="id-ID" sz="900"/>
          </a:p>
        </p:txBody>
      </p:sp>
      <p:sp>
        <p:nvSpPr>
          <p:cNvPr id="9" name="TextBox 11"/>
          <p:cNvSpPr txBox="1"/>
          <p:nvPr/>
        </p:nvSpPr>
        <p:spPr>
          <a:xfrm>
            <a:off x="8829218" y="3982070"/>
            <a:ext cx="2595713" cy="230832"/>
          </a:xfrm>
          <a:prstGeom prst="rect">
            <a:avLst/>
          </a:prstGeom>
          <a:noFill/>
        </p:spPr>
        <p:txBody>
          <a:bodyPr wrap="square" rtlCol="0">
            <a:spAutoFit/>
          </a:bodyPr>
          <a:lstStyle/>
          <a:p>
            <a:pPr algn="r"/>
            <a:r>
              <a:rPr lang="en-US" altLang="zh-CN" sz="900" b="1" i="1" dirty="0">
                <a:solidFill>
                  <a:srgbClr val="D5BE95"/>
                </a:solidFill>
                <a:latin typeface="微软雅黑" panose="020B0503020204020204" pitchFamily="34" charset="-122"/>
                <a:ea typeface="微软雅黑" panose="020B0503020204020204" pitchFamily="34" charset="-122"/>
              </a:rPr>
              <a:t>Thank You</a:t>
            </a:r>
            <a:endParaRPr lang="en-US" sz="900" b="1" i="1" dirty="0">
              <a:solidFill>
                <a:srgbClr val="D5BE95"/>
              </a:solidFill>
              <a:latin typeface="微软雅黑" panose="020B0503020204020204" pitchFamily="34" charset="-122"/>
              <a:ea typeface="微软雅黑" panose="020B0503020204020204" pitchFamily="34" charset="-122"/>
            </a:endParaRPr>
          </a:p>
        </p:txBody>
      </p:sp>
      <p:sp>
        <p:nvSpPr>
          <p:cNvPr id="10" name="TextBox 10"/>
          <p:cNvSpPr txBox="1"/>
          <p:nvPr/>
        </p:nvSpPr>
        <p:spPr>
          <a:xfrm>
            <a:off x="7993865" y="2870529"/>
            <a:ext cx="4021621" cy="1015663"/>
          </a:xfrm>
          <a:prstGeom prst="rect">
            <a:avLst/>
          </a:prstGeom>
          <a:noFill/>
        </p:spPr>
        <p:txBody>
          <a:bodyPr wrap="square" rtlCol="0">
            <a:spAutoFit/>
          </a:bodyPr>
          <a:lstStyle/>
          <a:p>
            <a:pPr algn="ctr"/>
            <a:r>
              <a:rPr lang="zh-CN" altLang="en-US" sz="6000" b="1" dirty="0">
                <a:solidFill>
                  <a:schemeClr val="bg1"/>
                </a:solidFill>
                <a:latin typeface="微软雅黑" panose="020B0503020204020204" pitchFamily="34" charset="-122"/>
                <a:ea typeface="微软雅黑" panose="020B0503020204020204" pitchFamily="34" charset="-122"/>
              </a:rPr>
              <a:t>谢谢观赏</a:t>
            </a:r>
            <a:endParaRPr lang="en-US" sz="6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775997610"/>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1269</Words>
  <PresentationFormat>自定义</PresentationFormat>
  <Paragraphs>71</Paragraphs>
  <Slides>9</Slides>
  <Notes>5</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幻灯片 1</vt:lpstr>
      <vt:lpstr>幻灯片 2</vt:lpstr>
      <vt:lpstr>幻灯片 3</vt:lpstr>
      <vt:lpstr>幻灯片 4</vt:lpstr>
      <vt:lpstr>幻灯片 5</vt:lpstr>
      <vt:lpstr>幻灯片 6</vt:lpstr>
      <vt:lpstr>幻灯片 7</vt:lpstr>
      <vt:lpstr>幻灯片 8</vt:lpstr>
      <vt:lpstr>幻灯片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2018-04-03T13:25:34Z</dcterms:created>
  <dcterms:modified xsi:type="dcterms:W3CDTF">2021-04-17T14:14:42Z</dcterms:modified>
</cp:coreProperties>
</file>