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7"/>
  </p:notesMasterIdLst>
  <p:sldIdLst>
    <p:sldId id="287" r:id="rId2"/>
    <p:sldId id="289" r:id="rId3"/>
    <p:sldId id="277" r:id="rId4"/>
    <p:sldId id="271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9EBBDB"/>
    <a:srgbClr val="5C82B5"/>
    <a:srgbClr val="B9C0C2"/>
    <a:srgbClr val="E3DBD3"/>
    <a:srgbClr val="A2CDDD"/>
    <a:srgbClr val="0D759B"/>
    <a:srgbClr val="E3EAEE"/>
    <a:srgbClr val="8E9EA9"/>
    <a:srgbClr val="B3CCD4"/>
    <a:srgbClr val="FCFC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768" autoAdjust="0"/>
    <p:restoredTop sz="94622" autoAdjust="0"/>
  </p:normalViewPr>
  <p:slideViewPr>
    <p:cSldViewPr snapToGrid="0">
      <p:cViewPr varScale="1">
        <p:scale>
          <a:sx n="62" d="100"/>
          <a:sy n="62" d="100"/>
        </p:scale>
        <p:origin x="-81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967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669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157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781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669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0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5.pn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3" y="-6980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18463" y="226097"/>
            <a:ext cx="2439184" cy="1880609"/>
          </a:xfrm>
          <a:prstGeom prst="rect">
            <a:avLst/>
          </a:prstGeom>
          <a:solidFill>
            <a:srgbClr val="B9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15624" y="1863702"/>
            <a:ext cx="1396030" cy="5085041"/>
          </a:xfrm>
          <a:prstGeom prst="rect">
            <a:avLst/>
          </a:prstGeom>
          <a:solidFill>
            <a:srgbClr val="B3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40280" y="2563756"/>
            <a:ext cx="8582297" cy="1169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团建计划与活动安排</a:t>
            </a:r>
            <a:endParaRPr lang="zh-CN" altLang="en-US" sz="7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02929" y="4252348"/>
            <a:ext cx="379452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信息工程学院电信工</a:t>
            </a:r>
            <a:r>
              <a:rPr lang="en-US" altLang="zh-CN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2017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8413753" y="4957947"/>
            <a:ext cx="2186668" cy="531124"/>
            <a:chOff x="1483363" y="3650467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483363" y="3650467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30874" y="3686438"/>
              <a:ext cx="1651081" cy="2386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团支书：李豪现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 flipH="1">
            <a:off x="2215050" y="1851660"/>
            <a:ext cx="3522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10970" y="1851660"/>
            <a:ext cx="0" cy="4186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372600" y="5660390"/>
            <a:ext cx="16338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996295" y="800100"/>
            <a:ext cx="0" cy="4850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04385" y="-5715"/>
            <a:ext cx="224790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995660" y="3750945"/>
            <a:ext cx="1185545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-305db112c7315e6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7922" y="-188462"/>
            <a:ext cx="2240628" cy="2240628"/>
          </a:xfrm>
          <a:prstGeom prst="rect">
            <a:avLst/>
          </a:prstGeom>
        </p:spPr>
      </p:pic>
      <p:pic>
        <p:nvPicPr>
          <p:cNvPr id="24" name="图片 23" descr="校标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54188" y="137711"/>
            <a:ext cx="1584894" cy="15871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62682" y="412377"/>
            <a:ext cx="2142565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目录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>
              <a:lnSpc>
                <a:spcPts val="23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、指标对照</a:t>
            </a:r>
            <a:endParaRPr lang="en-US" altLang="zh-CN" b="1" dirty="0" smtClean="0"/>
          </a:p>
          <a:p>
            <a:pPr>
              <a:lnSpc>
                <a:spcPts val="2300"/>
              </a:lnSpc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、团建计划</a:t>
            </a:r>
            <a:endParaRPr lang="en-US" altLang="zh-CN" b="1" dirty="0" smtClean="0"/>
          </a:p>
          <a:p>
            <a:pPr>
              <a:lnSpc>
                <a:spcPts val="2300"/>
              </a:lnSpc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、活动安排</a:t>
            </a:r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wipe dir="r"/>
      </p:transition>
    </mc:Choice>
    <mc:Fallback>
      <p:transition spd="med"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5993549" y="0"/>
            <a:ext cx="3596128" cy="6858000"/>
            <a:chOff x="6662057" y="0"/>
            <a:chExt cx="3596128" cy="6858000"/>
          </a:xfrm>
        </p:grpSpPr>
        <p:pic>
          <p:nvPicPr>
            <p:cNvPr id="36" name="图片 35" descr="标准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1105" y="51464"/>
              <a:ext cx="3467080" cy="6806536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6662057" y="0"/>
              <a:ext cx="3580760" cy="6858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" name="组合 50"/>
            <p:cNvGrpSpPr/>
            <p:nvPr/>
          </p:nvGrpSpPr>
          <p:grpSpPr>
            <a:xfrm>
              <a:off x="387125" y="299356"/>
              <a:ext cx="1316501" cy="883948"/>
              <a:chOff x="1276124" y="1279752"/>
              <a:chExt cx="6401933" cy="4298496"/>
            </a:xfrm>
          </p:grpSpPr>
          <p:sp>
            <p:nvSpPr>
              <p:cNvPr id="11" name="菱形 1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51"/>
            <p:cNvSpPr txBox="1"/>
            <p:nvPr/>
          </p:nvSpPr>
          <p:spPr>
            <a:xfrm>
              <a:off x="918172" y="455294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" name="组合 52"/>
            <p:cNvGrpSpPr/>
            <p:nvPr/>
          </p:nvGrpSpPr>
          <p:grpSpPr>
            <a:xfrm>
              <a:off x="1869914" y="359607"/>
              <a:ext cx="5532873" cy="742504"/>
              <a:chOff x="1591893" y="302419"/>
              <a:chExt cx="5532873" cy="742504"/>
            </a:xfrm>
          </p:grpSpPr>
          <p:sp>
            <p:nvSpPr>
              <p:cNvPr id="9" name="文本框 56"/>
              <p:cNvSpPr txBox="1"/>
              <p:nvPr/>
            </p:nvSpPr>
            <p:spPr>
              <a:xfrm>
                <a:off x="2122383" y="30241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指标对照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文本框 57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1.1 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每周线上团课</a:t>
                </a:r>
                <a:r>
                  <a:rPr lang="en-US" altLang="zh-CN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——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青年大学习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" name="组合 53"/>
            <p:cNvGrpSpPr/>
            <p:nvPr/>
          </p:nvGrpSpPr>
          <p:grpSpPr>
            <a:xfrm>
              <a:off x="11572882" y="6254988"/>
              <a:ext cx="940557" cy="641112"/>
              <a:chOff x="11395287" y="6034159"/>
              <a:chExt cx="1208633" cy="823841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7427" y="336588"/>
            <a:ext cx="542385" cy="54133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9186" y="1195251"/>
            <a:ext cx="5969726" cy="5656218"/>
            <a:chOff x="39186" y="1195251"/>
            <a:chExt cx="5969726" cy="5656218"/>
          </a:xfrm>
        </p:grpSpPr>
        <p:pic>
          <p:nvPicPr>
            <p:cNvPr id="14" name="图片 13" descr="优秀要求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363" y="1273629"/>
              <a:ext cx="5761086" cy="5486404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9186" y="1195251"/>
              <a:ext cx="5969726" cy="565621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 descr="三会情况.jpg"/>
          <p:cNvPicPr>
            <a:picLocks noChangeAspect="1"/>
          </p:cNvPicPr>
          <p:nvPr/>
        </p:nvPicPr>
        <p:blipFill>
          <a:blip r:embed="rId5"/>
          <a:srcRect b="12269"/>
          <a:stretch>
            <a:fillRect/>
          </a:stretch>
        </p:blipFill>
        <p:spPr>
          <a:xfrm>
            <a:off x="6065274" y="660827"/>
            <a:ext cx="6011466" cy="6016598"/>
          </a:xfrm>
          <a:prstGeom prst="rect">
            <a:avLst/>
          </a:prstGeom>
        </p:spPr>
      </p:pic>
      <p:sp>
        <p:nvSpPr>
          <p:cNvPr id="19" name="上弧形箭头 18"/>
          <p:cNvSpPr/>
          <p:nvPr/>
        </p:nvSpPr>
        <p:spPr>
          <a:xfrm rot="19383538">
            <a:off x="5025358" y="376519"/>
            <a:ext cx="2820040" cy="1083448"/>
          </a:xfrm>
          <a:prstGeom prst="curved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1207" y="2120793"/>
            <a:ext cx="11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21" name="图片 20" descr="近期情况.PNG"/>
          <p:cNvPicPr>
            <a:picLocks noChangeAspect="1"/>
          </p:cNvPicPr>
          <p:nvPr/>
        </p:nvPicPr>
        <p:blipFill>
          <a:blip r:embed="rId6"/>
          <a:srcRect r="78660"/>
          <a:stretch>
            <a:fillRect/>
          </a:stretch>
        </p:blipFill>
        <p:spPr>
          <a:xfrm>
            <a:off x="8129371" y="460578"/>
            <a:ext cx="1398831" cy="6397422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663133" y="4779470"/>
            <a:ext cx="2420470" cy="537882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65617" y="4778188"/>
            <a:ext cx="11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24" name="图片 23" descr="工时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334" y="745352"/>
            <a:ext cx="6136982" cy="5947442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>
          <a:xfrm>
            <a:off x="2028585" y="6216383"/>
            <a:ext cx="3911173" cy="391885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62703" y="5993546"/>
            <a:ext cx="6129297" cy="49946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315201" y="6047334"/>
            <a:ext cx="221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群众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8107" y="5107321"/>
            <a:ext cx="11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3809" y="5651606"/>
            <a:ext cx="11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91289" y="338098"/>
            <a:ext cx="321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正在统计中，预计满足要求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7466" y="899031"/>
            <a:ext cx="2796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支部共</a:t>
            </a:r>
            <a:r>
              <a:rPr lang="en-US" altLang="zh-CN" b="1" dirty="0" smtClean="0">
                <a:solidFill>
                  <a:srgbClr val="FF0000"/>
                </a:solidFill>
              </a:rPr>
              <a:t>30</a:t>
            </a:r>
            <a:r>
              <a:rPr lang="zh-CN" altLang="en-US" b="1" dirty="0" smtClean="0">
                <a:solidFill>
                  <a:srgbClr val="FF0000"/>
                </a:solidFill>
              </a:rPr>
              <a:t>人，</a:t>
            </a:r>
            <a:r>
              <a:rPr lang="en-US" altLang="zh-CN" b="1" dirty="0" smtClean="0">
                <a:solidFill>
                  <a:srgbClr val="FF0000"/>
                </a:solidFill>
              </a:rPr>
              <a:t>30X6%</a:t>
            </a:r>
            <a:r>
              <a:rPr lang="zh-CN" altLang="en-US" b="1" dirty="0" smtClean="0">
                <a:solidFill>
                  <a:srgbClr val="FF0000"/>
                </a:solidFill>
              </a:rPr>
              <a:t>≈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人：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袁书为乒乓球一等奖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王磊数模新生杯二等奖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李豪</a:t>
            </a:r>
            <a:r>
              <a:rPr lang="zh-CN" altLang="en-US" b="1" dirty="0" smtClean="0">
                <a:solidFill>
                  <a:srgbClr val="FF0000"/>
                </a:solidFill>
              </a:rPr>
              <a:t>现数模新生杯三等奖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“美好食光”院二等奖（算团体奖？？？）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1" name="图片 40" descr="QQ图片20210311174329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617378"/>
            <a:ext cx="7176887" cy="524062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076791" y="674913"/>
            <a:ext cx="11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6054" y="4132729"/>
            <a:ext cx="11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2" animBg="1"/>
      <p:bldP spid="19" grpId="3" animBg="1"/>
      <p:bldP spid="20" grpId="0"/>
      <p:bldP spid="22" grpId="0" animBg="1"/>
      <p:bldP spid="22" grpId="1" animBg="1"/>
      <p:bldP spid="23" grpId="0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9" grpId="0"/>
      <p:bldP spid="30" grpId="0"/>
      <p:bldP spid="39" grpId="0"/>
      <p:bldP spid="40" grpId="0"/>
      <p:bldP spid="40" grpId="1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 descr="游览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5622"/>
            <a:ext cx="4167188" cy="4572000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>
            <a:off x="7234518" y="122144"/>
            <a:ext cx="4898712" cy="6592420"/>
            <a:chOff x="7234518" y="122144"/>
            <a:chExt cx="4898712" cy="6592420"/>
          </a:xfrm>
        </p:grpSpPr>
        <p:pic>
          <p:nvPicPr>
            <p:cNvPr id="97" name="图片 96" descr="2f05770c2aa230bf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4518" y="122144"/>
              <a:ext cx="4898712" cy="2755525"/>
            </a:xfrm>
            <a:prstGeom prst="rect">
              <a:avLst/>
            </a:prstGeom>
          </p:spPr>
        </p:pic>
        <p:pic>
          <p:nvPicPr>
            <p:cNvPr id="98" name="图片 97" descr="23a96099b468bfe4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4285" y="3994896"/>
              <a:ext cx="4834965" cy="2719668"/>
            </a:xfrm>
            <a:prstGeom prst="rect">
              <a:avLst/>
            </a:prstGeom>
          </p:spPr>
        </p:pic>
      </p:grpSp>
      <p:grpSp>
        <p:nvGrpSpPr>
          <p:cNvPr id="96" name="组合 95"/>
          <p:cNvGrpSpPr/>
          <p:nvPr/>
        </p:nvGrpSpPr>
        <p:grpSpPr>
          <a:xfrm>
            <a:off x="7476565" y="362647"/>
            <a:ext cx="4625788" cy="6190552"/>
            <a:chOff x="7476565" y="362647"/>
            <a:chExt cx="4625788" cy="6190552"/>
          </a:xfrm>
        </p:grpSpPr>
        <p:pic>
          <p:nvPicPr>
            <p:cNvPr id="94" name="图片 93" descr="理论学习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6565" y="362647"/>
              <a:ext cx="4625788" cy="2443307"/>
            </a:xfrm>
            <a:prstGeom prst="rect">
              <a:avLst/>
            </a:prstGeom>
          </p:spPr>
        </p:pic>
        <p:pic>
          <p:nvPicPr>
            <p:cNvPr id="95" name="图片 94" descr="台下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2422" y="3964243"/>
              <a:ext cx="4563035" cy="2588956"/>
            </a:xfrm>
            <a:prstGeom prst="rect">
              <a:avLst/>
            </a:prstGeom>
          </p:spPr>
        </p:pic>
      </p:grpSp>
      <p:grpSp>
        <p:nvGrpSpPr>
          <p:cNvPr id="93" name="组合 92"/>
          <p:cNvGrpSpPr/>
          <p:nvPr/>
        </p:nvGrpSpPr>
        <p:grpSpPr>
          <a:xfrm>
            <a:off x="7486456" y="818864"/>
            <a:ext cx="4660723" cy="5097842"/>
            <a:chOff x="7238431" y="424417"/>
            <a:chExt cx="4660723" cy="5097842"/>
          </a:xfrm>
        </p:grpSpPr>
        <p:pic>
          <p:nvPicPr>
            <p:cNvPr id="91" name="图片 90" descr="照片1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38431" y="424417"/>
              <a:ext cx="4660723" cy="2596688"/>
            </a:xfrm>
            <a:prstGeom prst="rect">
              <a:avLst/>
            </a:prstGeom>
          </p:spPr>
        </p:pic>
        <p:pic>
          <p:nvPicPr>
            <p:cNvPr id="92" name="图片 91" descr="照片2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57214" y="3114250"/>
              <a:ext cx="4524817" cy="2408009"/>
            </a:xfrm>
            <a:prstGeom prst="rect">
              <a:avLst/>
            </a:prstGeom>
          </p:spPr>
        </p:pic>
      </p:grpSp>
      <p:pic>
        <p:nvPicPr>
          <p:cNvPr id="105" name="图片 104" descr="IMG20201107190728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6269" y="1452283"/>
            <a:ext cx="3765175" cy="5020234"/>
          </a:xfrm>
          <a:prstGeom prst="rect">
            <a:avLst/>
          </a:prstGeom>
        </p:spPr>
      </p:pic>
      <p:grpSp>
        <p:nvGrpSpPr>
          <p:cNvPr id="12" name="iŝḷïḍe"/>
          <p:cNvGrpSpPr/>
          <p:nvPr/>
        </p:nvGrpSpPr>
        <p:grpSpPr>
          <a:xfrm>
            <a:off x="4228740" y="2156755"/>
            <a:ext cx="3037040" cy="3032126"/>
            <a:chOff x="4034313" y="1787370"/>
            <a:chExt cx="4123373" cy="4116702"/>
          </a:xfrm>
        </p:grpSpPr>
        <p:grpSp>
          <p:nvGrpSpPr>
            <p:cNvPr id="14" name="íṣḻïḓé"/>
            <p:cNvGrpSpPr/>
            <p:nvPr/>
          </p:nvGrpSpPr>
          <p:grpSpPr>
            <a:xfrm>
              <a:off x="6158273" y="1787370"/>
              <a:ext cx="1685823" cy="1427835"/>
              <a:chOff x="6158273" y="1787370"/>
              <a:chExt cx="1685823" cy="1427835"/>
            </a:xfrm>
          </p:grpSpPr>
          <p:sp>
            <p:nvSpPr>
              <p:cNvPr id="38" name="îṡ1îďé"/>
              <p:cNvSpPr/>
              <p:nvPr/>
            </p:nvSpPr>
            <p:spPr bwMode="auto">
              <a:xfrm>
                <a:off x="6158273" y="1787370"/>
                <a:ext cx="1685823" cy="1427835"/>
              </a:xfrm>
              <a:custGeom>
                <a:avLst/>
                <a:gdLst>
                  <a:gd name="T0" fmla="*/ 601663 w 21600"/>
                  <a:gd name="T1" fmla="*/ 509588 h 21600"/>
                  <a:gd name="T2" fmla="*/ 601663 w 21600"/>
                  <a:gd name="T3" fmla="*/ 509588 h 21600"/>
                  <a:gd name="T4" fmla="*/ 601663 w 21600"/>
                  <a:gd name="T5" fmla="*/ 509588 h 21600"/>
                  <a:gd name="T6" fmla="*/ 601663 w 21600"/>
                  <a:gd name="T7" fmla="*/ 50958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3292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9217" y="497"/>
                      <a:pt x="17027" y="5981"/>
                      <a:pt x="21600" y="14538"/>
                    </a:cubicBezTo>
                    <a:cubicBezTo>
                      <a:pt x="12030" y="21600"/>
                      <a:pt x="12030" y="21600"/>
                      <a:pt x="12030" y="21600"/>
                    </a:cubicBezTo>
                    <a:cubicBezTo>
                      <a:pt x="9498" y="16865"/>
                      <a:pt x="5065" y="13624"/>
                      <a:pt x="0" y="1329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îšḷiḋê"/>
              <p:cNvGrpSpPr/>
              <p:nvPr/>
            </p:nvGrpSpPr>
            <p:grpSpPr>
              <a:xfrm>
                <a:off x="6684760" y="2233977"/>
                <a:ext cx="464344" cy="464344"/>
                <a:chOff x="3498967" y="3049909"/>
                <a:chExt cx="464344" cy="464344"/>
              </a:xfrm>
              <a:solidFill>
                <a:schemeClr val="bg1"/>
              </a:solidFill>
            </p:grpSpPr>
            <p:sp>
              <p:nvSpPr>
                <p:cNvPr id="40" name="îŝľiḑe"/>
                <p:cNvSpPr/>
                <p:nvPr/>
              </p:nvSpPr>
              <p:spPr bwMode="auto">
                <a:xfrm>
                  <a:off x="3498967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ṡlíḓè"/>
                <p:cNvSpPr/>
                <p:nvPr/>
              </p:nvSpPr>
              <p:spPr bwMode="auto">
                <a:xfrm>
                  <a:off x="3687085" y="3122140"/>
                  <a:ext cx="109538" cy="1087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5" name="iŝlïḍê"/>
            <p:cNvGrpSpPr/>
            <p:nvPr/>
          </p:nvGrpSpPr>
          <p:grpSpPr>
            <a:xfrm>
              <a:off x="4339007" y="1787370"/>
              <a:ext cx="1681375" cy="1436731"/>
              <a:chOff x="4339007" y="1787370"/>
              <a:chExt cx="1681375" cy="1436731"/>
            </a:xfrm>
          </p:grpSpPr>
          <p:sp>
            <p:nvSpPr>
              <p:cNvPr id="36" name="îsḷíḓè"/>
              <p:cNvSpPr/>
              <p:nvPr/>
            </p:nvSpPr>
            <p:spPr bwMode="auto">
              <a:xfrm>
                <a:off x="4339007" y="1787370"/>
                <a:ext cx="1681375" cy="1436731"/>
              </a:xfrm>
              <a:custGeom>
                <a:avLst/>
                <a:gdLst>
                  <a:gd name="T0" fmla="*/ 600075 w 21600"/>
                  <a:gd name="T1" fmla="*/ 512763 h 21600"/>
                  <a:gd name="T2" fmla="*/ 600075 w 21600"/>
                  <a:gd name="T3" fmla="*/ 512763 h 21600"/>
                  <a:gd name="T4" fmla="*/ 600075 w 21600"/>
                  <a:gd name="T5" fmla="*/ 512763 h 21600"/>
                  <a:gd name="T6" fmla="*/ 600075 w 21600"/>
                  <a:gd name="T7" fmla="*/ 5127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599" y="21600"/>
                    </a:moveTo>
                    <a:cubicBezTo>
                      <a:pt x="0" y="14675"/>
                      <a:pt x="0" y="14675"/>
                      <a:pt x="0" y="14675"/>
                    </a:cubicBezTo>
                    <a:cubicBezTo>
                      <a:pt x="4518" y="6100"/>
                      <a:pt x="12282" y="576"/>
                      <a:pt x="20893" y="0"/>
                    </a:cubicBezTo>
                    <a:cubicBezTo>
                      <a:pt x="21599" y="13191"/>
                      <a:pt x="21599" y="13191"/>
                      <a:pt x="21599" y="13191"/>
                    </a:cubicBezTo>
                    <a:cubicBezTo>
                      <a:pt x="16518" y="13521"/>
                      <a:pt x="12140" y="16817"/>
                      <a:pt x="9599" y="216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ṣḷiḑé"/>
              <p:cNvSpPr/>
              <p:nvPr/>
            </p:nvSpPr>
            <p:spPr bwMode="auto">
              <a:xfrm>
                <a:off x="4989382" y="2240756"/>
                <a:ext cx="465138" cy="464344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íṡḷïḍè"/>
            <p:cNvGrpSpPr/>
            <p:nvPr/>
          </p:nvGrpSpPr>
          <p:grpSpPr>
            <a:xfrm>
              <a:off x="4034313" y="2912735"/>
              <a:ext cx="1018611" cy="1901556"/>
              <a:chOff x="4034313" y="2912735"/>
              <a:chExt cx="1018611" cy="1901556"/>
            </a:xfrm>
          </p:grpSpPr>
          <p:sp>
            <p:nvSpPr>
              <p:cNvPr id="31" name="ï$líḑê"/>
              <p:cNvSpPr/>
              <p:nvPr/>
            </p:nvSpPr>
            <p:spPr bwMode="auto">
              <a:xfrm>
                <a:off x="4034313" y="2912735"/>
                <a:ext cx="1018611" cy="1901556"/>
              </a:xfrm>
              <a:custGeom>
                <a:avLst/>
                <a:gdLst>
                  <a:gd name="T0" fmla="*/ 363519 w 20023"/>
                  <a:gd name="T1" fmla="*/ 678657 h 21600"/>
                  <a:gd name="T2" fmla="*/ 363519 w 20023"/>
                  <a:gd name="T3" fmla="*/ 678657 h 21600"/>
                  <a:gd name="T4" fmla="*/ 363519 w 20023"/>
                  <a:gd name="T5" fmla="*/ 678657 h 21600"/>
                  <a:gd name="T6" fmla="*/ 363519 w 20023"/>
                  <a:gd name="T7" fmla="*/ 67865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23" h="21600">
                    <a:moveTo>
                      <a:pt x="20022" y="16855"/>
                    </a:moveTo>
                    <a:cubicBezTo>
                      <a:pt x="4794" y="21599"/>
                      <a:pt x="4794" y="21599"/>
                      <a:pt x="4794" y="21599"/>
                    </a:cubicBezTo>
                    <a:cubicBezTo>
                      <a:pt x="-1469" y="14858"/>
                      <a:pt x="-1577" y="6805"/>
                      <a:pt x="4363" y="0"/>
                    </a:cubicBezTo>
                    <a:cubicBezTo>
                      <a:pt x="19806" y="4495"/>
                      <a:pt x="19806" y="4495"/>
                      <a:pt x="19806" y="4495"/>
                    </a:cubicBezTo>
                    <a:cubicBezTo>
                      <a:pt x="18186" y="6305"/>
                      <a:pt x="17322" y="8365"/>
                      <a:pt x="17322" y="10550"/>
                    </a:cubicBezTo>
                    <a:cubicBezTo>
                      <a:pt x="17322" y="12860"/>
                      <a:pt x="18294" y="14982"/>
                      <a:pt x="20022" y="1685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íSľïḑe"/>
              <p:cNvGrpSpPr/>
              <p:nvPr/>
            </p:nvGrpSpPr>
            <p:grpSpPr>
              <a:xfrm>
                <a:off x="4286914" y="3667853"/>
                <a:ext cx="465138" cy="391319"/>
                <a:chOff x="5356342" y="3093565"/>
                <a:chExt cx="465138" cy="391319"/>
              </a:xfrm>
              <a:solidFill>
                <a:schemeClr val="bg1"/>
              </a:solidFill>
            </p:grpSpPr>
            <p:sp>
              <p:nvSpPr>
                <p:cNvPr id="33" name="ïŝḻïḍe"/>
                <p:cNvSpPr/>
                <p:nvPr/>
              </p:nvSpPr>
              <p:spPr bwMode="auto">
                <a:xfrm>
                  <a:off x="5473023" y="3195165"/>
                  <a:ext cx="231775" cy="2317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ṧ1ïḍê"/>
                <p:cNvSpPr/>
                <p:nvPr/>
              </p:nvSpPr>
              <p:spPr bwMode="auto">
                <a:xfrm>
                  <a:off x="5530967" y="3253109"/>
                  <a:ext cx="65088" cy="650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ṥļidè"/>
                <p:cNvSpPr/>
                <p:nvPr/>
              </p:nvSpPr>
              <p:spPr bwMode="auto">
                <a:xfrm>
                  <a:off x="5356342" y="3093565"/>
                  <a:ext cx="465138" cy="39131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7" name="îṥ1ide"/>
            <p:cNvGrpSpPr/>
            <p:nvPr/>
          </p:nvGrpSpPr>
          <p:grpSpPr>
            <a:xfrm>
              <a:off x="4379040" y="4489581"/>
              <a:ext cx="1685823" cy="1414491"/>
              <a:chOff x="4379040" y="4489581"/>
              <a:chExt cx="1685823" cy="1414491"/>
            </a:xfrm>
          </p:grpSpPr>
          <p:sp>
            <p:nvSpPr>
              <p:cNvPr id="27" name="íSļîḑè"/>
              <p:cNvSpPr/>
              <p:nvPr/>
            </p:nvSpPr>
            <p:spPr bwMode="auto">
              <a:xfrm>
                <a:off x="4379040" y="4489581"/>
                <a:ext cx="1685823" cy="1414491"/>
              </a:xfrm>
              <a:custGeom>
                <a:avLst/>
                <a:gdLst>
                  <a:gd name="T0" fmla="*/ 601663 w 21600"/>
                  <a:gd name="T1" fmla="*/ 504825 h 21600"/>
                  <a:gd name="T2" fmla="*/ 601663 w 21600"/>
                  <a:gd name="T3" fmla="*/ 504825 h 21600"/>
                  <a:gd name="T4" fmla="*/ 601663 w 21600"/>
                  <a:gd name="T5" fmla="*/ 504825 h 21600"/>
                  <a:gd name="T6" fmla="*/ 601663 w 21600"/>
                  <a:gd name="T7" fmla="*/ 50482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8153"/>
                    </a:moveTo>
                    <a:cubicBezTo>
                      <a:pt x="21248" y="21600"/>
                      <a:pt x="21248" y="21600"/>
                      <a:pt x="21248" y="21600"/>
                    </a:cubicBezTo>
                    <a:cubicBezTo>
                      <a:pt x="12664" y="21347"/>
                      <a:pt x="4714" y="16052"/>
                      <a:pt x="0" y="7479"/>
                    </a:cubicBezTo>
                    <a:cubicBezTo>
                      <a:pt x="9358" y="0"/>
                      <a:pt x="9358" y="0"/>
                      <a:pt x="9358" y="0"/>
                    </a:cubicBezTo>
                    <a:cubicBezTo>
                      <a:pt x="12030" y="4790"/>
                      <a:pt x="16464" y="7984"/>
                      <a:pt x="21600" y="815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8" name="ïşḻíḍè"/>
              <p:cNvGrpSpPr/>
              <p:nvPr/>
            </p:nvGrpSpPr>
            <p:grpSpPr>
              <a:xfrm>
                <a:off x="5115541" y="5049296"/>
                <a:ext cx="465138" cy="435769"/>
                <a:chOff x="5368132" y="3540125"/>
                <a:chExt cx="465138" cy="435769"/>
              </a:xfrm>
              <a:solidFill>
                <a:schemeClr val="bg1"/>
              </a:solidFill>
            </p:grpSpPr>
            <p:sp>
              <p:nvSpPr>
                <p:cNvPr id="29" name="ïṥ1îḍè"/>
                <p:cNvSpPr/>
                <p:nvPr/>
              </p:nvSpPr>
              <p:spPr bwMode="auto">
                <a:xfrm>
                  <a:off x="5426869" y="3598069"/>
                  <a:ext cx="347663" cy="2325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699" y="20255"/>
                      </a:moveTo>
                      <a:lnTo>
                        <a:pt x="899" y="20255"/>
                      </a:lnTo>
                      <a:lnTo>
                        <a:pt x="899" y="1350"/>
                      </a:lnTo>
                      <a:lnTo>
                        <a:pt x="20699" y="1350"/>
                      </a:lnTo>
                      <a:cubicBezTo>
                        <a:pt x="20699" y="1350"/>
                        <a:pt x="20699" y="20255"/>
                        <a:pt x="20699" y="20255"/>
                      </a:cubicBezTo>
                      <a:close/>
                      <a:moveTo>
                        <a:pt x="20699" y="0"/>
                      </a:moveTo>
                      <a:lnTo>
                        <a:pt x="899" y="5"/>
                      </a:lnTo>
                      <a:cubicBezTo>
                        <a:pt x="402" y="5"/>
                        <a:pt x="0" y="603"/>
                        <a:pt x="0" y="1350"/>
                      </a:cubicBezTo>
                      <a:lnTo>
                        <a:pt x="0" y="20249"/>
                      </a:lnTo>
                      <a:cubicBezTo>
                        <a:pt x="0" y="20996"/>
                        <a:pt x="402" y="21599"/>
                        <a:pt x="899" y="21599"/>
                      </a:cubicBezTo>
                      <a:lnTo>
                        <a:pt x="20699" y="21599"/>
                      </a:lnTo>
                      <a:cubicBezTo>
                        <a:pt x="21197" y="21599"/>
                        <a:pt x="21600" y="20996"/>
                        <a:pt x="21600" y="20249"/>
                      </a:cubicBezTo>
                      <a:lnTo>
                        <a:pt x="21600" y="1350"/>
                      </a:lnTo>
                      <a:cubicBezTo>
                        <a:pt x="21600" y="603"/>
                        <a:pt x="21197" y="0"/>
                        <a:pt x="206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ŝḻíḍê"/>
                <p:cNvSpPr/>
                <p:nvPr/>
              </p:nvSpPr>
              <p:spPr bwMode="auto">
                <a:xfrm>
                  <a:off x="5368132" y="3540125"/>
                  <a:ext cx="465138" cy="4357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6562"/>
                      </a:moveTo>
                      <a:cubicBezTo>
                        <a:pt x="20249" y="16959"/>
                        <a:pt x="19946" y="17282"/>
                        <a:pt x="19575" y="17282"/>
                      </a:cubicBezTo>
                      <a:lnTo>
                        <a:pt x="13499" y="17282"/>
                      </a:lnTo>
                      <a:lnTo>
                        <a:pt x="8099" y="17282"/>
                      </a:lnTo>
                      <a:lnTo>
                        <a:pt x="2024" y="17282"/>
                      </a:lnTo>
                      <a:cubicBezTo>
                        <a:pt x="1651" y="17282"/>
                        <a:pt x="1349" y="16959"/>
                        <a:pt x="1349" y="16562"/>
                      </a:cubicBezTo>
                      <a:lnTo>
                        <a:pt x="1349" y="2160"/>
                      </a:lnTo>
                      <a:cubicBezTo>
                        <a:pt x="1349" y="1762"/>
                        <a:pt x="1651" y="1440"/>
                        <a:pt x="2024" y="1440"/>
                      </a:cubicBezTo>
                      <a:lnTo>
                        <a:pt x="19575" y="1440"/>
                      </a:lnTo>
                      <a:cubicBezTo>
                        <a:pt x="19946" y="1440"/>
                        <a:pt x="20249" y="1762"/>
                        <a:pt x="20249" y="2160"/>
                      </a:cubicBezTo>
                      <a:cubicBezTo>
                        <a:pt x="20249" y="2160"/>
                        <a:pt x="20249" y="16562"/>
                        <a:pt x="20249" y="16562"/>
                      </a:cubicBezTo>
                      <a:close/>
                      <a:moveTo>
                        <a:pt x="19575" y="0"/>
                      </a:moveTo>
                      <a:lnTo>
                        <a:pt x="2024" y="0"/>
                      </a:lnTo>
                      <a:cubicBezTo>
                        <a:pt x="905" y="0"/>
                        <a:pt x="0" y="966"/>
                        <a:pt x="0" y="2160"/>
                      </a:cubicBezTo>
                      <a:lnTo>
                        <a:pt x="0" y="16562"/>
                      </a:lnTo>
                      <a:cubicBezTo>
                        <a:pt x="0" y="17753"/>
                        <a:pt x="903" y="18718"/>
                        <a:pt x="2018" y="18721"/>
                      </a:cubicBezTo>
                      <a:lnTo>
                        <a:pt x="8774" y="18721"/>
                      </a:lnTo>
                      <a:lnTo>
                        <a:pt x="8774" y="19597"/>
                      </a:lnTo>
                      <a:lnTo>
                        <a:pt x="4561" y="20181"/>
                      </a:lnTo>
                      <a:cubicBezTo>
                        <a:pt x="4260" y="20262"/>
                        <a:pt x="4049" y="20549"/>
                        <a:pt x="4049" y="20879"/>
                      </a:cubicBezTo>
                      <a:cubicBezTo>
                        <a:pt x="4049" y="21277"/>
                        <a:pt x="4351" y="21599"/>
                        <a:pt x="4724" y="21599"/>
                      </a:cubicBezTo>
                      <a:lnTo>
                        <a:pt x="16874" y="21599"/>
                      </a:lnTo>
                      <a:cubicBezTo>
                        <a:pt x="17248" y="21599"/>
                        <a:pt x="17549" y="21277"/>
                        <a:pt x="17549" y="20879"/>
                      </a:cubicBezTo>
                      <a:cubicBezTo>
                        <a:pt x="17549" y="20549"/>
                        <a:pt x="17339" y="20262"/>
                        <a:pt x="17038" y="20181"/>
                      </a:cubicBezTo>
                      <a:lnTo>
                        <a:pt x="12824" y="19597"/>
                      </a:lnTo>
                      <a:lnTo>
                        <a:pt x="12824" y="18721"/>
                      </a:lnTo>
                      <a:lnTo>
                        <a:pt x="19581" y="18721"/>
                      </a:lnTo>
                      <a:cubicBezTo>
                        <a:pt x="20696" y="18718"/>
                        <a:pt x="21600" y="17753"/>
                        <a:pt x="21600" y="16562"/>
                      </a:cubicBezTo>
                      <a:lnTo>
                        <a:pt x="21600" y="2160"/>
                      </a:lnTo>
                      <a:cubicBezTo>
                        <a:pt x="21600" y="966"/>
                        <a:pt x="20692" y="0"/>
                        <a:pt x="19575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8" name="ïşľïḑê"/>
            <p:cNvGrpSpPr/>
            <p:nvPr/>
          </p:nvGrpSpPr>
          <p:grpSpPr>
            <a:xfrm>
              <a:off x="7141300" y="2892719"/>
              <a:ext cx="1016386" cy="1899332"/>
              <a:chOff x="7141300" y="2892719"/>
              <a:chExt cx="1016386" cy="1899332"/>
            </a:xfrm>
          </p:grpSpPr>
          <p:sp>
            <p:nvSpPr>
              <p:cNvPr id="22" name="íŝḷîḑê"/>
              <p:cNvSpPr/>
              <p:nvPr/>
            </p:nvSpPr>
            <p:spPr bwMode="auto">
              <a:xfrm>
                <a:off x="7141300" y="2892719"/>
                <a:ext cx="1016386" cy="1899332"/>
              </a:xfrm>
              <a:custGeom>
                <a:avLst/>
                <a:gdLst>
                  <a:gd name="T0" fmla="*/ 362725 w 20053"/>
                  <a:gd name="T1" fmla="*/ 677863 h 21600"/>
                  <a:gd name="T2" fmla="*/ 362725 w 20053"/>
                  <a:gd name="T3" fmla="*/ 677863 h 21600"/>
                  <a:gd name="T4" fmla="*/ 362725 w 20053"/>
                  <a:gd name="T5" fmla="*/ 677863 h 21600"/>
                  <a:gd name="T6" fmla="*/ 362725 w 20053"/>
                  <a:gd name="T7" fmla="*/ 6778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53" h="21600">
                    <a:moveTo>
                      <a:pt x="0" y="4620"/>
                    </a:moveTo>
                    <a:cubicBezTo>
                      <a:pt x="15412" y="0"/>
                      <a:pt x="15412" y="0"/>
                      <a:pt x="15412" y="0"/>
                    </a:cubicBezTo>
                    <a:cubicBezTo>
                      <a:pt x="21599" y="6741"/>
                      <a:pt x="21599" y="14858"/>
                      <a:pt x="15412" y="21599"/>
                    </a:cubicBezTo>
                    <a:cubicBezTo>
                      <a:pt x="0" y="16979"/>
                      <a:pt x="0" y="16979"/>
                      <a:pt x="0" y="16979"/>
                    </a:cubicBezTo>
                    <a:cubicBezTo>
                      <a:pt x="1737" y="15169"/>
                      <a:pt x="2605" y="13047"/>
                      <a:pt x="2605" y="10800"/>
                    </a:cubicBezTo>
                    <a:cubicBezTo>
                      <a:pt x="2605" y="8553"/>
                      <a:pt x="1737" y="6492"/>
                      <a:pt x="0" y="46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3" name="î$lïḑe"/>
              <p:cNvGrpSpPr/>
              <p:nvPr/>
            </p:nvGrpSpPr>
            <p:grpSpPr>
              <a:xfrm>
                <a:off x="7461470" y="3682140"/>
                <a:ext cx="465138" cy="406400"/>
                <a:chOff x="6357938" y="3535363"/>
                <a:chExt cx="465138" cy="406400"/>
              </a:xfrm>
              <a:solidFill>
                <a:schemeClr val="bg1"/>
              </a:solidFill>
            </p:grpSpPr>
            <p:sp>
              <p:nvSpPr>
                <p:cNvPr id="24" name="i$1ïḓê"/>
                <p:cNvSpPr/>
                <p:nvPr/>
              </p:nvSpPr>
              <p:spPr bwMode="auto">
                <a:xfrm>
                  <a:off x="6357938" y="3535363"/>
                  <a:ext cx="465138" cy="3341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951" y="9367"/>
                      </a:moveTo>
                      <a:cubicBezTo>
                        <a:pt x="10901" y="9383"/>
                        <a:pt x="10851" y="9391"/>
                        <a:pt x="10800" y="9391"/>
                      </a:cubicBezTo>
                      <a:cubicBezTo>
                        <a:pt x="10748" y="9391"/>
                        <a:pt x="10698" y="9383"/>
                        <a:pt x="10648" y="9367"/>
                      </a:cubicBezTo>
                      <a:lnTo>
                        <a:pt x="1873" y="6550"/>
                      </a:lnTo>
                      <a:cubicBezTo>
                        <a:pt x="1566" y="6452"/>
                        <a:pt x="1349" y="6072"/>
                        <a:pt x="1349" y="5634"/>
                      </a:cubicBezTo>
                      <a:cubicBezTo>
                        <a:pt x="1349" y="5197"/>
                        <a:pt x="1566" y="4817"/>
                        <a:pt x="1873" y="4719"/>
                      </a:cubicBezTo>
                      <a:lnTo>
                        <a:pt x="10648" y="1902"/>
                      </a:lnTo>
                      <a:cubicBezTo>
                        <a:pt x="10698" y="1886"/>
                        <a:pt x="10748" y="1878"/>
                        <a:pt x="10800" y="1878"/>
                      </a:cubicBezTo>
                      <a:cubicBezTo>
                        <a:pt x="10851" y="1878"/>
                        <a:pt x="10901" y="1886"/>
                        <a:pt x="10951" y="1902"/>
                      </a:cubicBezTo>
                      <a:lnTo>
                        <a:pt x="19726" y="4719"/>
                      </a:lnTo>
                      <a:cubicBezTo>
                        <a:pt x="20033" y="4817"/>
                        <a:pt x="20249" y="5197"/>
                        <a:pt x="20249" y="5634"/>
                      </a:cubicBezTo>
                      <a:cubicBezTo>
                        <a:pt x="20249" y="6072"/>
                        <a:pt x="20033" y="6452"/>
                        <a:pt x="19726" y="6550"/>
                      </a:cubicBezTo>
                      <a:cubicBezTo>
                        <a:pt x="19726" y="6550"/>
                        <a:pt x="10951" y="9367"/>
                        <a:pt x="10951" y="9367"/>
                      </a:cubicBezTo>
                      <a:close/>
                      <a:moveTo>
                        <a:pt x="16874" y="16904"/>
                      </a:moveTo>
                      <a:cubicBezTo>
                        <a:pt x="16874" y="17942"/>
                        <a:pt x="14849" y="19721"/>
                        <a:pt x="10800" y="19721"/>
                      </a:cubicBezTo>
                      <a:cubicBezTo>
                        <a:pt x="6749" y="19721"/>
                        <a:pt x="4724" y="17942"/>
                        <a:pt x="4724" y="16904"/>
                      </a:cubicBezTo>
                      <a:lnTo>
                        <a:pt x="4724" y="9394"/>
                      </a:lnTo>
                      <a:lnTo>
                        <a:pt x="10353" y="11200"/>
                      </a:lnTo>
                      <a:cubicBezTo>
                        <a:pt x="10501" y="11246"/>
                        <a:pt x="10651" y="11269"/>
                        <a:pt x="10800" y="11269"/>
                      </a:cubicBezTo>
                      <a:cubicBezTo>
                        <a:pt x="10949" y="11269"/>
                        <a:pt x="11098" y="11246"/>
                        <a:pt x="11255" y="11198"/>
                      </a:cubicBezTo>
                      <a:lnTo>
                        <a:pt x="16874" y="9394"/>
                      </a:lnTo>
                      <a:cubicBezTo>
                        <a:pt x="16874" y="9394"/>
                        <a:pt x="16874" y="16904"/>
                        <a:pt x="16874" y="16904"/>
                      </a:cubicBezTo>
                      <a:close/>
                      <a:moveTo>
                        <a:pt x="21600" y="5634"/>
                      </a:moveTo>
                      <a:cubicBezTo>
                        <a:pt x="21600" y="4314"/>
                        <a:pt x="20954" y="3185"/>
                        <a:pt x="20030" y="2888"/>
                      </a:cubicBezTo>
                      <a:lnTo>
                        <a:pt x="11246" y="68"/>
                      </a:lnTo>
                      <a:cubicBezTo>
                        <a:pt x="11098" y="22"/>
                        <a:pt x="10949" y="0"/>
                        <a:pt x="10800" y="0"/>
                      </a:cubicBezTo>
                      <a:cubicBezTo>
                        <a:pt x="10651" y="0"/>
                        <a:pt x="10501" y="22"/>
                        <a:pt x="10344" y="71"/>
                      </a:cubicBezTo>
                      <a:lnTo>
                        <a:pt x="1570" y="2888"/>
                      </a:lnTo>
                      <a:cubicBezTo>
                        <a:pt x="645" y="3185"/>
                        <a:pt x="0" y="4314"/>
                        <a:pt x="0" y="5634"/>
                      </a:cubicBezTo>
                      <a:cubicBezTo>
                        <a:pt x="0" y="6955"/>
                        <a:pt x="645" y="8084"/>
                        <a:pt x="1569" y="8380"/>
                      </a:cubicBezTo>
                      <a:lnTo>
                        <a:pt x="3374" y="8960"/>
                      </a:lnTo>
                      <a:lnTo>
                        <a:pt x="3374" y="16904"/>
                      </a:lnTo>
                      <a:cubicBezTo>
                        <a:pt x="3374" y="19397"/>
                        <a:pt x="5425" y="21600"/>
                        <a:pt x="10800" y="21600"/>
                      </a:cubicBezTo>
                      <a:cubicBezTo>
                        <a:pt x="16174" y="21600"/>
                        <a:pt x="18224" y="19397"/>
                        <a:pt x="18224" y="16904"/>
                      </a:cubicBezTo>
                      <a:lnTo>
                        <a:pt x="18224" y="8960"/>
                      </a:lnTo>
                      <a:lnTo>
                        <a:pt x="20030" y="8380"/>
                      </a:lnTo>
                      <a:cubicBezTo>
                        <a:pt x="20954" y="8084"/>
                        <a:pt x="21600" y="6955"/>
                        <a:pt x="21600" y="563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ṧlïḋè"/>
                <p:cNvSpPr/>
                <p:nvPr/>
              </p:nvSpPr>
              <p:spPr bwMode="auto">
                <a:xfrm>
                  <a:off x="6779419" y="3680619"/>
                  <a:ext cx="28575" cy="1595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1963"/>
                      </a:moveTo>
                      <a:lnTo>
                        <a:pt x="0" y="19636"/>
                      </a:lnTo>
                      <a:cubicBezTo>
                        <a:pt x="0" y="20721"/>
                        <a:pt x="4841" y="21599"/>
                        <a:pt x="10800" y="21599"/>
                      </a:cubicBezTo>
                      <a:cubicBezTo>
                        <a:pt x="16758" y="21599"/>
                        <a:pt x="21600" y="20721"/>
                        <a:pt x="21600" y="19636"/>
                      </a:cubicBezTo>
                      <a:lnTo>
                        <a:pt x="21600" y="1963"/>
                      </a:lnTo>
                      <a:cubicBezTo>
                        <a:pt x="21600" y="878"/>
                        <a:pt x="16758" y="0"/>
                        <a:pt x="10800" y="0"/>
                      </a:cubicBezTo>
                      <a:cubicBezTo>
                        <a:pt x="4841" y="0"/>
                        <a:pt x="0" y="878"/>
                        <a:pt x="0" y="196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ślîďê"/>
                <p:cNvSpPr/>
                <p:nvPr/>
              </p:nvSpPr>
              <p:spPr bwMode="auto">
                <a:xfrm>
                  <a:off x="6764338" y="3854450"/>
                  <a:ext cx="58738" cy="873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8" y="0"/>
                        <a:pt x="0" y="10427"/>
                        <a:pt x="0" y="14400"/>
                      </a:cubicBezTo>
                      <a:cubicBezTo>
                        <a:pt x="0" y="18372"/>
                        <a:pt x="4838" y="21599"/>
                        <a:pt x="10800" y="21599"/>
                      </a:cubicBezTo>
                      <a:cubicBezTo>
                        <a:pt x="16761" y="21599"/>
                        <a:pt x="21600" y="18372"/>
                        <a:pt x="21600" y="14400"/>
                      </a:cubicBezTo>
                      <a:cubicBezTo>
                        <a:pt x="21600" y="10427"/>
                        <a:pt x="16761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9" name="iṩlîḑé"/>
            <p:cNvGrpSpPr/>
            <p:nvPr/>
          </p:nvGrpSpPr>
          <p:grpSpPr>
            <a:xfrm>
              <a:off x="6169393" y="4456220"/>
              <a:ext cx="1688048" cy="1441179"/>
              <a:chOff x="6169393" y="4456220"/>
              <a:chExt cx="1688048" cy="1441179"/>
            </a:xfrm>
          </p:grpSpPr>
          <p:sp>
            <p:nvSpPr>
              <p:cNvPr id="20" name="ï$ľîdê"/>
              <p:cNvSpPr/>
              <p:nvPr/>
            </p:nvSpPr>
            <p:spPr bwMode="auto">
              <a:xfrm>
                <a:off x="6169393" y="4456220"/>
                <a:ext cx="1688048" cy="1441179"/>
              </a:xfrm>
              <a:custGeom>
                <a:avLst/>
                <a:gdLst>
                  <a:gd name="T0" fmla="*/ 602457 w 21600"/>
                  <a:gd name="T1" fmla="*/ 514350 h 21600"/>
                  <a:gd name="T2" fmla="*/ 602457 w 21600"/>
                  <a:gd name="T3" fmla="*/ 514350 h 21600"/>
                  <a:gd name="T4" fmla="*/ 602457 w 21600"/>
                  <a:gd name="T5" fmla="*/ 514350 h 21600"/>
                  <a:gd name="T6" fmla="*/ 602457 w 21600"/>
                  <a:gd name="T7" fmla="*/ 5143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961" y="0"/>
                    </a:moveTo>
                    <a:cubicBezTo>
                      <a:pt x="21600" y="6924"/>
                      <a:pt x="21600" y="6924"/>
                      <a:pt x="21600" y="6924"/>
                    </a:cubicBezTo>
                    <a:cubicBezTo>
                      <a:pt x="17096" y="15499"/>
                      <a:pt x="9287" y="21023"/>
                      <a:pt x="703" y="21600"/>
                    </a:cubicBezTo>
                    <a:cubicBezTo>
                      <a:pt x="0" y="8492"/>
                      <a:pt x="0" y="8492"/>
                      <a:pt x="0" y="8492"/>
                    </a:cubicBezTo>
                    <a:cubicBezTo>
                      <a:pt x="5065" y="8079"/>
                      <a:pt x="9498" y="4782"/>
                      <a:pt x="11961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S1îḑè"/>
              <p:cNvSpPr/>
              <p:nvPr/>
            </p:nvSpPr>
            <p:spPr bwMode="auto">
              <a:xfrm>
                <a:off x="6750244" y="4964219"/>
                <a:ext cx="464344" cy="465138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52607" y="1724804"/>
            <a:ext cx="5360756" cy="534056"/>
            <a:chOff x="463190" y="2363087"/>
            <a:chExt cx="5360756" cy="534056"/>
          </a:xfrm>
        </p:grpSpPr>
        <p:sp>
          <p:nvSpPr>
            <p:cNvPr id="58" name="文本框 57"/>
            <p:cNvSpPr txBox="1"/>
            <p:nvPr/>
          </p:nvSpPr>
          <p:spPr>
            <a:xfrm>
              <a:off x="1133283" y="2363087"/>
              <a:ext cx="372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“党</a:t>
              </a:r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的</a:t>
              </a:r>
              <a:r>
                <a:rPr lang="en-US" altLang="zh-CN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XXX</a:t>
              </a:r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精神</a:t>
              </a:r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”理论云学会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63190" y="2635020"/>
              <a:ext cx="5360756" cy="2621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团支部成员在线上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观看有关党的有关视频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，并提交观后感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39605" y="3350149"/>
            <a:ext cx="4236864" cy="562444"/>
            <a:chOff x="1062777" y="2349127"/>
            <a:chExt cx="3093403" cy="562444"/>
          </a:xfrm>
        </p:grpSpPr>
        <p:sp>
          <p:nvSpPr>
            <p:cNvPr id="61" name="文本框 60"/>
            <p:cNvSpPr txBox="1"/>
            <p:nvPr/>
          </p:nvSpPr>
          <p:spPr>
            <a:xfrm>
              <a:off x="1388018" y="2349127"/>
              <a:ext cx="2533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“</a:t>
              </a:r>
              <a:r>
                <a:rPr lang="en-US" altLang="zh-CN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XXX</a:t>
              </a:r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”</a:t>
              </a:r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理论学习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62777" y="2635020"/>
              <a:ext cx="3093403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团支部组织全体支部成员们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观看相关课题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视频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0" y="5133300"/>
            <a:ext cx="5605061" cy="555464"/>
            <a:chOff x="630714" y="2349127"/>
            <a:chExt cx="4537098" cy="555464"/>
          </a:xfrm>
        </p:grpSpPr>
        <p:sp>
          <p:nvSpPr>
            <p:cNvPr id="64" name="文本框 63"/>
            <p:cNvSpPr txBox="1"/>
            <p:nvPr/>
          </p:nvSpPr>
          <p:spPr>
            <a:xfrm>
              <a:off x="630714" y="2349127"/>
              <a:ext cx="4537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XXX</a:t>
              </a:r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志愿服务活动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09816" y="2628040"/>
              <a:ext cx="3779974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团支部半数成员在南湖篮球场、足球场按照既定工作安排开展了清扫活动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63700" y="5594751"/>
            <a:ext cx="8017869" cy="562444"/>
            <a:chOff x="-1031560" y="2349127"/>
            <a:chExt cx="6850060" cy="562444"/>
          </a:xfrm>
        </p:grpSpPr>
        <p:sp>
          <p:nvSpPr>
            <p:cNvPr id="67" name="文本框 66"/>
            <p:cNvSpPr txBox="1"/>
            <p:nvPr/>
          </p:nvSpPr>
          <p:spPr>
            <a:xfrm>
              <a:off x="-201482" y="2349127"/>
              <a:ext cx="5847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XXX</a:t>
              </a:r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实践活动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-1031560" y="2635020"/>
              <a:ext cx="6850060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团支部成员们有组织地将共享单车整齐摆放到各个停放点，并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规劝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不规范停车的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同学</a:t>
              </a:r>
              <a:endPara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543217" y="2874141"/>
            <a:ext cx="4648783" cy="657904"/>
            <a:chOff x="573313" y="345823"/>
            <a:chExt cx="4648783" cy="657904"/>
          </a:xfrm>
        </p:grpSpPr>
        <p:sp>
          <p:nvSpPr>
            <p:cNvPr id="70" name="文本框 69"/>
            <p:cNvSpPr txBox="1"/>
            <p:nvPr/>
          </p:nvSpPr>
          <p:spPr>
            <a:xfrm>
              <a:off x="796680" y="345823"/>
              <a:ext cx="3818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“</a:t>
              </a:r>
              <a:r>
                <a:rPr lang="en-US" altLang="zh-CN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XXX</a:t>
              </a:r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”</a:t>
              </a:r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主题团日活动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73313" y="743399"/>
              <a:ext cx="4648783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开展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讲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党史活动、组织游览红色景区（团建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+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班建）、重温红色电影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……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672537" y="659784"/>
            <a:ext cx="6519463" cy="546221"/>
            <a:chOff x="-631926" y="2349127"/>
            <a:chExt cx="6519463" cy="546221"/>
          </a:xfrm>
        </p:grpSpPr>
        <p:sp>
          <p:nvSpPr>
            <p:cNvPr id="73" name="文本框 72"/>
            <p:cNvSpPr txBox="1"/>
            <p:nvPr/>
          </p:nvSpPr>
          <p:spPr>
            <a:xfrm>
              <a:off x="77724" y="2349127"/>
              <a:ext cx="4823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爱心义卖</a:t>
              </a:r>
              <a:endPara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-631926" y="2635020"/>
              <a:ext cx="6519463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组织团支部半数成员在食堂等地区对学生开展义卖活动，提高工时、增强团支部的凝聚力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9207" y="437364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3200" b="1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1869914" y="380547"/>
              <a:ext cx="5532873" cy="757423"/>
              <a:chOff x="1591893" y="323359"/>
              <a:chExt cx="5532873" cy="757423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2243052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团</a:t>
                </a: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建计划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591893" y="834561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1.2 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特色团日团课活动</a:t>
                </a:r>
                <a:r>
                  <a:rPr lang="en-US" altLang="zh-CN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——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云团课、青创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、团日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活动</a:t>
                </a:r>
                <a:r>
                  <a:rPr lang="zh-CN" alt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、志愿服务</a:t>
                </a:r>
                <a:r>
                  <a:rPr lang="en-US" altLang="zh-CN" sz="10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……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8167" y="371488"/>
            <a:ext cx="542385" cy="541336"/>
          </a:xfrm>
          <a:prstGeom prst="rect">
            <a:avLst/>
          </a:prstGeom>
        </p:spPr>
      </p:pic>
      <p:pic>
        <p:nvPicPr>
          <p:cNvPr id="90" name="图片 89" descr="-305db112c7315e6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49448" y="2724478"/>
            <a:ext cx="1881669" cy="1881669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8292353" y="4760259"/>
            <a:ext cx="2079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latin typeface="+mj-ea"/>
                <a:ea typeface="+mj-ea"/>
              </a:rPr>
              <a:t>……</a:t>
            </a:r>
            <a:endParaRPr lang="zh-CN" altLang="en-US" sz="3000" b="1" dirty="0">
              <a:latin typeface="+mj-ea"/>
              <a:ea typeface="+mj-ea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760873" y="1418352"/>
            <a:ext cx="4064853" cy="5332069"/>
            <a:chOff x="7760873" y="1418352"/>
            <a:chExt cx="4064853" cy="5332069"/>
          </a:xfrm>
        </p:grpSpPr>
        <p:pic>
          <p:nvPicPr>
            <p:cNvPr id="87" name="图片 86" descr="爱心义卖1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60873" y="1418352"/>
              <a:ext cx="4064853" cy="2532986"/>
            </a:xfrm>
            <a:prstGeom prst="rect">
              <a:avLst/>
            </a:prstGeom>
          </p:spPr>
        </p:pic>
        <p:pic>
          <p:nvPicPr>
            <p:cNvPr id="88" name="图片 87" descr="爱心义卖2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60765" y="4147280"/>
              <a:ext cx="3926541" cy="260314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45"/>
          <p:cNvCxnSpPr/>
          <p:nvPr/>
        </p:nvCxnSpPr>
        <p:spPr>
          <a:xfrm flipV="1">
            <a:off x="1465521" y="3064026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6"/>
          <p:cNvCxnSpPr/>
          <p:nvPr/>
        </p:nvCxnSpPr>
        <p:spPr>
          <a:xfrm flipV="1">
            <a:off x="3373823" y="4137568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9"/>
          <p:cNvCxnSpPr/>
          <p:nvPr/>
        </p:nvCxnSpPr>
        <p:spPr>
          <a:xfrm flipV="1">
            <a:off x="5186133" y="3064026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1"/>
          <p:cNvCxnSpPr/>
          <p:nvPr/>
        </p:nvCxnSpPr>
        <p:spPr>
          <a:xfrm flipV="1">
            <a:off x="6891489" y="4137568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3"/>
          <p:cNvCxnSpPr/>
          <p:nvPr/>
        </p:nvCxnSpPr>
        <p:spPr>
          <a:xfrm flipV="1">
            <a:off x="8703798" y="3064026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5"/>
          <p:cNvCxnSpPr/>
          <p:nvPr/>
        </p:nvCxnSpPr>
        <p:spPr>
          <a:xfrm flipV="1">
            <a:off x="10412155" y="4137568"/>
            <a:ext cx="0" cy="462698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819502" y="1728484"/>
            <a:ext cx="3760182" cy="2281615"/>
            <a:chOff x="819502" y="1728484"/>
            <a:chExt cx="3760182" cy="2281615"/>
          </a:xfrm>
        </p:grpSpPr>
        <p:grpSp>
          <p:nvGrpSpPr>
            <p:cNvPr id="53" name="组合 52"/>
            <p:cNvGrpSpPr/>
            <p:nvPr/>
          </p:nvGrpSpPr>
          <p:grpSpPr>
            <a:xfrm>
              <a:off x="885425" y="1728484"/>
              <a:ext cx="1114091" cy="1133662"/>
              <a:chOff x="885425" y="1728484"/>
              <a:chExt cx="1114091" cy="1133662"/>
            </a:xfrm>
          </p:grpSpPr>
          <p:sp>
            <p:nvSpPr>
              <p:cNvPr id="10" name="ïs1iḍè"/>
              <p:cNvSpPr/>
              <p:nvPr/>
            </p:nvSpPr>
            <p:spPr>
              <a:xfrm>
                <a:off x="885425" y="1728484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ļïḓê"/>
              <p:cNvSpPr/>
              <p:nvPr/>
            </p:nvSpPr>
            <p:spPr bwMode="auto">
              <a:xfrm>
                <a:off x="1268853" y="2092575"/>
                <a:ext cx="331864" cy="405478"/>
              </a:xfrm>
              <a:custGeom>
                <a:avLst/>
                <a:gdLst>
                  <a:gd name="T0" fmla="*/ 50 w 151"/>
                  <a:gd name="T1" fmla="*/ 105 h 185"/>
                  <a:gd name="T2" fmla="*/ 59 w 151"/>
                  <a:gd name="T3" fmla="*/ 105 h 185"/>
                  <a:gd name="T4" fmla="*/ 75 w 151"/>
                  <a:gd name="T5" fmla="*/ 118 h 185"/>
                  <a:gd name="T6" fmla="*/ 75 w 151"/>
                  <a:gd name="T7" fmla="*/ 135 h 185"/>
                  <a:gd name="T8" fmla="*/ 75 w 151"/>
                  <a:gd name="T9" fmla="*/ 118 h 185"/>
                  <a:gd name="T10" fmla="*/ 33 w 151"/>
                  <a:gd name="T11" fmla="*/ 143 h 185"/>
                  <a:gd name="T12" fmla="*/ 50 w 151"/>
                  <a:gd name="T13" fmla="*/ 143 h 185"/>
                  <a:gd name="T14" fmla="*/ 118 w 151"/>
                  <a:gd name="T15" fmla="*/ 67 h 185"/>
                  <a:gd name="T16" fmla="*/ 126 w 151"/>
                  <a:gd name="T17" fmla="*/ 25 h 185"/>
                  <a:gd name="T18" fmla="*/ 135 w 151"/>
                  <a:gd name="T19" fmla="*/ 8 h 185"/>
                  <a:gd name="T20" fmla="*/ 25 w 151"/>
                  <a:gd name="T21" fmla="*/ 0 h 185"/>
                  <a:gd name="T22" fmla="*/ 16 w 151"/>
                  <a:gd name="T23" fmla="*/ 17 h 185"/>
                  <a:gd name="T24" fmla="*/ 33 w 151"/>
                  <a:gd name="T25" fmla="*/ 25 h 185"/>
                  <a:gd name="T26" fmla="*/ 0 w 151"/>
                  <a:gd name="T27" fmla="*/ 131 h 185"/>
                  <a:gd name="T28" fmla="*/ 128 w 151"/>
                  <a:gd name="T29" fmla="*/ 185 h 185"/>
                  <a:gd name="T30" fmla="*/ 118 w 151"/>
                  <a:gd name="T31" fmla="*/ 67 h 185"/>
                  <a:gd name="T32" fmla="*/ 25 w 151"/>
                  <a:gd name="T33" fmla="*/ 8 h 185"/>
                  <a:gd name="T34" fmla="*/ 126 w 151"/>
                  <a:gd name="T35" fmla="*/ 17 h 185"/>
                  <a:gd name="T36" fmla="*/ 109 w 151"/>
                  <a:gd name="T37" fmla="*/ 25 h 185"/>
                  <a:gd name="T38" fmla="*/ 78 w 151"/>
                  <a:gd name="T39" fmla="*/ 46 h 185"/>
                  <a:gd name="T40" fmla="*/ 42 w 151"/>
                  <a:gd name="T41" fmla="*/ 25 h 185"/>
                  <a:gd name="T42" fmla="*/ 124 w 151"/>
                  <a:gd name="T43" fmla="*/ 177 h 185"/>
                  <a:gd name="T44" fmla="*/ 8 w 151"/>
                  <a:gd name="T45" fmla="*/ 131 h 185"/>
                  <a:gd name="T46" fmla="*/ 42 w 151"/>
                  <a:gd name="T47" fmla="*/ 67 h 185"/>
                  <a:gd name="T48" fmla="*/ 59 w 151"/>
                  <a:gd name="T49" fmla="*/ 59 h 185"/>
                  <a:gd name="T50" fmla="*/ 109 w 151"/>
                  <a:gd name="T51" fmla="*/ 46 h 185"/>
                  <a:gd name="T52" fmla="*/ 113 w 151"/>
                  <a:gd name="T53" fmla="*/ 74 h 185"/>
                  <a:gd name="T54" fmla="*/ 124 w 151"/>
                  <a:gd name="T55" fmla="*/ 177 h 185"/>
                  <a:gd name="T56" fmla="*/ 109 w 151"/>
                  <a:gd name="T57" fmla="*/ 139 h 185"/>
                  <a:gd name="T58" fmla="*/ 118 w 151"/>
                  <a:gd name="T59" fmla="*/ 139 h 185"/>
                  <a:gd name="T60" fmla="*/ 88 w 151"/>
                  <a:gd name="T61" fmla="*/ 76 h 185"/>
                  <a:gd name="T62" fmla="*/ 88 w 151"/>
                  <a:gd name="T63" fmla="*/ 101 h 185"/>
                  <a:gd name="T64" fmla="*/ 88 w 151"/>
                  <a:gd name="T65" fmla="*/ 76 h 185"/>
                  <a:gd name="T66" fmla="*/ 84 w 151"/>
                  <a:gd name="T67" fmla="*/ 88 h 185"/>
                  <a:gd name="T68" fmla="*/ 92 w 151"/>
                  <a:gd name="T69" fmla="*/ 88 h 185"/>
                  <a:gd name="T70" fmla="*/ 88 w 151"/>
                  <a:gd name="T71" fmla="*/ 152 h 185"/>
                  <a:gd name="T72" fmla="*/ 88 w 151"/>
                  <a:gd name="T73" fmla="*/ 160 h 185"/>
                  <a:gd name="T74" fmla="*/ 88 w 151"/>
                  <a:gd name="T75" fmla="*/ 15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1" h="185">
                    <a:moveTo>
                      <a:pt x="54" y="101"/>
                    </a:moveTo>
                    <a:cubicBezTo>
                      <a:pt x="52" y="101"/>
                      <a:pt x="50" y="103"/>
                      <a:pt x="50" y="105"/>
                    </a:cubicBezTo>
                    <a:cubicBezTo>
                      <a:pt x="50" y="108"/>
                      <a:pt x="52" y="109"/>
                      <a:pt x="54" y="109"/>
                    </a:cubicBezTo>
                    <a:cubicBezTo>
                      <a:pt x="57" y="109"/>
                      <a:pt x="59" y="108"/>
                      <a:pt x="59" y="105"/>
                    </a:cubicBezTo>
                    <a:cubicBezTo>
                      <a:pt x="59" y="103"/>
                      <a:pt x="57" y="101"/>
                      <a:pt x="54" y="101"/>
                    </a:cubicBezTo>
                    <a:close/>
                    <a:moveTo>
                      <a:pt x="75" y="118"/>
                    </a:moveTo>
                    <a:cubicBezTo>
                      <a:pt x="71" y="118"/>
                      <a:pt x="67" y="122"/>
                      <a:pt x="67" y="126"/>
                    </a:cubicBezTo>
                    <a:cubicBezTo>
                      <a:pt x="67" y="131"/>
                      <a:pt x="71" y="135"/>
                      <a:pt x="75" y="135"/>
                    </a:cubicBezTo>
                    <a:cubicBezTo>
                      <a:pt x="80" y="135"/>
                      <a:pt x="84" y="131"/>
                      <a:pt x="84" y="126"/>
                    </a:cubicBezTo>
                    <a:cubicBezTo>
                      <a:pt x="84" y="122"/>
                      <a:pt x="80" y="118"/>
                      <a:pt x="75" y="118"/>
                    </a:cubicBezTo>
                    <a:close/>
                    <a:moveTo>
                      <a:pt x="42" y="135"/>
                    </a:moveTo>
                    <a:cubicBezTo>
                      <a:pt x="37" y="135"/>
                      <a:pt x="33" y="139"/>
                      <a:pt x="33" y="143"/>
                    </a:cubicBezTo>
                    <a:cubicBezTo>
                      <a:pt x="33" y="148"/>
                      <a:pt x="37" y="152"/>
                      <a:pt x="42" y="152"/>
                    </a:cubicBezTo>
                    <a:cubicBezTo>
                      <a:pt x="46" y="152"/>
                      <a:pt x="50" y="148"/>
                      <a:pt x="50" y="143"/>
                    </a:cubicBezTo>
                    <a:cubicBezTo>
                      <a:pt x="50" y="139"/>
                      <a:pt x="46" y="135"/>
                      <a:pt x="42" y="135"/>
                    </a:cubicBezTo>
                    <a:close/>
                    <a:moveTo>
                      <a:pt x="118" y="67"/>
                    </a:moveTo>
                    <a:cubicBezTo>
                      <a:pt x="118" y="25"/>
                      <a:pt x="118" y="25"/>
                      <a:pt x="118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31" y="25"/>
                      <a:pt x="135" y="21"/>
                      <a:pt x="135" y="17"/>
                    </a:cubicBezTo>
                    <a:cubicBezTo>
                      <a:pt x="135" y="8"/>
                      <a:pt x="135" y="8"/>
                      <a:pt x="135" y="8"/>
                    </a:cubicBezTo>
                    <a:cubicBezTo>
                      <a:pt x="135" y="4"/>
                      <a:pt x="131" y="0"/>
                      <a:pt x="1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0" y="0"/>
                      <a:pt x="16" y="4"/>
                      <a:pt x="16" y="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1"/>
                      <a:pt x="20" y="25"/>
                      <a:pt x="25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13" y="81"/>
                      <a:pt x="0" y="104"/>
                      <a:pt x="0" y="131"/>
                    </a:cubicBezTo>
                    <a:cubicBezTo>
                      <a:pt x="0" y="152"/>
                      <a:pt x="9" y="172"/>
                      <a:pt x="23" y="185"/>
                    </a:cubicBezTo>
                    <a:cubicBezTo>
                      <a:pt x="128" y="185"/>
                      <a:pt x="128" y="185"/>
                      <a:pt x="128" y="185"/>
                    </a:cubicBezTo>
                    <a:cubicBezTo>
                      <a:pt x="142" y="172"/>
                      <a:pt x="151" y="152"/>
                      <a:pt x="151" y="131"/>
                    </a:cubicBezTo>
                    <a:cubicBezTo>
                      <a:pt x="151" y="104"/>
                      <a:pt x="138" y="81"/>
                      <a:pt x="118" y="67"/>
                    </a:cubicBezTo>
                    <a:close/>
                    <a:moveTo>
                      <a:pt x="25" y="17"/>
                    </a:moveTo>
                    <a:cubicBezTo>
                      <a:pt x="25" y="8"/>
                      <a:pt x="25" y="8"/>
                      <a:pt x="25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17"/>
                      <a:pt x="126" y="17"/>
                      <a:pt x="126" y="17"/>
                    </a:cubicBezTo>
                    <a:lnTo>
                      <a:pt x="25" y="17"/>
                    </a:lnTo>
                    <a:close/>
                    <a:moveTo>
                      <a:pt x="109" y="25"/>
                    </a:moveTo>
                    <a:cubicBezTo>
                      <a:pt x="109" y="37"/>
                      <a:pt x="109" y="37"/>
                      <a:pt x="109" y="37"/>
                    </a:cubicBezTo>
                    <a:cubicBezTo>
                      <a:pt x="101" y="37"/>
                      <a:pt x="90" y="39"/>
                      <a:pt x="78" y="46"/>
                    </a:cubicBezTo>
                    <a:cubicBezTo>
                      <a:pt x="64" y="54"/>
                      <a:pt x="51" y="51"/>
                      <a:pt x="42" y="47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109" y="25"/>
                    </a:lnTo>
                    <a:close/>
                    <a:moveTo>
                      <a:pt x="124" y="177"/>
                    </a:moveTo>
                    <a:cubicBezTo>
                      <a:pt x="27" y="177"/>
                      <a:pt x="27" y="177"/>
                      <a:pt x="27" y="177"/>
                    </a:cubicBezTo>
                    <a:cubicBezTo>
                      <a:pt x="15" y="164"/>
                      <a:pt x="8" y="148"/>
                      <a:pt x="8" y="131"/>
                    </a:cubicBezTo>
                    <a:cubicBezTo>
                      <a:pt x="8" y="108"/>
                      <a:pt x="19" y="87"/>
                      <a:pt x="38" y="74"/>
                    </a:cubicBezTo>
                    <a:cubicBezTo>
                      <a:pt x="40" y="73"/>
                      <a:pt x="42" y="70"/>
                      <a:pt x="42" y="67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7" y="58"/>
                      <a:pt x="53" y="59"/>
                      <a:pt x="59" y="59"/>
                    </a:cubicBezTo>
                    <a:cubicBezTo>
                      <a:pt x="66" y="59"/>
                      <a:pt x="74" y="58"/>
                      <a:pt x="82" y="53"/>
                    </a:cubicBezTo>
                    <a:cubicBezTo>
                      <a:pt x="93" y="47"/>
                      <a:pt x="102" y="45"/>
                      <a:pt x="109" y="46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9" y="70"/>
                      <a:pt x="111" y="73"/>
                      <a:pt x="113" y="74"/>
                    </a:cubicBezTo>
                    <a:cubicBezTo>
                      <a:pt x="132" y="87"/>
                      <a:pt x="143" y="108"/>
                      <a:pt x="143" y="131"/>
                    </a:cubicBezTo>
                    <a:cubicBezTo>
                      <a:pt x="143" y="148"/>
                      <a:pt x="136" y="164"/>
                      <a:pt x="124" y="177"/>
                    </a:cubicBezTo>
                    <a:close/>
                    <a:moveTo>
                      <a:pt x="113" y="135"/>
                    </a:moveTo>
                    <a:cubicBezTo>
                      <a:pt x="111" y="135"/>
                      <a:pt x="109" y="137"/>
                      <a:pt x="109" y="139"/>
                    </a:cubicBezTo>
                    <a:cubicBezTo>
                      <a:pt x="109" y="141"/>
                      <a:pt x="111" y="143"/>
                      <a:pt x="113" y="143"/>
                    </a:cubicBezTo>
                    <a:cubicBezTo>
                      <a:pt x="116" y="143"/>
                      <a:pt x="118" y="141"/>
                      <a:pt x="118" y="139"/>
                    </a:cubicBezTo>
                    <a:cubicBezTo>
                      <a:pt x="118" y="137"/>
                      <a:pt x="116" y="135"/>
                      <a:pt x="113" y="135"/>
                    </a:cubicBezTo>
                    <a:close/>
                    <a:moveTo>
                      <a:pt x="88" y="76"/>
                    </a:moveTo>
                    <a:cubicBezTo>
                      <a:pt x="81" y="76"/>
                      <a:pt x="75" y="81"/>
                      <a:pt x="75" y="88"/>
                    </a:cubicBezTo>
                    <a:cubicBezTo>
                      <a:pt x="75" y="95"/>
                      <a:pt x="81" y="101"/>
                      <a:pt x="88" y="101"/>
                    </a:cubicBezTo>
                    <a:cubicBezTo>
                      <a:pt x="95" y="101"/>
                      <a:pt x="101" y="95"/>
                      <a:pt x="101" y="88"/>
                    </a:cubicBezTo>
                    <a:cubicBezTo>
                      <a:pt x="101" y="81"/>
                      <a:pt x="95" y="76"/>
                      <a:pt x="88" y="76"/>
                    </a:cubicBezTo>
                    <a:close/>
                    <a:moveTo>
                      <a:pt x="88" y="93"/>
                    </a:moveTo>
                    <a:cubicBezTo>
                      <a:pt x="86" y="93"/>
                      <a:pt x="84" y="91"/>
                      <a:pt x="84" y="88"/>
                    </a:cubicBezTo>
                    <a:cubicBezTo>
                      <a:pt x="84" y="86"/>
                      <a:pt x="86" y="84"/>
                      <a:pt x="88" y="84"/>
                    </a:cubicBezTo>
                    <a:cubicBezTo>
                      <a:pt x="90" y="84"/>
                      <a:pt x="92" y="86"/>
                      <a:pt x="92" y="88"/>
                    </a:cubicBezTo>
                    <a:cubicBezTo>
                      <a:pt x="92" y="91"/>
                      <a:pt x="90" y="93"/>
                      <a:pt x="88" y="93"/>
                    </a:cubicBezTo>
                    <a:close/>
                    <a:moveTo>
                      <a:pt x="88" y="152"/>
                    </a:moveTo>
                    <a:cubicBezTo>
                      <a:pt x="86" y="152"/>
                      <a:pt x="84" y="154"/>
                      <a:pt x="84" y="156"/>
                    </a:cubicBezTo>
                    <a:cubicBezTo>
                      <a:pt x="84" y="158"/>
                      <a:pt x="86" y="160"/>
                      <a:pt x="88" y="160"/>
                    </a:cubicBezTo>
                    <a:cubicBezTo>
                      <a:pt x="90" y="160"/>
                      <a:pt x="92" y="158"/>
                      <a:pt x="92" y="156"/>
                    </a:cubicBezTo>
                    <a:cubicBezTo>
                      <a:pt x="92" y="154"/>
                      <a:pt x="90" y="152"/>
                      <a:pt x="88" y="1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sḻíďè"/>
            <p:cNvSpPr/>
            <p:nvPr/>
          </p:nvSpPr>
          <p:spPr>
            <a:xfrm>
              <a:off x="819502" y="3654195"/>
              <a:ext cx="1758833" cy="355904"/>
            </a:xfrm>
            <a:prstGeom prst="chevron">
              <a:avLst/>
            </a:prstGeom>
            <a:solidFill>
              <a:srgbClr val="8E9E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计划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097741" y="1805106"/>
              <a:ext cx="2481943" cy="1838841"/>
              <a:chOff x="1288195" y="2118606"/>
              <a:chExt cx="2481943" cy="1838841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603193" y="2118606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制定计划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288195" y="2549369"/>
                <a:ext cx="2481943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1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天时（下不下雨？</a:t>
                </a:r>
                <a:r>
                  <a:rPr lang="zh-CN" altLang="en-US" sz="1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有没有空？ </a:t>
                </a:r>
                <a:r>
                  <a:rPr lang="zh-CN" altLang="en-US" sz="1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） 地理（远不远？安不安全？） 人和（愿不愿意？谁动员组织？面向对象？前期宣传？）</a:t>
                </a:r>
                <a:endPara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337168" y="1728484"/>
            <a:ext cx="3720989" cy="2281615"/>
            <a:chOff x="4337168" y="1728484"/>
            <a:chExt cx="3720989" cy="2281615"/>
          </a:xfrm>
        </p:grpSpPr>
        <p:sp>
          <p:nvSpPr>
            <p:cNvPr id="5" name="ïš1íďe"/>
            <p:cNvSpPr/>
            <p:nvPr/>
          </p:nvSpPr>
          <p:spPr>
            <a:xfrm>
              <a:off x="4337168" y="3654195"/>
              <a:ext cx="1758833" cy="355904"/>
            </a:xfrm>
            <a:prstGeom prst="chevron">
              <a:avLst/>
            </a:prstGeom>
            <a:solidFill>
              <a:srgbClr val="8E9E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组织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629088" y="1728484"/>
              <a:ext cx="1114091" cy="1133662"/>
              <a:chOff x="4629088" y="1728484"/>
              <a:chExt cx="1114091" cy="1133662"/>
            </a:xfrm>
          </p:grpSpPr>
          <p:sp>
            <p:nvSpPr>
              <p:cNvPr id="17" name="íṣlíḋè"/>
              <p:cNvSpPr/>
              <p:nvPr/>
            </p:nvSpPr>
            <p:spPr>
              <a:xfrm>
                <a:off x="4629088" y="1728484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íŝ1ïḑe"/>
              <p:cNvSpPr/>
              <p:nvPr/>
            </p:nvSpPr>
            <p:spPr bwMode="auto">
              <a:xfrm>
                <a:off x="4984110" y="2106117"/>
                <a:ext cx="406549" cy="369151"/>
              </a:xfrm>
              <a:custGeom>
                <a:avLst/>
                <a:gdLst>
                  <a:gd name="T0" fmla="*/ 93 w 185"/>
                  <a:gd name="T1" fmla="*/ 0 h 168"/>
                  <a:gd name="T2" fmla="*/ 0 w 185"/>
                  <a:gd name="T3" fmla="*/ 76 h 168"/>
                  <a:gd name="T4" fmla="*/ 26 w 185"/>
                  <a:gd name="T5" fmla="*/ 128 h 168"/>
                  <a:gd name="T6" fmla="*/ 17 w 185"/>
                  <a:gd name="T7" fmla="*/ 168 h 168"/>
                  <a:gd name="T8" fmla="*/ 67 w 185"/>
                  <a:gd name="T9" fmla="*/ 148 h 168"/>
                  <a:gd name="T10" fmla="*/ 93 w 185"/>
                  <a:gd name="T11" fmla="*/ 152 h 168"/>
                  <a:gd name="T12" fmla="*/ 185 w 185"/>
                  <a:gd name="T13" fmla="*/ 76 h 168"/>
                  <a:gd name="T14" fmla="*/ 93 w 185"/>
                  <a:gd name="T15" fmla="*/ 0 h 168"/>
                  <a:gd name="T16" fmla="*/ 93 w 185"/>
                  <a:gd name="T17" fmla="*/ 143 h 168"/>
                  <a:gd name="T18" fmla="*/ 69 w 185"/>
                  <a:gd name="T19" fmla="*/ 140 h 168"/>
                  <a:gd name="T20" fmla="*/ 67 w 185"/>
                  <a:gd name="T21" fmla="*/ 140 h 168"/>
                  <a:gd name="T22" fmla="*/ 63 w 185"/>
                  <a:gd name="T23" fmla="*/ 141 h 168"/>
                  <a:gd name="T24" fmla="*/ 29 w 185"/>
                  <a:gd name="T25" fmla="*/ 155 h 168"/>
                  <a:gd name="T26" fmla="*/ 34 w 185"/>
                  <a:gd name="T27" fmla="*/ 130 h 168"/>
                  <a:gd name="T28" fmla="*/ 31 w 185"/>
                  <a:gd name="T29" fmla="*/ 122 h 168"/>
                  <a:gd name="T30" fmla="*/ 8 w 185"/>
                  <a:gd name="T31" fmla="*/ 76 h 168"/>
                  <a:gd name="T32" fmla="*/ 93 w 185"/>
                  <a:gd name="T33" fmla="*/ 8 h 168"/>
                  <a:gd name="T34" fmla="*/ 177 w 185"/>
                  <a:gd name="T35" fmla="*/ 76 h 168"/>
                  <a:gd name="T36" fmla="*/ 93 w 185"/>
                  <a:gd name="T37" fmla="*/ 1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8">
                    <a:moveTo>
                      <a:pt x="93" y="0"/>
                    </a:moveTo>
                    <a:cubicBezTo>
                      <a:pt x="41" y="0"/>
                      <a:pt x="0" y="34"/>
                      <a:pt x="0" y="76"/>
                    </a:cubicBezTo>
                    <a:cubicBezTo>
                      <a:pt x="0" y="96"/>
                      <a:pt x="10" y="115"/>
                      <a:pt x="26" y="128"/>
                    </a:cubicBezTo>
                    <a:cubicBezTo>
                      <a:pt x="17" y="168"/>
                      <a:pt x="17" y="168"/>
                      <a:pt x="17" y="168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75" y="150"/>
                      <a:pt x="84" y="152"/>
                      <a:pt x="93" y="152"/>
                    </a:cubicBezTo>
                    <a:cubicBezTo>
                      <a:pt x="144" y="152"/>
                      <a:pt x="185" y="118"/>
                      <a:pt x="185" y="76"/>
                    </a:cubicBezTo>
                    <a:cubicBezTo>
                      <a:pt x="185" y="34"/>
                      <a:pt x="144" y="0"/>
                      <a:pt x="93" y="0"/>
                    </a:cubicBezTo>
                    <a:close/>
                    <a:moveTo>
                      <a:pt x="93" y="143"/>
                    </a:moveTo>
                    <a:cubicBezTo>
                      <a:pt x="85" y="143"/>
                      <a:pt x="76" y="142"/>
                      <a:pt x="69" y="140"/>
                    </a:cubicBezTo>
                    <a:cubicBezTo>
                      <a:pt x="68" y="140"/>
                      <a:pt x="67" y="140"/>
                      <a:pt x="67" y="140"/>
                    </a:cubicBezTo>
                    <a:cubicBezTo>
                      <a:pt x="65" y="140"/>
                      <a:pt x="64" y="140"/>
                      <a:pt x="63" y="141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5" y="127"/>
                      <a:pt x="34" y="124"/>
                      <a:pt x="31" y="122"/>
                    </a:cubicBezTo>
                    <a:cubicBezTo>
                      <a:pt x="16" y="109"/>
                      <a:pt x="8" y="93"/>
                      <a:pt x="8" y="76"/>
                    </a:cubicBezTo>
                    <a:cubicBezTo>
                      <a:pt x="8" y="38"/>
                      <a:pt x="46" y="8"/>
                      <a:pt x="93" y="8"/>
                    </a:cubicBezTo>
                    <a:cubicBezTo>
                      <a:pt x="139" y="8"/>
                      <a:pt x="177" y="38"/>
                      <a:pt x="177" y="76"/>
                    </a:cubicBezTo>
                    <a:cubicBezTo>
                      <a:pt x="177" y="113"/>
                      <a:pt x="139" y="143"/>
                      <a:pt x="93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844988" y="1811509"/>
              <a:ext cx="2213169" cy="1676717"/>
              <a:chOff x="1462332" y="2349127"/>
              <a:chExt cx="2213169" cy="1676717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541720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组织动员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462332" y="2705611"/>
                <a:ext cx="2034988" cy="1320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以线上班级群通知（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@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全体成员 </a:t>
                </a:r>
                <a:r>
                  <a:rPr lang="en-US" altLang="zh-CN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……</a:t>
                </a:r>
                <a:r>
                  <a:rPr lang="zh-CN" alt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）或线下开会的形式介绍活动内容并作动员，以表格形式做好人员物品记录</a:t>
                </a:r>
                <a:r>
                  <a:rPr lang="zh-CN" alt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。</a:t>
                </a:r>
                <a:endPara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7854834" y="1728484"/>
            <a:ext cx="4077189" cy="2281615"/>
            <a:chOff x="7854834" y="1728484"/>
            <a:chExt cx="4077189" cy="2281615"/>
          </a:xfrm>
        </p:grpSpPr>
        <p:sp>
          <p:nvSpPr>
            <p:cNvPr id="7" name="işḷïḋê"/>
            <p:cNvSpPr/>
            <p:nvPr/>
          </p:nvSpPr>
          <p:spPr>
            <a:xfrm>
              <a:off x="7854834" y="3654195"/>
              <a:ext cx="1758833" cy="355904"/>
            </a:xfrm>
            <a:prstGeom prst="chevron">
              <a:avLst/>
            </a:prstGeom>
            <a:solidFill>
              <a:srgbClr val="8E9E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宣传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146754" y="1728484"/>
              <a:ext cx="1114091" cy="1133662"/>
              <a:chOff x="8146754" y="1728484"/>
              <a:chExt cx="1114091" cy="1133662"/>
            </a:xfrm>
          </p:grpSpPr>
          <p:sp>
            <p:nvSpPr>
              <p:cNvPr id="21" name="iṧḻidè"/>
              <p:cNvSpPr/>
              <p:nvPr/>
            </p:nvSpPr>
            <p:spPr>
              <a:xfrm>
                <a:off x="8146754" y="1728484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íṣľîde"/>
              <p:cNvSpPr/>
              <p:nvPr/>
            </p:nvSpPr>
            <p:spPr bwMode="auto">
              <a:xfrm>
                <a:off x="8499919" y="2106117"/>
                <a:ext cx="407756" cy="408961"/>
              </a:xfrm>
              <a:custGeom>
                <a:avLst/>
                <a:gdLst>
                  <a:gd name="T0" fmla="*/ 186 w 186"/>
                  <a:gd name="T1" fmla="*/ 55 h 186"/>
                  <a:gd name="T2" fmla="*/ 185 w 186"/>
                  <a:gd name="T3" fmla="*/ 53 h 186"/>
                  <a:gd name="T4" fmla="*/ 185 w 186"/>
                  <a:gd name="T5" fmla="*/ 53 h 186"/>
                  <a:gd name="T6" fmla="*/ 185 w 186"/>
                  <a:gd name="T7" fmla="*/ 52 h 186"/>
                  <a:gd name="T8" fmla="*/ 184 w 186"/>
                  <a:gd name="T9" fmla="*/ 52 h 186"/>
                  <a:gd name="T10" fmla="*/ 134 w 186"/>
                  <a:gd name="T11" fmla="*/ 2 h 186"/>
                  <a:gd name="T12" fmla="*/ 134 w 186"/>
                  <a:gd name="T13" fmla="*/ 2 h 186"/>
                  <a:gd name="T14" fmla="*/ 131 w 186"/>
                  <a:gd name="T15" fmla="*/ 0 h 186"/>
                  <a:gd name="T16" fmla="*/ 55 w 186"/>
                  <a:gd name="T17" fmla="*/ 0 h 186"/>
                  <a:gd name="T18" fmla="*/ 52 w 186"/>
                  <a:gd name="T19" fmla="*/ 2 h 186"/>
                  <a:gd name="T20" fmla="*/ 52 w 186"/>
                  <a:gd name="T21" fmla="*/ 2 h 186"/>
                  <a:gd name="T22" fmla="*/ 2 w 186"/>
                  <a:gd name="T23" fmla="*/ 52 h 186"/>
                  <a:gd name="T24" fmla="*/ 1 w 186"/>
                  <a:gd name="T25" fmla="*/ 52 h 186"/>
                  <a:gd name="T26" fmla="*/ 1 w 186"/>
                  <a:gd name="T27" fmla="*/ 53 h 186"/>
                  <a:gd name="T28" fmla="*/ 1 w 186"/>
                  <a:gd name="T29" fmla="*/ 53 h 186"/>
                  <a:gd name="T30" fmla="*/ 0 w 186"/>
                  <a:gd name="T31" fmla="*/ 55 h 186"/>
                  <a:gd name="T32" fmla="*/ 1 w 186"/>
                  <a:gd name="T33" fmla="*/ 58 h 186"/>
                  <a:gd name="T34" fmla="*/ 1 w 186"/>
                  <a:gd name="T35" fmla="*/ 58 h 186"/>
                  <a:gd name="T36" fmla="*/ 90 w 186"/>
                  <a:gd name="T37" fmla="*/ 184 h 186"/>
                  <a:gd name="T38" fmla="*/ 90 w 186"/>
                  <a:gd name="T39" fmla="*/ 184 h 186"/>
                  <a:gd name="T40" fmla="*/ 93 w 186"/>
                  <a:gd name="T41" fmla="*/ 186 h 186"/>
                  <a:gd name="T42" fmla="*/ 96 w 186"/>
                  <a:gd name="T43" fmla="*/ 184 h 186"/>
                  <a:gd name="T44" fmla="*/ 96 w 186"/>
                  <a:gd name="T45" fmla="*/ 184 h 186"/>
                  <a:gd name="T46" fmla="*/ 185 w 186"/>
                  <a:gd name="T47" fmla="*/ 58 h 186"/>
                  <a:gd name="T48" fmla="*/ 185 w 186"/>
                  <a:gd name="T49" fmla="*/ 58 h 186"/>
                  <a:gd name="T50" fmla="*/ 186 w 186"/>
                  <a:gd name="T51" fmla="*/ 55 h 186"/>
                  <a:gd name="T52" fmla="*/ 129 w 186"/>
                  <a:gd name="T53" fmla="*/ 9 h 186"/>
                  <a:gd name="T54" fmla="*/ 171 w 186"/>
                  <a:gd name="T55" fmla="*/ 51 h 186"/>
                  <a:gd name="T56" fmla="*/ 134 w 186"/>
                  <a:gd name="T57" fmla="*/ 51 h 186"/>
                  <a:gd name="T58" fmla="*/ 112 w 186"/>
                  <a:gd name="T59" fmla="*/ 9 h 186"/>
                  <a:gd name="T60" fmla="*/ 129 w 186"/>
                  <a:gd name="T61" fmla="*/ 9 h 186"/>
                  <a:gd name="T62" fmla="*/ 103 w 186"/>
                  <a:gd name="T63" fmla="*/ 9 h 186"/>
                  <a:gd name="T64" fmla="*/ 124 w 186"/>
                  <a:gd name="T65" fmla="*/ 51 h 186"/>
                  <a:gd name="T66" fmla="*/ 62 w 186"/>
                  <a:gd name="T67" fmla="*/ 51 h 186"/>
                  <a:gd name="T68" fmla="*/ 83 w 186"/>
                  <a:gd name="T69" fmla="*/ 9 h 186"/>
                  <a:gd name="T70" fmla="*/ 103 w 186"/>
                  <a:gd name="T71" fmla="*/ 9 h 186"/>
                  <a:gd name="T72" fmla="*/ 57 w 186"/>
                  <a:gd name="T73" fmla="*/ 9 h 186"/>
                  <a:gd name="T74" fmla="*/ 74 w 186"/>
                  <a:gd name="T75" fmla="*/ 9 h 186"/>
                  <a:gd name="T76" fmla="*/ 52 w 186"/>
                  <a:gd name="T77" fmla="*/ 51 h 186"/>
                  <a:gd name="T78" fmla="*/ 14 w 186"/>
                  <a:gd name="T79" fmla="*/ 51 h 186"/>
                  <a:gd name="T80" fmla="*/ 57 w 186"/>
                  <a:gd name="T81" fmla="*/ 9 h 186"/>
                  <a:gd name="T82" fmla="*/ 12 w 186"/>
                  <a:gd name="T83" fmla="*/ 59 h 186"/>
                  <a:gd name="T84" fmla="*/ 52 w 186"/>
                  <a:gd name="T85" fmla="*/ 59 h 186"/>
                  <a:gd name="T86" fmla="*/ 81 w 186"/>
                  <a:gd name="T87" fmla="*/ 158 h 186"/>
                  <a:gd name="T88" fmla="*/ 12 w 186"/>
                  <a:gd name="T89" fmla="*/ 59 h 186"/>
                  <a:gd name="T90" fmla="*/ 93 w 186"/>
                  <a:gd name="T91" fmla="*/ 167 h 186"/>
                  <a:gd name="T92" fmla="*/ 61 w 186"/>
                  <a:gd name="T93" fmla="*/ 59 h 186"/>
                  <a:gd name="T94" fmla="*/ 125 w 186"/>
                  <a:gd name="T95" fmla="*/ 59 h 186"/>
                  <a:gd name="T96" fmla="*/ 93 w 186"/>
                  <a:gd name="T97" fmla="*/ 167 h 186"/>
                  <a:gd name="T98" fmla="*/ 105 w 186"/>
                  <a:gd name="T99" fmla="*/ 158 h 186"/>
                  <a:gd name="T100" fmla="*/ 134 w 186"/>
                  <a:gd name="T101" fmla="*/ 59 h 186"/>
                  <a:gd name="T102" fmla="*/ 173 w 186"/>
                  <a:gd name="T103" fmla="*/ 59 h 186"/>
                  <a:gd name="T104" fmla="*/ 105 w 186"/>
                  <a:gd name="T105" fmla="*/ 15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6" h="186">
                    <a:moveTo>
                      <a:pt x="186" y="55"/>
                    </a:moveTo>
                    <a:cubicBezTo>
                      <a:pt x="186" y="54"/>
                      <a:pt x="185" y="53"/>
                      <a:pt x="185" y="53"/>
                    </a:cubicBezTo>
                    <a:cubicBezTo>
                      <a:pt x="185" y="53"/>
                      <a:pt x="185" y="53"/>
                      <a:pt x="185" y="53"/>
                    </a:cubicBezTo>
                    <a:cubicBezTo>
                      <a:pt x="185" y="52"/>
                      <a:pt x="185" y="52"/>
                      <a:pt x="185" y="52"/>
                    </a:cubicBezTo>
                    <a:cubicBezTo>
                      <a:pt x="185" y="52"/>
                      <a:pt x="184" y="52"/>
                      <a:pt x="184" y="52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33" y="1"/>
                      <a:pt x="132" y="0"/>
                      <a:pt x="131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0"/>
                      <a:pt x="52" y="1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0" y="54"/>
                      <a:pt x="0" y="55"/>
                    </a:cubicBezTo>
                    <a:cubicBezTo>
                      <a:pt x="0" y="56"/>
                      <a:pt x="1" y="57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90" y="184"/>
                      <a:pt x="90" y="184"/>
                      <a:pt x="90" y="184"/>
                    </a:cubicBezTo>
                    <a:cubicBezTo>
                      <a:pt x="90" y="184"/>
                      <a:pt x="90" y="184"/>
                      <a:pt x="90" y="184"/>
                    </a:cubicBezTo>
                    <a:cubicBezTo>
                      <a:pt x="90" y="185"/>
                      <a:pt x="92" y="186"/>
                      <a:pt x="93" y="186"/>
                    </a:cubicBezTo>
                    <a:cubicBezTo>
                      <a:pt x="94" y="186"/>
                      <a:pt x="95" y="185"/>
                      <a:pt x="96" y="184"/>
                    </a:cubicBezTo>
                    <a:cubicBezTo>
                      <a:pt x="96" y="184"/>
                      <a:pt x="96" y="184"/>
                      <a:pt x="96" y="184"/>
                    </a:cubicBezTo>
                    <a:cubicBezTo>
                      <a:pt x="185" y="58"/>
                      <a:pt x="185" y="58"/>
                      <a:pt x="185" y="58"/>
                    </a:cubicBezTo>
                    <a:cubicBezTo>
                      <a:pt x="185" y="58"/>
                      <a:pt x="185" y="58"/>
                      <a:pt x="185" y="58"/>
                    </a:cubicBezTo>
                    <a:cubicBezTo>
                      <a:pt x="185" y="57"/>
                      <a:pt x="186" y="56"/>
                      <a:pt x="186" y="55"/>
                    </a:cubicBezTo>
                    <a:close/>
                    <a:moveTo>
                      <a:pt x="129" y="9"/>
                    </a:moveTo>
                    <a:cubicBezTo>
                      <a:pt x="171" y="51"/>
                      <a:pt x="171" y="51"/>
                      <a:pt x="171" y="51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12" y="9"/>
                      <a:pt x="112" y="9"/>
                      <a:pt x="112" y="9"/>
                    </a:cubicBezTo>
                    <a:lnTo>
                      <a:pt x="129" y="9"/>
                    </a:lnTo>
                    <a:close/>
                    <a:moveTo>
                      <a:pt x="103" y="9"/>
                    </a:moveTo>
                    <a:cubicBezTo>
                      <a:pt x="124" y="51"/>
                      <a:pt x="124" y="51"/>
                      <a:pt x="124" y="5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83" y="9"/>
                      <a:pt x="83" y="9"/>
                      <a:pt x="83" y="9"/>
                    </a:cubicBezTo>
                    <a:lnTo>
                      <a:pt x="103" y="9"/>
                    </a:lnTo>
                    <a:close/>
                    <a:moveTo>
                      <a:pt x="57" y="9"/>
                    </a:moveTo>
                    <a:cubicBezTo>
                      <a:pt x="74" y="9"/>
                      <a:pt x="74" y="9"/>
                      <a:pt x="74" y="9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14" y="51"/>
                      <a:pt x="14" y="51"/>
                      <a:pt x="14" y="51"/>
                    </a:cubicBezTo>
                    <a:lnTo>
                      <a:pt x="57" y="9"/>
                    </a:lnTo>
                    <a:close/>
                    <a:moveTo>
                      <a:pt x="12" y="59"/>
                    </a:moveTo>
                    <a:cubicBezTo>
                      <a:pt x="52" y="59"/>
                      <a:pt x="52" y="59"/>
                      <a:pt x="52" y="59"/>
                    </a:cubicBezTo>
                    <a:cubicBezTo>
                      <a:pt x="81" y="158"/>
                      <a:pt x="81" y="158"/>
                      <a:pt x="81" y="158"/>
                    </a:cubicBezTo>
                    <a:lnTo>
                      <a:pt x="12" y="59"/>
                    </a:lnTo>
                    <a:close/>
                    <a:moveTo>
                      <a:pt x="93" y="167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125" y="59"/>
                      <a:pt x="125" y="59"/>
                      <a:pt x="125" y="59"/>
                    </a:cubicBezTo>
                    <a:lnTo>
                      <a:pt x="93" y="167"/>
                    </a:lnTo>
                    <a:close/>
                    <a:moveTo>
                      <a:pt x="105" y="158"/>
                    </a:moveTo>
                    <a:cubicBezTo>
                      <a:pt x="134" y="59"/>
                      <a:pt x="134" y="59"/>
                      <a:pt x="134" y="59"/>
                    </a:cubicBezTo>
                    <a:cubicBezTo>
                      <a:pt x="173" y="59"/>
                      <a:pt x="173" y="59"/>
                      <a:pt x="173" y="59"/>
                    </a:cubicBezTo>
                    <a:lnTo>
                      <a:pt x="105" y="1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9374532" y="1856332"/>
              <a:ext cx="2557491" cy="818942"/>
              <a:chOff x="1541720" y="2349127"/>
              <a:chExt cx="2163044" cy="81894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1541720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后期宣传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541720" y="2687681"/>
                <a:ext cx="2163044" cy="48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写新闻，多投稿</a:t>
                </a:r>
                <a:endPara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7636052" y="3654195"/>
            <a:ext cx="3736446" cy="2196047"/>
            <a:chOff x="7636052" y="3654195"/>
            <a:chExt cx="3736446" cy="2196047"/>
          </a:xfrm>
        </p:grpSpPr>
        <p:sp>
          <p:nvSpPr>
            <p:cNvPr id="8" name="îṣ1íďé"/>
            <p:cNvSpPr/>
            <p:nvPr/>
          </p:nvSpPr>
          <p:spPr>
            <a:xfrm>
              <a:off x="961366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争取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855110" y="4716580"/>
              <a:ext cx="1114091" cy="1133662"/>
              <a:chOff x="9855110" y="4716580"/>
              <a:chExt cx="1114091" cy="1133662"/>
            </a:xfrm>
          </p:grpSpPr>
          <p:sp>
            <p:nvSpPr>
              <p:cNvPr id="23" name="iṧlîďé"/>
              <p:cNvSpPr/>
              <p:nvPr/>
            </p:nvSpPr>
            <p:spPr>
              <a:xfrm>
                <a:off x="9855110" y="4716580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îsľiḍe"/>
              <p:cNvSpPr/>
              <p:nvPr/>
            </p:nvSpPr>
            <p:spPr bwMode="auto">
              <a:xfrm>
                <a:off x="10293832" y="5082861"/>
                <a:ext cx="221973" cy="408961"/>
              </a:xfrm>
              <a:custGeom>
                <a:avLst/>
                <a:gdLst>
                  <a:gd name="T0" fmla="*/ 101 w 101"/>
                  <a:gd name="T1" fmla="*/ 72 h 186"/>
                  <a:gd name="T2" fmla="*/ 97 w 101"/>
                  <a:gd name="T3" fmla="*/ 68 h 186"/>
                  <a:gd name="T4" fmla="*/ 64 w 101"/>
                  <a:gd name="T5" fmla="*/ 68 h 186"/>
                  <a:gd name="T6" fmla="*/ 84 w 101"/>
                  <a:gd name="T7" fmla="*/ 6 h 186"/>
                  <a:gd name="T8" fmla="*/ 84 w 101"/>
                  <a:gd name="T9" fmla="*/ 6 h 186"/>
                  <a:gd name="T10" fmla="*/ 85 w 101"/>
                  <a:gd name="T11" fmla="*/ 4 h 186"/>
                  <a:gd name="T12" fmla="*/ 80 w 101"/>
                  <a:gd name="T13" fmla="*/ 0 h 186"/>
                  <a:gd name="T14" fmla="*/ 38 w 101"/>
                  <a:gd name="T15" fmla="*/ 0 h 186"/>
                  <a:gd name="T16" fmla="*/ 34 w 101"/>
                  <a:gd name="T17" fmla="*/ 3 h 186"/>
                  <a:gd name="T18" fmla="*/ 34 w 101"/>
                  <a:gd name="T19" fmla="*/ 3 h 186"/>
                  <a:gd name="T20" fmla="*/ 0 w 101"/>
                  <a:gd name="T21" fmla="*/ 104 h 186"/>
                  <a:gd name="T22" fmla="*/ 0 w 101"/>
                  <a:gd name="T23" fmla="*/ 104 h 186"/>
                  <a:gd name="T24" fmla="*/ 0 w 101"/>
                  <a:gd name="T25" fmla="*/ 106 h 186"/>
                  <a:gd name="T26" fmla="*/ 4 w 101"/>
                  <a:gd name="T27" fmla="*/ 110 h 186"/>
                  <a:gd name="T28" fmla="*/ 42 w 101"/>
                  <a:gd name="T29" fmla="*/ 110 h 186"/>
                  <a:gd name="T30" fmla="*/ 34 w 101"/>
                  <a:gd name="T31" fmla="*/ 181 h 186"/>
                  <a:gd name="T32" fmla="*/ 34 w 101"/>
                  <a:gd name="T33" fmla="*/ 181 h 186"/>
                  <a:gd name="T34" fmla="*/ 34 w 101"/>
                  <a:gd name="T35" fmla="*/ 182 h 186"/>
                  <a:gd name="T36" fmla="*/ 38 w 101"/>
                  <a:gd name="T37" fmla="*/ 186 h 186"/>
                  <a:gd name="T38" fmla="*/ 42 w 101"/>
                  <a:gd name="T39" fmla="*/ 183 h 186"/>
                  <a:gd name="T40" fmla="*/ 42 w 101"/>
                  <a:gd name="T41" fmla="*/ 183 h 186"/>
                  <a:gd name="T42" fmla="*/ 101 w 101"/>
                  <a:gd name="T43" fmla="*/ 74 h 186"/>
                  <a:gd name="T44" fmla="*/ 101 w 101"/>
                  <a:gd name="T45" fmla="*/ 74 h 186"/>
                  <a:gd name="T46" fmla="*/ 101 w 101"/>
                  <a:gd name="T47" fmla="*/ 72 h 186"/>
                  <a:gd name="T48" fmla="*/ 45 w 101"/>
                  <a:gd name="T49" fmla="*/ 160 h 186"/>
                  <a:gd name="T50" fmla="*/ 51 w 101"/>
                  <a:gd name="T51" fmla="*/ 106 h 186"/>
                  <a:gd name="T52" fmla="*/ 51 w 101"/>
                  <a:gd name="T53" fmla="*/ 106 h 186"/>
                  <a:gd name="T54" fmla="*/ 51 w 101"/>
                  <a:gd name="T55" fmla="*/ 106 h 186"/>
                  <a:gd name="T56" fmla="*/ 47 w 101"/>
                  <a:gd name="T57" fmla="*/ 101 h 186"/>
                  <a:gd name="T58" fmla="*/ 10 w 101"/>
                  <a:gd name="T59" fmla="*/ 101 h 186"/>
                  <a:gd name="T60" fmla="*/ 41 w 101"/>
                  <a:gd name="T61" fmla="*/ 9 h 186"/>
                  <a:gd name="T62" fmla="*/ 75 w 101"/>
                  <a:gd name="T63" fmla="*/ 9 h 186"/>
                  <a:gd name="T64" fmla="*/ 54 w 101"/>
                  <a:gd name="T65" fmla="*/ 71 h 186"/>
                  <a:gd name="T66" fmla="*/ 54 w 101"/>
                  <a:gd name="T67" fmla="*/ 71 h 186"/>
                  <a:gd name="T68" fmla="*/ 54 w 101"/>
                  <a:gd name="T69" fmla="*/ 72 h 186"/>
                  <a:gd name="T70" fmla="*/ 58 w 101"/>
                  <a:gd name="T71" fmla="*/ 76 h 186"/>
                  <a:gd name="T72" fmla="*/ 90 w 101"/>
                  <a:gd name="T73" fmla="*/ 76 h 186"/>
                  <a:gd name="T74" fmla="*/ 45 w 101"/>
                  <a:gd name="T75" fmla="*/ 16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86">
                    <a:moveTo>
                      <a:pt x="101" y="72"/>
                    </a:moveTo>
                    <a:cubicBezTo>
                      <a:pt x="101" y="70"/>
                      <a:pt x="100" y="68"/>
                      <a:pt x="97" y="68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5"/>
                      <a:pt x="85" y="5"/>
                      <a:pt x="85" y="4"/>
                    </a:cubicBezTo>
                    <a:cubicBezTo>
                      <a:pt x="85" y="2"/>
                      <a:pt x="83" y="0"/>
                      <a:pt x="8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6" y="0"/>
                      <a:pt x="35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5"/>
                      <a:pt x="0" y="105"/>
                      <a:pt x="0" y="106"/>
                    </a:cubicBezTo>
                    <a:cubicBezTo>
                      <a:pt x="0" y="108"/>
                      <a:pt x="2" y="110"/>
                      <a:pt x="4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34" y="181"/>
                      <a:pt x="34" y="181"/>
                      <a:pt x="34" y="181"/>
                    </a:cubicBezTo>
                    <a:cubicBezTo>
                      <a:pt x="34" y="181"/>
                      <a:pt x="34" y="181"/>
                      <a:pt x="34" y="181"/>
                    </a:cubicBezTo>
                    <a:cubicBezTo>
                      <a:pt x="34" y="181"/>
                      <a:pt x="34" y="181"/>
                      <a:pt x="34" y="182"/>
                    </a:cubicBezTo>
                    <a:cubicBezTo>
                      <a:pt x="34" y="184"/>
                      <a:pt x="36" y="186"/>
                      <a:pt x="38" y="186"/>
                    </a:cubicBezTo>
                    <a:cubicBezTo>
                      <a:pt x="40" y="186"/>
                      <a:pt x="41" y="185"/>
                      <a:pt x="42" y="183"/>
                    </a:cubicBezTo>
                    <a:cubicBezTo>
                      <a:pt x="42" y="183"/>
                      <a:pt x="42" y="183"/>
                      <a:pt x="42" y="183"/>
                    </a:cubicBezTo>
                    <a:cubicBezTo>
                      <a:pt x="101" y="74"/>
                      <a:pt x="101" y="74"/>
                      <a:pt x="101" y="74"/>
                    </a:cubicBezTo>
                    <a:cubicBezTo>
                      <a:pt x="101" y="74"/>
                      <a:pt x="101" y="74"/>
                      <a:pt x="101" y="74"/>
                    </a:cubicBezTo>
                    <a:cubicBezTo>
                      <a:pt x="101" y="73"/>
                      <a:pt x="101" y="73"/>
                      <a:pt x="101" y="72"/>
                    </a:cubicBezTo>
                    <a:close/>
                    <a:moveTo>
                      <a:pt x="45" y="160"/>
                    </a:move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3"/>
                      <a:pt x="49" y="101"/>
                      <a:pt x="47" y="101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54" y="71"/>
                      <a:pt x="54" y="72"/>
                    </a:cubicBezTo>
                    <a:cubicBezTo>
                      <a:pt x="54" y="74"/>
                      <a:pt x="56" y="76"/>
                      <a:pt x="58" y="76"/>
                    </a:cubicBezTo>
                    <a:cubicBezTo>
                      <a:pt x="90" y="76"/>
                      <a:pt x="90" y="76"/>
                      <a:pt x="90" y="76"/>
                    </a:cubicBezTo>
                    <a:lnTo>
                      <a:pt x="45" y="1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636052" y="4582764"/>
              <a:ext cx="2133781" cy="981537"/>
              <a:chOff x="1580140" y="2157026"/>
              <a:chExt cx="2133781" cy="981537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580140" y="2157026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争取荣誉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78376" y="2695365"/>
                <a:ext cx="1270646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能申必报</a:t>
                </a:r>
                <a:endPara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3880437" y="3654195"/>
            <a:ext cx="3974397" cy="2196047"/>
            <a:chOff x="3880437" y="3654195"/>
            <a:chExt cx="3974397" cy="2196047"/>
          </a:xfrm>
        </p:grpSpPr>
        <p:sp>
          <p:nvSpPr>
            <p:cNvPr id="6" name="isļiḍe"/>
            <p:cNvSpPr/>
            <p:nvPr/>
          </p:nvSpPr>
          <p:spPr>
            <a:xfrm>
              <a:off x="6096001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记录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6334444" y="4716580"/>
              <a:ext cx="1114091" cy="1133662"/>
              <a:chOff x="6334444" y="4716580"/>
              <a:chExt cx="1114091" cy="1133662"/>
            </a:xfrm>
          </p:grpSpPr>
          <p:sp>
            <p:nvSpPr>
              <p:cNvPr id="19" name="işľíďe"/>
              <p:cNvSpPr/>
              <p:nvPr/>
            </p:nvSpPr>
            <p:spPr>
              <a:xfrm>
                <a:off x="6334444" y="4716580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ïSľïḍé"/>
              <p:cNvSpPr/>
              <p:nvPr/>
            </p:nvSpPr>
            <p:spPr bwMode="auto">
              <a:xfrm>
                <a:off x="6717068" y="5066867"/>
                <a:ext cx="334166" cy="408961"/>
              </a:xfrm>
              <a:custGeom>
                <a:avLst/>
                <a:gdLst>
                  <a:gd name="T0" fmla="*/ 152 w 152"/>
                  <a:gd name="T1" fmla="*/ 131 h 186"/>
                  <a:gd name="T2" fmla="*/ 118 w 152"/>
                  <a:gd name="T3" fmla="*/ 59 h 186"/>
                  <a:gd name="T4" fmla="*/ 92 w 152"/>
                  <a:gd name="T5" fmla="*/ 20 h 186"/>
                  <a:gd name="T6" fmla="*/ 92 w 152"/>
                  <a:gd name="T7" fmla="*/ 17 h 186"/>
                  <a:gd name="T8" fmla="*/ 76 w 152"/>
                  <a:gd name="T9" fmla="*/ 0 h 186"/>
                  <a:gd name="T10" fmla="*/ 59 w 152"/>
                  <a:gd name="T11" fmla="*/ 17 h 186"/>
                  <a:gd name="T12" fmla="*/ 59 w 152"/>
                  <a:gd name="T13" fmla="*/ 20 h 186"/>
                  <a:gd name="T14" fmla="*/ 33 w 152"/>
                  <a:gd name="T15" fmla="*/ 59 h 186"/>
                  <a:gd name="T16" fmla="*/ 0 w 152"/>
                  <a:gd name="T17" fmla="*/ 131 h 186"/>
                  <a:gd name="T18" fmla="*/ 50 w 152"/>
                  <a:gd name="T19" fmla="*/ 159 h 186"/>
                  <a:gd name="T20" fmla="*/ 50 w 152"/>
                  <a:gd name="T21" fmla="*/ 161 h 186"/>
                  <a:gd name="T22" fmla="*/ 76 w 152"/>
                  <a:gd name="T23" fmla="*/ 186 h 186"/>
                  <a:gd name="T24" fmla="*/ 101 w 152"/>
                  <a:gd name="T25" fmla="*/ 161 h 186"/>
                  <a:gd name="T26" fmla="*/ 101 w 152"/>
                  <a:gd name="T27" fmla="*/ 159 h 186"/>
                  <a:gd name="T28" fmla="*/ 152 w 152"/>
                  <a:gd name="T29" fmla="*/ 131 h 186"/>
                  <a:gd name="T30" fmla="*/ 76 w 152"/>
                  <a:gd name="T31" fmla="*/ 9 h 186"/>
                  <a:gd name="T32" fmla="*/ 84 w 152"/>
                  <a:gd name="T33" fmla="*/ 17 h 186"/>
                  <a:gd name="T34" fmla="*/ 76 w 152"/>
                  <a:gd name="T35" fmla="*/ 26 h 186"/>
                  <a:gd name="T36" fmla="*/ 67 w 152"/>
                  <a:gd name="T37" fmla="*/ 17 h 186"/>
                  <a:gd name="T38" fmla="*/ 76 w 152"/>
                  <a:gd name="T39" fmla="*/ 9 h 186"/>
                  <a:gd name="T40" fmla="*/ 20 w 152"/>
                  <a:gd name="T41" fmla="*/ 108 h 186"/>
                  <a:gd name="T42" fmla="*/ 42 w 152"/>
                  <a:gd name="T43" fmla="*/ 59 h 186"/>
                  <a:gd name="T44" fmla="*/ 63 w 152"/>
                  <a:gd name="T45" fmla="*/ 28 h 186"/>
                  <a:gd name="T46" fmla="*/ 76 w 152"/>
                  <a:gd name="T47" fmla="*/ 34 h 186"/>
                  <a:gd name="T48" fmla="*/ 88 w 152"/>
                  <a:gd name="T49" fmla="*/ 28 h 186"/>
                  <a:gd name="T50" fmla="*/ 109 w 152"/>
                  <a:gd name="T51" fmla="*/ 59 h 186"/>
                  <a:gd name="T52" fmla="*/ 131 w 152"/>
                  <a:gd name="T53" fmla="*/ 108 h 186"/>
                  <a:gd name="T54" fmla="*/ 136 w 152"/>
                  <a:gd name="T55" fmla="*/ 113 h 186"/>
                  <a:gd name="T56" fmla="*/ 76 w 152"/>
                  <a:gd name="T57" fmla="*/ 127 h 186"/>
                  <a:gd name="T58" fmla="*/ 15 w 152"/>
                  <a:gd name="T59" fmla="*/ 114 h 186"/>
                  <a:gd name="T60" fmla="*/ 20 w 152"/>
                  <a:gd name="T61" fmla="*/ 108 h 186"/>
                  <a:gd name="T62" fmla="*/ 76 w 152"/>
                  <a:gd name="T63" fmla="*/ 177 h 186"/>
                  <a:gd name="T64" fmla="*/ 59 w 152"/>
                  <a:gd name="T65" fmla="*/ 161 h 186"/>
                  <a:gd name="T66" fmla="*/ 59 w 152"/>
                  <a:gd name="T67" fmla="*/ 160 h 186"/>
                  <a:gd name="T68" fmla="*/ 76 w 152"/>
                  <a:gd name="T69" fmla="*/ 161 h 186"/>
                  <a:gd name="T70" fmla="*/ 92 w 152"/>
                  <a:gd name="T71" fmla="*/ 160 h 186"/>
                  <a:gd name="T72" fmla="*/ 92 w 152"/>
                  <a:gd name="T73" fmla="*/ 161 h 186"/>
                  <a:gd name="T74" fmla="*/ 76 w 152"/>
                  <a:gd name="T75" fmla="*/ 177 h 186"/>
                  <a:gd name="T76" fmla="*/ 76 w 152"/>
                  <a:gd name="T77" fmla="*/ 152 h 186"/>
                  <a:gd name="T78" fmla="*/ 8 w 152"/>
                  <a:gd name="T79" fmla="*/ 131 h 186"/>
                  <a:gd name="T80" fmla="*/ 11 w 152"/>
                  <a:gd name="T81" fmla="*/ 120 h 186"/>
                  <a:gd name="T82" fmla="*/ 76 w 152"/>
                  <a:gd name="T83" fmla="*/ 135 h 186"/>
                  <a:gd name="T84" fmla="*/ 140 w 152"/>
                  <a:gd name="T85" fmla="*/ 120 h 186"/>
                  <a:gd name="T86" fmla="*/ 143 w 152"/>
                  <a:gd name="T87" fmla="*/ 131 h 186"/>
                  <a:gd name="T88" fmla="*/ 76 w 152"/>
                  <a:gd name="T89" fmla="*/ 15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2" h="186">
                    <a:moveTo>
                      <a:pt x="152" y="131"/>
                    </a:moveTo>
                    <a:cubicBezTo>
                      <a:pt x="152" y="101"/>
                      <a:pt x="118" y="101"/>
                      <a:pt x="118" y="59"/>
                    </a:cubicBezTo>
                    <a:cubicBezTo>
                      <a:pt x="118" y="42"/>
                      <a:pt x="107" y="27"/>
                      <a:pt x="92" y="20"/>
                    </a:cubicBezTo>
                    <a:cubicBezTo>
                      <a:pt x="92" y="19"/>
                      <a:pt x="92" y="18"/>
                      <a:pt x="92" y="17"/>
                    </a:cubicBezTo>
                    <a:cubicBezTo>
                      <a:pt x="92" y="8"/>
                      <a:pt x="85" y="0"/>
                      <a:pt x="76" y="0"/>
                    </a:cubicBezTo>
                    <a:cubicBezTo>
                      <a:pt x="66" y="0"/>
                      <a:pt x="59" y="8"/>
                      <a:pt x="59" y="17"/>
                    </a:cubicBezTo>
                    <a:cubicBezTo>
                      <a:pt x="59" y="18"/>
                      <a:pt x="59" y="19"/>
                      <a:pt x="59" y="20"/>
                    </a:cubicBezTo>
                    <a:cubicBezTo>
                      <a:pt x="44" y="27"/>
                      <a:pt x="33" y="42"/>
                      <a:pt x="33" y="59"/>
                    </a:cubicBezTo>
                    <a:cubicBezTo>
                      <a:pt x="33" y="101"/>
                      <a:pt x="0" y="101"/>
                      <a:pt x="0" y="131"/>
                    </a:cubicBezTo>
                    <a:cubicBezTo>
                      <a:pt x="0" y="144"/>
                      <a:pt x="21" y="155"/>
                      <a:pt x="50" y="159"/>
                    </a:cubicBezTo>
                    <a:cubicBezTo>
                      <a:pt x="50" y="159"/>
                      <a:pt x="50" y="160"/>
                      <a:pt x="50" y="161"/>
                    </a:cubicBezTo>
                    <a:cubicBezTo>
                      <a:pt x="50" y="174"/>
                      <a:pt x="62" y="186"/>
                      <a:pt x="76" y="186"/>
                    </a:cubicBezTo>
                    <a:cubicBezTo>
                      <a:pt x="90" y="186"/>
                      <a:pt x="101" y="174"/>
                      <a:pt x="101" y="161"/>
                    </a:cubicBezTo>
                    <a:cubicBezTo>
                      <a:pt x="101" y="160"/>
                      <a:pt x="101" y="159"/>
                      <a:pt x="101" y="159"/>
                    </a:cubicBezTo>
                    <a:cubicBezTo>
                      <a:pt x="130" y="155"/>
                      <a:pt x="152" y="144"/>
                      <a:pt x="152" y="131"/>
                    </a:cubicBezTo>
                    <a:close/>
                    <a:moveTo>
                      <a:pt x="76" y="9"/>
                    </a:moveTo>
                    <a:cubicBezTo>
                      <a:pt x="80" y="9"/>
                      <a:pt x="84" y="12"/>
                      <a:pt x="84" y="17"/>
                    </a:cubicBezTo>
                    <a:cubicBezTo>
                      <a:pt x="84" y="22"/>
                      <a:pt x="80" y="26"/>
                      <a:pt x="76" y="26"/>
                    </a:cubicBezTo>
                    <a:cubicBezTo>
                      <a:pt x="71" y="26"/>
                      <a:pt x="67" y="22"/>
                      <a:pt x="67" y="17"/>
                    </a:cubicBezTo>
                    <a:cubicBezTo>
                      <a:pt x="67" y="12"/>
                      <a:pt x="71" y="9"/>
                      <a:pt x="76" y="9"/>
                    </a:cubicBezTo>
                    <a:close/>
                    <a:moveTo>
                      <a:pt x="20" y="108"/>
                    </a:moveTo>
                    <a:cubicBezTo>
                      <a:pt x="30" y="98"/>
                      <a:pt x="42" y="86"/>
                      <a:pt x="42" y="59"/>
                    </a:cubicBezTo>
                    <a:cubicBezTo>
                      <a:pt x="42" y="45"/>
                      <a:pt x="51" y="33"/>
                      <a:pt x="63" y="28"/>
                    </a:cubicBezTo>
                    <a:cubicBezTo>
                      <a:pt x="66" y="32"/>
                      <a:pt x="70" y="34"/>
                      <a:pt x="76" y="34"/>
                    </a:cubicBezTo>
                    <a:cubicBezTo>
                      <a:pt x="81" y="34"/>
                      <a:pt x="85" y="32"/>
                      <a:pt x="88" y="28"/>
                    </a:cubicBezTo>
                    <a:cubicBezTo>
                      <a:pt x="101" y="33"/>
                      <a:pt x="109" y="45"/>
                      <a:pt x="109" y="59"/>
                    </a:cubicBezTo>
                    <a:cubicBezTo>
                      <a:pt x="109" y="86"/>
                      <a:pt x="121" y="98"/>
                      <a:pt x="131" y="108"/>
                    </a:cubicBezTo>
                    <a:cubicBezTo>
                      <a:pt x="133" y="110"/>
                      <a:pt x="134" y="112"/>
                      <a:pt x="136" y="113"/>
                    </a:cubicBezTo>
                    <a:cubicBezTo>
                      <a:pt x="128" y="121"/>
                      <a:pt x="104" y="127"/>
                      <a:pt x="76" y="127"/>
                    </a:cubicBezTo>
                    <a:cubicBezTo>
                      <a:pt x="47" y="127"/>
                      <a:pt x="23" y="121"/>
                      <a:pt x="15" y="114"/>
                    </a:cubicBezTo>
                    <a:cubicBezTo>
                      <a:pt x="17" y="112"/>
                      <a:pt x="19" y="110"/>
                      <a:pt x="20" y="108"/>
                    </a:cubicBezTo>
                    <a:close/>
                    <a:moveTo>
                      <a:pt x="76" y="177"/>
                    </a:moveTo>
                    <a:cubicBezTo>
                      <a:pt x="66" y="177"/>
                      <a:pt x="59" y="170"/>
                      <a:pt x="59" y="161"/>
                    </a:cubicBezTo>
                    <a:cubicBezTo>
                      <a:pt x="59" y="160"/>
                      <a:pt x="59" y="160"/>
                      <a:pt x="59" y="160"/>
                    </a:cubicBezTo>
                    <a:cubicBezTo>
                      <a:pt x="64" y="160"/>
                      <a:pt x="70" y="161"/>
                      <a:pt x="76" y="161"/>
                    </a:cubicBezTo>
                    <a:cubicBezTo>
                      <a:pt x="81" y="161"/>
                      <a:pt x="87" y="160"/>
                      <a:pt x="92" y="160"/>
                    </a:cubicBezTo>
                    <a:cubicBezTo>
                      <a:pt x="92" y="160"/>
                      <a:pt x="92" y="160"/>
                      <a:pt x="92" y="161"/>
                    </a:cubicBezTo>
                    <a:cubicBezTo>
                      <a:pt x="92" y="170"/>
                      <a:pt x="85" y="177"/>
                      <a:pt x="76" y="177"/>
                    </a:cubicBezTo>
                    <a:close/>
                    <a:moveTo>
                      <a:pt x="76" y="152"/>
                    </a:moveTo>
                    <a:cubicBezTo>
                      <a:pt x="32" y="152"/>
                      <a:pt x="8" y="138"/>
                      <a:pt x="8" y="131"/>
                    </a:cubicBezTo>
                    <a:cubicBezTo>
                      <a:pt x="8" y="126"/>
                      <a:pt x="9" y="123"/>
                      <a:pt x="11" y="120"/>
                    </a:cubicBezTo>
                    <a:cubicBezTo>
                      <a:pt x="23" y="129"/>
                      <a:pt x="47" y="135"/>
                      <a:pt x="76" y="135"/>
                    </a:cubicBezTo>
                    <a:cubicBezTo>
                      <a:pt x="104" y="135"/>
                      <a:pt x="129" y="129"/>
                      <a:pt x="140" y="120"/>
                    </a:cubicBezTo>
                    <a:cubicBezTo>
                      <a:pt x="142" y="123"/>
                      <a:pt x="143" y="126"/>
                      <a:pt x="143" y="131"/>
                    </a:cubicBezTo>
                    <a:cubicBezTo>
                      <a:pt x="143" y="138"/>
                      <a:pt x="119" y="152"/>
                      <a:pt x="76" y="1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3880437" y="4582764"/>
              <a:ext cx="2528047" cy="1184424"/>
              <a:chOff x="1321790" y="2157026"/>
              <a:chExt cx="2528047" cy="118442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1618561" y="2157026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做好记录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321790" y="2687681"/>
                <a:ext cx="2528047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拍照摄影，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《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基层团支部工作记录册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》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记录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710803" y="3654195"/>
            <a:ext cx="3626365" cy="2196047"/>
            <a:chOff x="710803" y="3654195"/>
            <a:chExt cx="3626365" cy="2196047"/>
          </a:xfrm>
        </p:grpSpPr>
        <p:sp>
          <p:nvSpPr>
            <p:cNvPr id="4" name="íśľiḓê"/>
            <p:cNvSpPr/>
            <p:nvPr/>
          </p:nvSpPr>
          <p:spPr>
            <a:xfrm>
              <a:off x="257833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审批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2816779" y="4716580"/>
              <a:ext cx="1114091" cy="1133662"/>
              <a:chOff x="2816779" y="4716580"/>
              <a:chExt cx="1114091" cy="1133662"/>
            </a:xfrm>
          </p:grpSpPr>
          <p:sp>
            <p:nvSpPr>
              <p:cNvPr id="12" name="íṣľíďè"/>
              <p:cNvSpPr/>
              <p:nvPr/>
            </p:nvSpPr>
            <p:spPr>
              <a:xfrm>
                <a:off x="2816779" y="4716580"/>
                <a:ext cx="1114091" cy="1133662"/>
              </a:xfrm>
              <a:prstGeom prst="ellipse">
                <a:avLst/>
              </a:prstGeom>
              <a:solidFill>
                <a:srgbClr val="E3EAEE"/>
              </a:solidFill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2628000" anchor="t" anchorCtr="1">
                <a:normAutofit fontScale="25000" lnSpcReduction="20000"/>
              </a:bodyPr>
              <a:lstStyle/>
              <a:p>
                <a:pPr algn="ctr" defTabSz="913765">
                  <a:lnSpc>
                    <a:spcPct val="120000"/>
                  </a:lnSpc>
                </a:pPr>
                <a:endParaRPr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í$ḷiḍê"/>
              <p:cNvSpPr/>
              <p:nvPr/>
            </p:nvSpPr>
            <p:spPr bwMode="auto">
              <a:xfrm>
                <a:off x="3162608" y="5078930"/>
                <a:ext cx="407756" cy="408961"/>
              </a:xfrm>
              <a:custGeom>
                <a:avLst/>
                <a:gdLst>
                  <a:gd name="T0" fmla="*/ 46 w 186"/>
                  <a:gd name="T1" fmla="*/ 139 h 186"/>
                  <a:gd name="T2" fmla="*/ 82 w 186"/>
                  <a:gd name="T3" fmla="*/ 133 h 186"/>
                  <a:gd name="T4" fmla="*/ 179 w 186"/>
                  <a:gd name="T5" fmla="*/ 36 h 186"/>
                  <a:gd name="T6" fmla="*/ 186 w 186"/>
                  <a:gd name="T7" fmla="*/ 21 h 186"/>
                  <a:gd name="T8" fmla="*/ 165 w 186"/>
                  <a:gd name="T9" fmla="*/ 0 h 186"/>
                  <a:gd name="T10" fmla="*/ 150 w 186"/>
                  <a:gd name="T11" fmla="*/ 6 h 186"/>
                  <a:gd name="T12" fmla="*/ 53 w 186"/>
                  <a:gd name="T13" fmla="*/ 103 h 186"/>
                  <a:gd name="T14" fmla="*/ 46 w 186"/>
                  <a:gd name="T15" fmla="*/ 139 h 186"/>
                  <a:gd name="T16" fmla="*/ 156 w 186"/>
                  <a:gd name="T17" fmla="*/ 12 h 186"/>
                  <a:gd name="T18" fmla="*/ 165 w 186"/>
                  <a:gd name="T19" fmla="*/ 9 h 186"/>
                  <a:gd name="T20" fmla="*/ 177 w 186"/>
                  <a:gd name="T21" fmla="*/ 21 h 186"/>
                  <a:gd name="T22" fmla="*/ 174 w 186"/>
                  <a:gd name="T23" fmla="*/ 30 h 186"/>
                  <a:gd name="T24" fmla="*/ 168 w 186"/>
                  <a:gd name="T25" fmla="*/ 36 h 186"/>
                  <a:gd name="T26" fmla="*/ 150 w 186"/>
                  <a:gd name="T27" fmla="*/ 18 h 186"/>
                  <a:gd name="T28" fmla="*/ 156 w 186"/>
                  <a:gd name="T29" fmla="*/ 12 h 186"/>
                  <a:gd name="T30" fmla="*/ 144 w 186"/>
                  <a:gd name="T31" fmla="*/ 24 h 186"/>
                  <a:gd name="T32" fmla="*/ 162 w 186"/>
                  <a:gd name="T33" fmla="*/ 42 h 186"/>
                  <a:gd name="T34" fmla="*/ 84 w 186"/>
                  <a:gd name="T35" fmla="*/ 119 h 186"/>
                  <a:gd name="T36" fmla="*/ 84 w 186"/>
                  <a:gd name="T37" fmla="*/ 102 h 186"/>
                  <a:gd name="T38" fmla="*/ 67 w 186"/>
                  <a:gd name="T39" fmla="*/ 102 h 186"/>
                  <a:gd name="T40" fmla="*/ 144 w 186"/>
                  <a:gd name="T41" fmla="*/ 24 h 186"/>
                  <a:gd name="T42" fmla="*/ 60 w 186"/>
                  <a:gd name="T43" fmla="*/ 110 h 186"/>
                  <a:gd name="T44" fmla="*/ 76 w 186"/>
                  <a:gd name="T45" fmla="*/ 110 h 186"/>
                  <a:gd name="T46" fmla="*/ 76 w 186"/>
                  <a:gd name="T47" fmla="*/ 126 h 186"/>
                  <a:gd name="T48" fmla="*/ 57 w 186"/>
                  <a:gd name="T49" fmla="*/ 129 h 186"/>
                  <a:gd name="T50" fmla="*/ 60 w 186"/>
                  <a:gd name="T51" fmla="*/ 110 h 186"/>
                  <a:gd name="T52" fmla="*/ 181 w 186"/>
                  <a:gd name="T53" fmla="*/ 64 h 186"/>
                  <a:gd name="T54" fmla="*/ 177 w 186"/>
                  <a:gd name="T55" fmla="*/ 68 h 186"/>
                  <a:gd name="T56" fmla="*/ 177 w 186"/>
                  <a:gd name="T57" fmla="*/ 161 h 186"/>
                  <a:gd name="T58" fmla="*/ 160 w 186"/>
                  <a:gd name="T59" fmla="*/ 177 h 186"/>
                  <a:gd name="T60" fmla="*/ 25 w 186"/>
                  <a:gd name="T61" fmla="*/ 177 h 186"/>
                  <a:gd name="T62" fmla="*/ 8 w 186"/>
                  <a:gd name="T63" fmla="*/ 161 h 186"/>
                  <a:gd name="T64" fmla="*/ 8 w 186"/>
                  <a:gd name="T65" fmla="*/ 26 h 186"/>
                  <a:gd name="T66" fmla="*/ 25 w 186"/>
                  <a:gd name="T67" fmla="*/ 9 h 186"/>
                  <a:gd name="T68" fmla="*/ 118 w 186"/>
                  <a:gd name="T69" fmla="*/ 9 h 186"/>
                  <a:gd name="T70" fmla="*/ 122 w 186"/>
                  <a:gd name="T71" fmla="*/ 4 h 186"/>
                  <a:gd name="T72" fmla="*/ 118 w 186"/>
                  <a:gd name="T73" fmla="*/ 0 h 186"/>
                  <a:gd name="T74" fmla="*/ 25 w 186"/>
                  <a:gd name="T75" fmla="*/ 0 h 186"/>
                  <a:gd name="T76" fmla="*/ 0 w 186"/>
                  <a:gd name="T77" fmla="*/ 26 h 186"/>
                  <a:gd name="T78" fmla="*/ 0 w 186"/>
                  <a:gd name="T79" fmla="*/ 161 h 186"/>
                  <a:gd name="T80" fmla="*/ 25 w 186"/>
                  <a:gd name="T81" fmla="*/ 186 h 186"/>
                  <a:gd name="T82" fmla="*/ 160 w 186"/>
                  <a:gd name="T83" fmla="*/ 186 h 186"/>
                  <a:gd name="T84" fmla="*/ 186 w 186"/>
                  <a:gd name="T85" fmla="*/ 161 h 186"/>
                  <a:gd name="T86" fmla="*/ 186 w 186"/>
                  <a:gd name="T87" fmla="*/ 68 h 186"/>
                  <a:gd name="T88" fmla="*/ 181 w 186"/>
                  <a:gd name="T89" fmla="*/ 6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6" h="186">
                    <a:moveTo>
                      <a:pt x="46" y="139"/>
                    </a:moveTo>
                    <a:cubicBezTo>
                      <a:pt x="82" y="133"/>
                      <a:pt x="82" y="133"/>
                      <a:pt x="82" y="133"/>
                    </a:cubicBezTo>
                    <a:cubicBezTo>
                      <a:pt x="179" y="36"/>
                      <a:pt x="179" y="36"/>
                      <a:pt x="179" y="36"/>
                    </a:cubicBezTo>
                    <a:cubicBezTo>
                      <a:pt x="183" y="32"/>
                      <a:pt x="186" y="27"/>
                      <a:pt x="186" y="21"/>
                    </a:cubicBezTo>
                    <a:cubicBezTo>
                      <a:pt x="186" y="10"/>
                      <a:pt x="176" y="0"/>
                      <a:pt x="165" y="0"/>
                    </a:cubicBezTo>
                    <a:cubicBezTo>
                      <a:pt x="159" y="0"/>
                      <a:pt x="153" y="3"/>
                      <a:pt x="150" y="6"/>
                    </a:cubicBezTo>
                    <a:cubicBezTo>
                      <a:pt x="53" y="103"/>
                      <a:pt x="53" y="103"/>
                      <a:pt x="53" y="103"/>
                    </a:cubicBezTo>
                    <a:lnTo>
                      <a:pt x="46" y="139"/>
                    </a:lnTo>
                    <a:close/>
                    <a:moveTo>
                      <a:pt x="156" y="12"/>
                    </a:moveTo>
                    <a:cubicBezTo>
                      <a:pt x="158" y="10"/>
                      <a:pt x="161" y="9"/>
                      <a:pt x="165" y="9"/>
                    </a:cubicBezTo>
                    <a:cubicBezTo>
                      <a:pt x="172" y="9"/>
                      <a:pt x="177" y="14"/>
                      <a:pt x="177" y="21"/>
                    </a:cubicBezTo>
                    <a:cubicBezTo>
                      <a:pt x="177" y="25"/>
                      <a:pt x="176" y="28"/>
                      <a:pt x="174" y="30"/>
                    </a:cubicBezTo>
                    <a:cubicBezTo>
                      <a:pt x="168" y="36"/>
                      <a:pt x="168" y="36"/>
                      <a:pt x="168" y="36"/>
                    </a:cubicBezTo>
                    <a:cubicBezTo>
                      <a:pt x="150" y="18"/>
                      <a:pt x="150" y="18"/>
                      <a:pt x="150" y="18"/>
                    </a:cubicBezTo>
                    <a:lnTo>
                      <a:pt x="156" y="12"/>
                    </a:lnTo>
                    <a:close/>
                    <a:moveTo>
                      <a:pt x="144" y="24"/>
                    </a:moveTo>
                    <a:cubicBezTo>
                      <a:pt x="162" y="42"/>
                      <a:pt x="162" y="42"/>
                      <a:pt x="162" y="42"/>
                    </a:cubicBezTo>
                    <a:cubicBezTo>
                      <a:pt x="84" y="119"/>
                      <a:pt x="84" y="119"/>
                      <a:pt x="84" y="119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67" y="102"/>
                      <a:pt x="67" y="102"/>
                      <a:pt x="67" y="102"/>
                    </a:cubicBezTo>
                    <a:lnTo>
                      <a:pt x="144" y="24"/>
                    </a:lnTo>
                    <a:close/>
                    <a:moveTo>
                      <a:pt x="60" y="110"/>
                    </a:moveTo>
                    <a:cubicBezTo>
                      <a:pt x="76" y="110"/>
                      <a:pt x="76" y="110"/>
                      <a:pt x="76" y="110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57" y="129"/>
                      <a:pt x="57" y="129"/>
                      <a:pt x="57" y="129"/>
                    </a:cubicBezTo>
                    <a:lnTo>
                      <a:pt x="60" y="110"/>
                    </a:lnTo>
                    <a:close/>
                    <a:moveTo>
                      <a:pt x="181" y="64"/>
                    </a:moveTo>
                    <a:cubicBezTo>
                      <a:pt x="179" y="64"/>
                      <a:pt x="177" y="65"/>
                      <a:pt x="177" y="68"/>
                    </a:cubicBezTo>
                    <a:cubicBezTo>
                      <a:pt x="177" y="161"/>
                      <a:pt x="177" y="161"/>
                      <a:pt x="177" y="161"/>
                    </a:cubicBezTo>
                    <a:cubicBezTo>
                      <a:pt x="177" y="170"/>
                      <a:pt x="170" y="177"/>
                      <a:pt x="160" y="177"/>
                    </a:cubicBezTo>
                    <a:cubicBezTo>
                      <a:pt x="25" y="177"/>
                      <a:pt x="25" y="177"/>
                      <a:pt x="25" y="177"/>
                    </a:cubicBezTo>
                    <a:cubicBezTo>
                      <a:pt x="16" y="177"/>
                      <a:pt x="8" y="170"/>
                      <a:pt x="8" y="161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16"/>
                      <a:pt x="16" y="9"/>
                      <a:pt x="25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20" y="9"/>
                      <a:pt x="122" y="7"/>
                      <a:pt x="122" y="4"/>
                    </a:cubicBezTo>
                    <a:cubicBezTo>
                      <a:pt x="122" y="2"/>
                      <a:pt x="120" y="0"/>
                      <a:pt x="11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175"/>
                      <a:pt x="11" y="186"/>
                      <a:pt x="25" y="186"/>
                    </a:cubicBezTo>
                    <a:cubicBezTo>
                      <a:pt x="160" y="186"/>
                      <a:pt x="160" y="186"/>
                      <a:pt x="160" y="186"/>
                    </a:cubicBezTo>
                    <a:cubicBezTo>
                      <a:pt x="174" y="186"/>
                      <a:pt x="186" y="175"/>
                      <a:pt x="186" y="161"/>
                    </a:cubicBezTo>
                    <a:cubicBezTo>
                      <a:pt x="186" y="68"/>
                      <a:pt x="186" y="68"/>
                      <a:pt x="186" y="68"/>
                    </a:cubicBezTo>
                    <a:cubicBezTo>
                      <a:pt x="186" y="65"/>
                      <a:pt x="184" y="64"/>
                      <a:pt x="181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10803" y="4659604"/>
              <a:ext cx="2088580" cy="1153045"/>
              <a:chOff x="1633025" y="2233866"/>
              <a:chExt cx="2088580" cy="1153045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213140" y="2233866"/>
                <a:ext cx="1508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审批踩点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633025" y="2687681"/>
                <a:ext cx="2042476" cy="69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向有关部门批场地，提前熟悉场地情况</a:t>
                </a:r>
                <a:endPara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60" name="组合 59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8" name="菱形 67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菱形 68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3200" b="1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383464" y="380547"/>
              <a:ext cx="5532873" cy="824060"/>
              <a:chOff x="2105443" y="323359"/>
              <a:chExt cx="5532873" cy="824060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2215357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活动安排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105443" y="870420"/>
                <a:ext cx="5532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有备则少患</a:t>
                </a: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8167" y="371488"/>
            <a:ext cx="542385" cy="541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06" b="5467"/>
          <a:stretch/>
        </p:blipFill>
        <p:spPr>
          <a:xfrm>
            <a:off x="0" y="0"/>
            <a:ext cx="12450890" cy="68703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3" y="-6980"/>
            <a:ext cx="12462697" cy="701701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45443" y="2563756"/>
            <a:ext cx="5014601" cy="1169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7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谢谢大家！</a:t>
            </a:r>
            <a:endParaRPr lang="zh-CN" altLang="en-US" sz="7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02929" y="4252348"/>
            <a:ext cx="379452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信息工程学院电信工</a:t>
            </a:r>
            <a:r>
              <a:rPr lang="en-US" altLang="zh-CN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2017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8413753" y="4957947"/>
            <a:ext cx="2186668" cy="531124"/>
            <a:chOff x="1483363" y="3650467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483363" y="3650467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30874" y="3686438"/>
              <a:ext cx="1651081" cy="2386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团支书：李豪现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 flipH="1">
            <a:off x="2215050" y="1851660"/>
            <a:ext cx="3522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10970" y="1851660"/>
            <a:ext cx="0" cy="4186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372600" y="5660390"/>
            <a:ext cx="16338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996295" y="800100"/>
            <a:ext cx="0" cy="4850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04385" y="-5715"/>
            <a:ext cx="224790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995660" y="3750945"/>
            <a:ext cx="1185545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-305db112c7315e6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7922" y="-188462"/>
            <a:ext cx="2240628" cy="2240628"/>
          </a:xfrm>
          <a:prstGeom prst="rect">
            <a:avLst/>
          </a:prstGeom>
        </p:spPr>
      </p:pic>
      <p:pic>
        <p:nvPicPr>
          <p:cNvPr id="24" name="图片 23" descr="校标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54188" y="137711"/>
            <a:ext cx="1584894" cy="15871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wipe dir="r"/>
      </p:transition>
    </mc:Choice>
    <mc:Fallback>
      <p:transition spd="med"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1269</TotalTime>
  <Words>396</Words>
  <Application>Microsoft Office PowerPoint</Application>
  <PresentationFormat>自定义</PresentationFormat>
  <Paragraphs>71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包图主题2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win10</cp:lastModifiedBy>
  <cp:revision>175</cp:revision>
  <dcterms:created xsi:type="dcterms:W3CDTF">2017-08-18T03:02:00Z</dcterms:created>
  <dcterms:modified xsi:type="dcterms:W3CDTF">2021-03-19T11:11:43Z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KSORubyTemplateID">
    <vt:lpwstr>2</vt:lpwstr>
  </property>
</Properties>
</file>