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sldIdLst>
    <p:sldId id="256" r:id="rId3"/>
    <p:sldId id="257" r:id="rId4"/>
    <p:sldId id="258" r:id="rId5"/>
    <p:sldId id="263" r:id="rId6"/>
    <p:sldId id="264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84"/>
    <a:srgbClr val="066FAD"/>
    <a:srgbClr val="6AA9D0"/>
    <a:srgbClr val="E6E6E6"/>
    <a:srgbClr val="226CAC"/>
    <a:srgbClr val="689CD8"/>
    <a:srgbClr val="16579A"/>
    <a:srgbClr val="284F86"/>
    <a:srgbClr val="65A7D0"/>
    <a:srgbClr val="34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48"/>
      </p:cViewPr>
      <p:guideLst>
        <p:guide orient="horz" pos="2159"/>
        <p:guide pos="37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66FA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AA-4310-9CF2-4EC0254E57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DC8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AA-4310-9CF2-4EC0254E57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6AA9D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AA-4310-9CF2-4EC0254E5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4503263"/>
        <c:axId val="1853459615"/>
      </c:barChart>
      <c:catAx>
        <c:axId val="324503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3459615"/>
        <c:crosses val="autoZero"/>
        <c:auto val="1"/>
        <c:lblAlgn val="ctr"/>
        <c:lblOffset val="100"/>
        <c:noMultiLvlLbl val="0"/>
      </c:catAx>
      <c:valAx>
        <c:axId val="1853459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450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F837F-A912-4A41-BB11-CEBCB64BD6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85E44C-6681-4BE2-ADA6-9F556273B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5852" y="763588"/>
            <a:ext cx="4857748" cy="1916112"/>
          </a:xfrm>
        </p:spPr>
        <p:txBody>
          <a:bodyPr>
            <a:noAutofit/>
          </a:bodyPr>
          <a:lstStyle>
            <a:lvl1pPr algn="dist">
              <a:lnSpc>
                <a:spcPct val="100000"/>
              </a:lnSpc>
              <a:defRPr sz="6600" b="1">
                <a:solidFill>
                  <a:srgbClr val="FFDC8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B699F-268C-4C5F-8737-8C2AACB4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EFA8-EBFC-465C-BFD3-0C49212FD4A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E89CB-F1CA-4FAD-B93B-97C86E1B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FC977C-7040-4903-BA85-3F13303E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E54-33B6-46E6-9DA5-0198287B158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2EA5BE-C4F0-4DED-B49B-D15C916E4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0"/>
            <a:ext cx="5143500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F760B2-B995-4246-BCBE-D873E376C9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6525"/>
            <a:ext cx="2032000" cy="409244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261F69D-3E7A-4410-8CA1-038E97AB181A}"/>
              </a:ext>
            </a:extLst>
          </p:cNvPr>
          <p:cNvSpPr/>
          <p:nvPr userDrawn="1"/>
        </p:nvSpPr>
        <p:spPr>
          <a:xfrm>
            <a:off x="5911850" y="763588"/>
            <a:ext cx="114300" cy="2832100"/>
          </a:xfrm>
          <a:prstGeom prst="roundRect">
            <a:avLst>
              <a:gd name="adj" fmla="val 50000"/>
            </a:avLst>
          </a:prstGeom>
          <a:solidFill>
            <a:srgbClr val="6AA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1B6CB4E3-7797-4FA9-9164-564A265F4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5852" y="3051175"/>
            <a:ext cx="3911600" cy="377825"/>
          </a:xfrm>
        </p:spPr>
        <p:txBody>
          <a:bodyPr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B4B1A3A-49FA-4D5F-9899-C5231F6C80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46" r="39208" b="17193"/>
          <a:stretch/>
        </p:blipFill>
        <p:spPr>
          <a:xfrm>
            <a:off x="8400447" y="5160120"/>
            <a:ext cx="4597310" cy="22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1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91E32-A64B-4342-8169-0A6EFC86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EFA8-EBFC-465C-BFD3-0C49212FD4A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941D7-36A6-454F-8C35-0C0A0780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F4F69-0D86-4085-B37D-EAF368E8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E54-33B6-46E6-9DA5-0198287B15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B70998-7F18-4811-B602-B9105E9EBC0A}"/>
              </a:ext>
            </a:extLst>
          </p:cNvPr>
          <p:cNvSpPr/>
          <p:nvPr userDrawn="1"/>
        </p:nvSpPr>
        <p:spPr>
          <a:xfrm>
            <a:off x="-635" y="0"/>
            <a:ext cx="12192635" cy="325755"/>
          </a:xfrm>
          <a:prstGeom prst="rect">
            <a:avLst/>
          </a:prstGeom>
          <a:solidFill>
            <a:srgbClr val="226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日期占位符 2">
            <a:extLst>
              <a:ext uri="{FF2B5EF4-FFF2-40B4-BE49-F238E27FC236}">
                <a16:creationId xmlns:a16="http://schemas.microsoft.com/office/drawing/2014/main" id="{8EB84F32-6C8D-4E47-9252-FBE0415865D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CCEFA8-EBFC-465C-BFD3-0C49212FD4A8}" type="datetimeFigureOut">
              <a:rPr lang="zh-CN" altLang="en-US" smtClean="0"/>
              <a:pPr/>
              <a:t>2020/11/19</a:t>
            </a:fld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3FC8CAF-534B-4039-A211-34DB74AFF97B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B3EE54-33B6-46E6-9DA5-0198287B158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树1">
            <a:extLst>
              <a:ext uri="{FF2B5EF4-FFF2-40B4-BE49-F238E27FC236}">
                <a16:creationId xmlns:a16="http://schemas.microsoft.com/office/drawing/2014/main" id="{F409CAA7-7762-4687-B044-692B59AF79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735445" y="5688330"/>
            <a:ext cx="789940" cy="920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ED6B02-B0D1-4ACE-8A0C-BE4816021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99"/>
          <a:stretch/>
        </p:blipFill>
        <p:spPr>
          <a:xfrm>
            <a:off x="0" y="6148387"/>
            <a:ext cx="9004572" cy="709613"/>
          </a:xfrm>
          <a:prstGeom prst="rect">
            <a:avLst/>
          </a:prstGeom>
        </p:spPr>
      </p:pic>
      <p:pic>
        <p:nvPicPr>
          <p:cNvPr id="12" name="图片 11" descr="组合">
            <a:extLst>
              <a:ext uri="{FF2B5EF4-FFF2-40B4-BE49-F238E27FC236}">
                <a16:creationId xmlns:a16="http://schemas.microsoft.com/office/drawing/2014/main" id="{390EE29E-9126-437F-B7AE-63C6283F6E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02525" y="2841625"/>
            <a:ext cx="4689475" cy="4016375"/>
          </a:xfrm>
          <a:prstGeom prst="rect">
            <a:avLst/>
          </a:prstGeom>
        </p:spPr>
      </p:pic>
      <p:sp>
        <p:nvSpPr>
          <p:cNvPr id="14" name="竖排文字占位符 13">
            <a:extLst>
              <a:ext uri="{FF2B5EF4-FFF2-40B4-BE49-F238E27FC236}">
                <a16:creationId xmlns:a16="http://schemas.microsoft.com/office/drawing/2014/main" id="{1A204CAC-B61A-4B6A-B781-14C777A3D01C}"/>
              </a:ext>
            </a:extLst>
          </p:cNvPr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73100" y="2518569"/>
            <a:ext cx="1042987" cy="1820862"/>
          </a:xfrm>
        </p:spPr>
        <p:txBody>
          <a:bodyPr vert="eaVert">
            <a:noAutofit/>
          </a:bodyPr>
          <a:lstStyle>
            <a:lvl1pPr marL="0" indent="0">
              <a:buNone/>
              <a:defRPr sz="6600" b="1">
                <a:solidFill>
                  <a:srgbClr val="FFDC84"/>
                </a:solidFill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FF273-C91B-4045-93E5-29FBC2DC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426"/>
          </a:xfrm>
        </p:spPr>
        <p:txBody>
          <a:bodyPr/>
          <a:lstStyle>
            <a:lvl1pPr>
              <a:defRPr>
                <a:solidFill>
                  <a:srgbClr val="066F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8F904E-1E6F-4101-AF90-85D11B05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EFA8-EBFC-465C-BFD3-0C49212FD4A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71B793-F28D-4DD4-8C71-AAE98F5A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67440D-BCE2-4511-BA32-35163A7C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E54-33B6-46E6-9DA5-0198287B158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树1">
            <a:extLst>
              <a:ext uri="{FF2B5EF4-FFF2-40B4-BE49-F238E27FC236}">
                <a16:creationId xmlns:a16="http://schemas.microsoft.com/office/drawing/2014/main" id="{CB25A7A1-8536-455E-9C0E-C1EA6F634B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735445" y="5688330"/>
            <a:ext cx="789940" cy="920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23A94D-6CC4-40C7-A35D-99F3C4FD00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99"/>
          <a:stretch/>
        </p:blipFill>
        <p:spPr>
          <a:xfrm>
            <a:off x="0" y="6148387"/>
            <a:ext cx="9004572" cy="709613"/>
          </a:xfrm>
          <a:prstGeom prst="rect">
            <a:avLst/>
          </a:prstGeom>
        </p:spPr>
      </p:pic>
      <p:pic>
        <p:nvPicPr>
          <p:cNvPr id="8" name="图片 7" descr="组合">
            <a:extLst>
              <a:ext uri="{FF2B5EF4-FFF2-40B4-BE49-F238E27FC236}">
                <a16:creationId xmlns:a16="http://schemas.microsoft.com/office/drawing/2014/main" id="{51A83AA6-0DBA-492B-9D50-4822E625D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02525" y="2841625"/>
            <a:ext cx="4689475" cy="4016375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DC77161-8203-45F4-BB71-B2AEA00F86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93190"/>
            <a:ext cx="10515600" cy="4213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092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1A648-B588-4ED5-9F88-9E53D72643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6725"/>
            <a:ext cx="7277100" cy="841375"/>
          </a:xfrm>
        </p:spPr>
        <p:txBody>
          <a:bodyPr/>
          <a:lstStyle>
            <a:lvl1pPr>
              <a:defRPr>
                <a:solidFill>
                  <a:srgbClr val="066F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A6E996-CABE-4357-BDD8-F0422412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EFA8-EBFC-465C-BFD3-0C49212FD4A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999F3-2B50-4588-8917-AC943101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DCB6D-FA36-432B-B606-44915C63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E54-33B6-46E6-9DA5-0198287B158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5AA5AF-CF87-4CBA-94D5-292C73DB8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15" r="59929" b="31159"/>
          <a:stretch/>
        </p:blipFill>
        <p:spPr>
          <a:xfrm>
            <a:off x="381000" y="0"/>
            <a:ext cx="3194050" cy="68579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520624-BD5D-490D-A860-C0F00B1DBD2A}"/>
              </a:ext>
            </a:extLst>
          </p:cNvPr>
          <p:cNvSpPr/>
          <p:nvPr userDrawn="1"/>
        </p:nvSpPr>
        <p:spPr>
          <a:xfrm>
            <a:off x="0" y="0"/>
            <a:ext cx="374650" cy="6858000"/>
          </a:xfrm>
          <a:prstGeom prst="rect">
            <a:avLst/>
          </a:prstGeom>
          <a:solidFill>
            <a:srgbClr val="066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AD8F25-C50B-41CC-8C80-79AB7830D1C3}"/>
              </a:ext>
            </a:extLst>
          </p:cNvPr>
          <p:cNvSpPr/>
          <p:nvPr userDrawn="1"/>
        </p:nvSpPr>
        <p:spPr>
          <a:xfrm>
            <a:off x="11817350" y="0"/>
            <a:ext cx="374650" cy="6858000"/>
          </a:xfrm>
          <a:prstGeom prst="rect">
            <a:avLst/>
          </a:prstGeom>
          <a:solidFill>
            <a:srgbClr val="066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A15094-DFE2-4D8D-B0C7-751D49D42B15}"/>
              </a:ext>
            </a:extLst>
          </p:cNvPr>
          <p:cNvSpPr/>
          <p:nvPr userDrawn="1"/>
        </p:nvSpPr>
        <p:spPr>
          <a:xfrm>
            <a:off x="3759200" y="466725"/>
            <a:ext cx="121920" cy="869949"/>
          </a:xfrm>
          <a:prstGeom prst="rect">
            <a:avLst/>
          </a:prstGeom>
          <a:solidFill>
            <a:srgbClr val="FF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竖排文字占位符 10">
            <a:extLst>
              <a:ext uri="{FF2B5EF4-FFF2-40B4-BE49-F238E27FC236}">
                <a16:creationId xmlns:a16="http://schemas.microsoft.com/office/drawing/2014/main" id="{87E65519-1F80-43DF-9AC9-F55A09BE74C4}"/>
              </a:ext>
            </a:extLst>
          </p:cNvPr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4038600" y="1587500"/>
            <a:ext cx="660400" cy="4203700"/>
          </a:xfrm>
        </p:spPr>
        <p:txBody>
          <a:bodyPr vert="eaVert">
            <a:noAutofit/>
          </a:bodyPr>
          <a:lstStyle>
            <a:lvl1pPr>
              <a:defRPr sz="3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2" name="竖排文字占位符 10">
            <a:extLst>
              <a:ext uri="{FF2B5EF4-FFF2-40B4-BE49-F238E27FC236}">
                <a16:creationId xmlns:a16="http://schemas.microsoft.com/office/drawing/2014/main" id="{AED848BC-18FF-4AD2-BA98-1E8EEE300FC7}"/>
              </a:ext>
            </a:extLst>
          </p:cNvPr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5702300" y="1587500"/>
            <a:ext cx="660400" cy="4203700"/>
          </a:xfrm>
        </p:spPr>
        <p:txBody>
          <a:bodyPr vert="eaVert">
            <a:noAutofit/>
          </a:bodyPr>
          <a:lstStyle>
            <a:lvl1pPr>
              <a:defRPr sz="3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3" name="竖排文字占位符 10">
            <a:extLst>
              <a:ext uri="{FF2B5EF4-FFF2-40B4-BE49-F238E27FC236}">
                <a16:creationId xmlns:a16="http://schemas.microsoft.com/office/drawing/2014/main" id="{EF3F352D-131B-4B0E-894D-58958215B1F4}"/>
              </a:ext>
            </a:extLst>
          </p:cNvPr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7366000" y="1587500"/>
            <a:ext cx="660400" cy="4203700"/>
          </a:xfrm>
        </p:spPr>
        <p:txBody>
          <a:bodyPr vert="eaVert">
            <a:noAutofit/>
          </a:bodyPr>
          <a:lstStyle>
            <a:lvl1pPr>
              <a:defRPr sz="3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4" name="竖排文字占位符 10">
            <a:extLst>
              <a:ext uri="{FF2B5EF4-FFF2-40B4-BE49-F238E27FC236}">
                <a16:creationId xmlns:a16="http://schemas.microsoft.com/office/drawing/2014/main" id="{A9CFF31F-839F-447A-8B6F-A8E984A3E040}"/>
              </a:ext>
            </a:extLst>
          </p:cNvPr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9029700" y="1587500"/>
            <a:ext cx="660400" cy="4203700"/>
          </a:xfrm>
        </p:spPr>
        <p:txBody>
          <a:bodyPr vert="eaVert">
            <a:noAutofit/>
          </a:bodyPr>
          <a:lstStyle>
            <a:lvl1pPr>
              <a:defRPr sz="3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5" name="竖排文字占位符 10">
            <a:extLst>
              <a:ext uri="{FF2B5EF4-FFF2-40B4-BE49-F238E27FC236}">
                <a16:creationId xmlns:a16="http://schemas.microsoft.com/office/drawing/2014/main" id="{8D3ECFC9-08ED-48C3-BB77-B17656055A00}"/>
              </a:ext>
            </a:extLst>
          </p:cNvPr>
          <p:cNvSpPr>
            <a:spLocks noGrp="1"/>
          </p:cNvSpPr>
          <p:nvPr>
            <p:ph type="body" orient="vert" sz="quarter" idx="17" hasCustomPrompt="1"/>
          </p:nvPr>
        </p:nvSpPr>
        <p:spPr>
          <a:xfrm>
            <a:off x="10693400" y="1587500"/>
            <a:ext cx="660400" cy="4203700"/>
          </a:xfrm>
        </p:spPr>
        <p:txBody>
          <a:bodyPr vert="eaVert">
            <a:noAutofit/>
          </a:bodyPr>
          <a:lstStyle>
            <a:lvl1pPr>
              <a:defRPr sz="3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340351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79466-CCC9-4D9D-B092-3E134EC9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A97DEA-461E-490D-AD36-2C6A1F1B50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05"/>
          <a:stretch/>
        </p:blipFill>
        <p:spPr>
          <a:xfrm>
            <a:off x="0" y="0"/>
            <a:ext cx="12192000" cy="5363632"/>
          </a:xfrm>
          <a:prstGeom prst="rect">
            <a:avLst/>
          </a:prstGeo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990C566-1765-43E8-AAF9-2452EE63EA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5414432"/>
            <a:ext cx="10604500" cy="783168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066F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单击此处编辑章节标题</a:t>
            </a: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48130C87-F217-4F53-960F-3F4E28EB67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400" y="6223000"/>
            <a:ext cx="10604500" cy="44106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FFDC8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单击此处编辑文本内容</a:t>
            </a:r>
          </a:p>
        </p:txBody>
      </p:sp>
    </p:spTree>
    <p:extLst>
      <p:ext uri="{BB962C8B-B14F-4D97-AF65-F5344CB8AC3E}">
        <p14:creationId xmlns:p14="http://schemas.microsoft.com/office/powerpoint/2010/main" val="31411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25E33-CD9C-4C6D-80A7-6236D872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EFA8-EBFC-465C-BFD3-0C49212FD4A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2374C3-1FE6-49A1-B69F-E028FE43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96FBE-B733-47AA-A129-24CB6EF1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EE54-33B6-46E6-9DA5-0198287B158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49F379-A687-4BB5-96AD-6FFD3EBC67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3" t="70101" r="32378"/>
          <a:stretch/>
        </p:blipFill>
        <p:spPr>
          <a:xfrm>
            <a:off x="3394075" y="1"/>
            <a:ext cx="86106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3324CFE-36C9-4378-8963-831777E41C28}"/>
              </a:ext>
            </a:extLst>
          </p:cNvPr>
          <p:cNvSpPr/>
          <p:nvPr userDrawn="1"/>
        </p:nvSpPr>
        <p:spPr>
          <a:xfrm>
            <a:off x="0" y="0"/>
            <a:ext cx="374650" cy="6858000"/>
          </a:xfrm>
          <a:prstGeom prst="rect">
            <a:avLst/>
          </a:prstGeom>
          <a:solidFill>
            <a:srgbClr val="066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8BFC3F-4F23-44D4-98F8-04B8C864E7FF}"/>
              </a:ext>
            </a:extLst>
          </p:cNvPr>
          <p:cNvSpPr/>
          <p:nvPr userDrawn="1"/>
        </p:nvSpPr>
        <p:spPr>
          <a:xfrm>
            <a:off x="11817350" y="0"/>
            <a:ext cx="374650" cy="6858000"/>
          </a:xfrm>
          <a:prstGeom prst="rect">
            <a:avLst/>
          </a:prstGeom>
          <a:solidFill>
            <a:srgbClr val="066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竖排文字占位符 10">
            <a:extLst>
              <a:ext uri="{FF2B5EF4-FFF2-40B4-BE49-F238E27FC236}">
                <a16:creationId xmlns:a16="http://schemas.microsoft.com/office/drawing/2014/main" id="{529B80EE-9CD7-437D-B188-E55DC39D00DB}"/>
              </a:ext>
            </a:extLst>
          </p:cNvPr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1895476" y="381000"/>
            <a:ext cx="714374" cy="5975350"/>
          </a:xfrm>
        </p:spPr>
        <p:txBody>
          <a:bodyPr vert="eaVert">
            <a:normAutofit/>
          </a:bodyPr>
          <a:lstStyle>
            <a:lvl1pPr marL="0" indent="0">
              <a:buNone/>
              <a:defRPr sz="4400" b="1">
                <a:solidFill>
                  <a:srgbClr val="066F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单击此处编辑章节标题</a:t>
            </a:r>
          </a:p>
        </p:txBody>
      </p:sp>
      <p:sp>
        <p:nvSpPr>
          <p:cNvPr id="12" name="竖排文字占位符 10">
            <a:extLst>
              <a:ext uri="{FF2B5EF4-FFF2-40B4-BE49-F238E27FC236}">
                <a16:creationId xmlns:a16="http://schemas.microsoft.com/office/drawing/2014/main" id="{D145157A-BB82-4CB8-8EDB-48D65386EC0A}"/>
              </a:ext>
            </a:extLst>
          </p:cNvPr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1431926" y="373062"/>
            <a:ext cx="463549" cy="5983288"/>
          </a:xfrm>
        </p:spPr>
        <p:txBody>
          <a:bodyPr vert="eaVert">
            <a:noAutofit/>
          </a:bodyPr>
          <a:lstStyle>
            <a:lvl1pPr marL="0" indent="0">
              <a:buNone/>
              <a:defRPr sz="2400" b="0">
                <a:solidFill>
                  <a:srgbClr val="FFDC8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209383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1C17131-5127-412F-B685-9E19FA080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7" b="43439"/>
          <a:stretch/>
        </p:blipFill>
        <p:spPr>
          <a:xfrm>
            <a:off x="407200" y="2463800"/>
            <a:ext cx="11428566" cy="37750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BB382F-0CD0-4078-9E28-276962EDDFC3}"/>
              </a:ext>
            </a:extLst>
          </p:cNvPr>
          <p:cNvSpPr/>
          <p:nvPr userDrawn="1"/>
        </p:nvSpPr>
        <p:spPr>
          <a:xfrm>
            <a:off x="-635" y="2463800"/>
            <a:ext cx="407834" cy="3775088"/>
          </a:xfrm>
          <a:prstGeom prst="rect">
            <a:avLst/>
          </a:prstGeom>
          <a:solidFill>
            <a:srgbClr val="226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D200A9-79DD-4791-AE22-FB3815E69816}"/>
              </a:ext>
            </a:extLst>
          </p:cNvPr>
          <p:cNvSpPr/>
          <p:nvPr userDrawn="1"/>
        </p:nvSpPr>
        <p:spPr>
          <a:xfrm>
            <a:off x="11835766" y="2463800"/>
            <a:ext cx="356234" cy="3775088"/>
          </a:xfrm>
          <a:prstGeom prst="rect">
            <a:avLst/>
          </a:prstGeom>
          <a:solidFill>
            <a:srgbClr val="226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7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9BD83-9761-44C2-906F-40634E45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FC307-08A7-40B0-8B00-96D9868D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1BB48-6F3A-4437-A251-D0F83285A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CEFA8-EBFC-465C-BFD3-0C49212FD4A8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1F518-00CF-4432-963C-426F8BDE9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EB4A0-17F0-4846-8A70-BA458460B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EE54-33B6-46E6-9DA5-0198287B15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0" r:id="rId3"/>
    <p:sldLayoutId id="2147483661" r:id="rId4"/>
    <p:sldLayoutId id="2147483662" r:id="rId5"/>
    <p:sldLayoutId id="2147483664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ABB51-C8E1-4D9A-944E-77260BAD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筑梦理工</a:t>
            </a:r>
            <a:br>
              <a:rPr lang="en-US" altLang="zh-CN" dirty="0"/>
            </a:b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7D502-8E23-4ED0-B023-9F7E59E33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单击此处编辑副标题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145113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68EDCFA-1753-4C73-8080-A1C3C5B1A8A5}"/>
              </a:ext>
            </a:extLst>
          </p:cNvPr>
          <p:cNvSpPr txBox="1">
            <a:spLocks/>
          </p:cNvSpPr>
          <p:nvPr/>
        </p:nvSpPr>
        <p:spPr>
          <a:xfrm>
            <a:off x="1066361" y="563160"/>
            <a:ext cx="9017877" cy="63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66F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400" dirty="0"/>
              <a:t>模板说明 </a:t>
            </a:r>
            <a:r>
              <a:rPr lang="en-US" altLang="zh-CN" sz="2200" dirty="0">
                <a:solidFill>
                  <a:srgbClr val="FFDC84"/>
                </a:solidFill>
              </a:rPr>
              <a:t>INSTRUCTION</a:t>
            </a:r>
            <a:endParaRPr lang="zh-CN" altLang="en-US" dirty="0">
              <a:solidFill>
                <a:srgbClr val="FFDC84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AEA2BD-045F-4EEF-9AB5-CFF8E04E81FB}"/>
              </a:ext>
            </a:extLst>
          </p:cNvPr>
          <p:cNvSpPr txBox="1">
            <a:spLocks/>
          </p:cNvSpPr>
          <p:nvPr/>
        </p:nvSpPr>
        <p:spPr>
          <a:xfrm>
            <a:off x="691463" y="1463161"/>
            <a:ext cx="8307705" cy="393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主题色彩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rPr>
              <a:t>THEME  COLORS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主题字体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THEME FONTS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 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中文字体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: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方正综艺简体 微软雅黑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 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英文字体：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Arial  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DESIGNER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武汉理工大学 林思静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chemeClr val="bg1"/>
              </a:solidFill>
            </a:endParaRPr>
          </a:p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E2A597F-322E-468C-81F6-FEFB959E07A8}"/>
              </a:ext>
            </a:extLst>
          </p:cNvPr>
          <p:cNvSpPr/>
          <p:nvPr/>
        </p:nvSpPr>
        <p:spPr>
          <a:xfrm>
            <a:off x="1843743" y="2062067"/>
            <a:ext cx="711200" cy="711200"/>
          </a:xfrm>
          <a:prstGeom prst="ellipse">
            <a:avLst/>
          </a:prstGeom>
          <a:solidFill>
            <a:srgbClr val="FFDC8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C2EA94-773C-44CB-9505-DF90E2648C80}"/>
              </a:ext>
            </a:extLst>
          </p:cNvPr>
          <p:cNvSpPr/>
          <p:nvPr/>
        </p:nvSpPr>
        <p:spPr>
          <a:xfrm>
            <a:off x="877433" y="2062067"/>
            <a:ext cx="711200" cy="711200"/>
          </a:xfrm>
          <a:prstGeom prst="ellipse">
            <a:avLst/>
          </a:prstGeom>
          <a:solidFill>
            <a:srgbClr val="066FAD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66FAD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1B277ED-33B1-45FF-96A7-811504807377}"/>
              </a:ext>
            </a:extLst>
          </p:cNvPr>
          <p:cNvCxnSpPr/>
          <p:nvPr/>
        </p:nvCxnSpPr>
        <p:spPr>
          <a:xfrm>
            <a:off x="3739562" y="2062067"/>
            <a:ext cx="0" cy="723900"/>
          </a:xfrm>
          <a:prstGeom prst="line">
            <a:avLst/>
          </a:prstGeom>
          <a:ln>
            <a:solidFill>
              <a:srgbClr val="9A423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F9AD229-FE62-4B63-A268-E877449E81A1}"/>
              </a:ext>
            </a:extLst>
          </p:cNvPr>
          <p:cNvSpPr txBox="1"/>
          <p:nvPr/>
        </p:nvSpPr>
        <p:spPr>
          <a:xfrm>
            <a:off x="1004210" y="291868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Text/Bac</a:t>
            </a:r>
            <a:r>
              <a:rPr lang="en-US" altLang="zh-CN" sz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kground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63D0C8-6A3B-493A-9036-9138447055B4}"/>
              </a:ext>
            </a:extLst>
          </p:cNvPr>
          <p:cNvSpPr txBox="1"/>
          <p:nvPr/>
        </p:nvSpPr>
        <p:spPr>
          <a:xfrm>
            <a:off x="3891061" y="2914704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</a:t>
            </a:r>
            <a:r>
              <a:rPr lang="en-US" altLang="zh-CN" sz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ents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48C560-5716-4AFC-B77E-970716C7C672}"/>
              </a:ext>
            </a:extLst>
          </p:cNvPr>
          <p:cNvSpPr txBox="1"/>
          <p:nvPr/>
        </p:nvSpPr>
        <p:spPr>
          <a:xfrm>
            <a:off x="691463" y="5321365"/>
            <a:ext cx="692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注：本套</a:t>
            </a:r>
            <a:r>
              <a:rPr lang="en-US" altLang="zh-CN" sz="1400" dirty="0">
                <a:solidFill>
                  <a:srgbClr val="FF0000"/>
                </a:solidFill>
              </a:rPr>
              <a:t>PPT</a:t>
            </a:r>
            <a:r>
              <a:rPr lang="zh-CN" altLang="en-US" sz="1400" dirty="0">
                <a:solidFill>
                  <a:srgbClr val="FF0000"/>
                </a:solidFill>
              </a:rPr>
              <a:t>模板仅供个人非商业使用，未经授权，禁止一切形式的商业或盈利行为。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C7CD5A-0B1D-4B37-9F23-08FE44CED28D}"/>
              </a:ext>
            </a:extLst>
          </p:cNvPr>
          <p:cNvSpPr txBox="1"/>
          <p:nvPr/>
        </p:nvSpPr>
        <p:spPr>
          <a:xfrm>
            <a:off x="6822845" y="1492423"/>
            <a:ext cx="3565299" cy="15506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Note: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本页为主题使用说明页，使用时请删除本页内容。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This is a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instruction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for theme, please delete this slide before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presentaion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9E1886-F764-41DB-92B7-5923FC9980BF}"/>
              </a:ext>
            </a:extLst>
          </p:cNvPr>
          <p:cNvSpPr/>
          <p:nvPr/>
        </p:nvSpPr>
        <p:spPr>
          <a:xfrm>
            <a:off x="3962539" y="2062067"/>
            <a:ext cx="711200" cy="711200"/>
          </a:xfrm>
          <a:prstGeom prst="ellipse">
            <a:avLst/>
          </a:prstGeom>
          <a:solidFill>
            <a:srgbClr val="066FA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66FAD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5B7122B-E3A7-4D92-B989-57FC41E5DAAC}"/>
              </a:ext>
            </a:extLst>
          </p:cNvPr>
          <p:cNvSpPr/>
          <p:nvPr/>
        </p:nvSpPr>
        <p:spPr>
          <a:xfrm>
            <a:off x="5895157" y="2074767"/>
            <a:ext cx="711200" cy="711200"/>
          </a:xfrm>
          <a:prstGeom prst="ellipse">
            <a:avLst/>
          </a:prstGeom>
          <a:solidFill>
            <a:srgbClr val="FFDC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5F2AF7D-E9CC-4B75-80EE-AB45D76B5D35}"/>
              </a:ext>
            </a:extLst>
          </p:cNvPr>
          <p:cNvSpPr/>
          <p:nvPr/>
        </p:nvSpPr>
        <p:spPr>
          <a:xfrm>
            <a:off x="2810053" y="2062067"/>
            <a:ext cx="711200" cy="7112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0AE7A2E-2544-4EDF-970E-D58010704EAC}"/>
              </a:ext>
            </a:extLst>
          </p:cNvPr>
          <p:cNvSpPr/>
          <p:nvPr/>
        </p:nvSpPr>
        <p:spPr>
          <a:xfrm>
            <a:off x="4928849" y="2050315"/>
            <a:ext cx="711200" cy="711200"/>
          </a:xfrm>
          <a:prstGeom prst="ellipse">
            <a:avLst/>
          </a:prstGeom>
          <a:solidFill>
            <a:srgbClr val="6AA9D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AA9D0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69D6C08-4BA6-4C9A-A25C-1FA0F7168A30}"/>
              </a:ext>
            </a:extLst>
          </p:cNvPr>
          <p:cNvSpPr/>
          <p:nvPr/>
        </p:nvSpPr>
        <p:spPr>
          <a:xfrm>
            <a:off x="869272" y="413216"/>
            <a:ext cx="104396" cy="787189"/>
          </a:xfrm>
          <a:prstGeom prst="roundRect">
            <a:avLst>
              <a:gd name="adj" fmla="val 50000"/>
            </a:avLst>
          </a:prstGeom>
          <a:solidFill>
            <a:srgbClr val="FF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6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0194B254-A284-46AD-A3A6-51E346A06CED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>
          <a:xfrm>
            <a:off x="787400" y="2233018"/>
            <a:ext cx="1042987" cy="2607865"/>
          </a:xfrm>
        </p:spPr>
        <p:txBody>
          <a:bodyPr/>
          <a:lstStyle/>
          <a:p>
            <a:pPr algn="dist"/>
            <a:r>
              <a:rPr lang="zh-CN" altLang="en-US" sz="8000" dirty="0"/>
              <a:t>目录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999E90-A0E8-4636-A2BF-D17F375D9AE9}"/>
              </a:ext>
            </a:extLst>
          </p:cNvPr>
          <p:cNvGrpSpPr/>
          <p:nvPr/>
        </p:nvGrpSpPr>
        <p:grpSpPr>
          <a:xfrm>
            <a:off x="3023696" y="825500"/>
            <a:ext cx="1001713" cy="4914900"/>
            <a:chOff x="3261121" y="825500"/>
            <a:chExt cx="1001713" cy="49149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A5A60A-DA6F-4F2C-A436-FA25A3F5C793}"/>
                </a:ext>
              </a:extLst>
            </p:cNvPr>
            <p:cNvSpPr/>
            <p:nvPr/>
          </p:nvSpPr>
          <p:spPr>
            <a:xfrm>
              <a:off x="3261121" y="1333500"/>
              <a:ext cx="1001713" cy="4406900"/>
            </a:xfrm>
            <a:prstGeom prst="rect">
              <a:avLst/>
            </a:prstGeom>
            <a:gradFill>
              <a:gsLst>
                <a:gs pos="0">
                  <a:srgbClr val="FFDC84"/>
                </a:gs>
                <a:gs pos="55000">
                  <a:srgbClr val="FFDC84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CBFA5C-59C2-4875-8ADE-2EF0D96A265F}"/>
                </a:ext>
              </a:extLst>
            </p:cNvPr>
            <p:cNvSpPr/>
            <p:nvPr/>
          </p:nvSpPr>
          <p:spPr>
            <a:xfrm>
              <a:off x="3261121" y="825500"/>
              <a:ext cx="1001713" cy="1001713"/>
            </a:xfrm>
            <a:prstGeom prst="ellipse">
              <a:avLst/>
            </a:prstGeom>
            <a:solidFill>
              <a:srgbClr val="FFD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5AB8AF-525B-438C-BE59-7055C8E061B1}"/>
              </a:ext>
            </a:extLst>
          </p:cNvPr>
          <p:cNvGrpSpPr/>
          <p:nvPr/>
        </p:nvGrpSpPr>
        <p:grpSpPr>
          <a:xfrm>
            <a:off x="4729729" y="825500"/>
            <a:ext cx="1001713" cy="4914900"/>
            <a:chOff x="4886721" y="825500"/>
            <a:chExt cx="1001713" cy="49149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91D7DCB-4635-415F-8660-57A57CE019DD}"/>
                </a:ext>
              </a:extLst>
            </p:cNvPr>
            <p:cNvSpPr/>
            <p:nvPr/>
          </p:nvSpPr>
          <p:spPr>
            <a:xfrm>
              <a:off x="4886721" y="1333500"/>
              <a:ext cx="1001713" cy="4406900"/>
            </a:xfrm>
            <a:prstGeom prst="rect">
              <a:avLst/>
            </a:prstGeom>
            <a:gradFill>
              <a:gsLst>
                <a:gs pos="0">
                  <a:srgbClr val="FFDC84"/>
                </a:gs>
                <a:gs pos="55000">
                  <a:srgbClr val="FFDC84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08D6839-8CAE-41F2-8233-E95961E61733}"/>
                </a:ext>
              </a:extLst>
            </p:cNvPr>
            <p:cNvSpPr/>
            <p:nvPr/>
          </p:nvSpPr>
          <p:spPr>
            <a:xfrm>
              <a:off x="4886721" y="825500"/>
              <a:ext cx="1001713" cy="1001713"/>
            </a:xfrm>
            <a:prstGeom prst="ellipse">
              <a:avLst/>
            </a:prstGeom>
            <a:solidFill>
              <a:srgbClr val="FFD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5A1BC6D-31A6-46DF-929F-2171EBD500B6}"/>
              </a:ext>
            </a:extLst>
          </p:cNvPr>
          <p:cNvGrpSpPr/>
          <p:nvPr/>
        </p:nvGrpSpPr>
        <p:grpSpPr>
          <a:xfrm>
            <a:off x="6435762" y="825500"/>
            <a:ext cx="1001713" cy="4914900"/>
            <a:chOff x="6271021" y="825500"/>
            <a:chExt cx="1001713" cy="49149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B75C6FB-0726-4084-A753-77829C8B510A}"/>
                </a:ext>
              </a:extLst>
            </p:cNvPr>
            <p:cNvSpPr/>
            <p:nvPr/>
          </p:nvSpPr>
          <p:spPr>
            <a:xfrm>
              <a:off x="6271021" y="1333500"/>
              <a:ext cx="1001713" cy="4406900"/>
            </a:xfrm>
            <a:prstGeom prst="rect">
              <a:avLst/>
            </a:prstGeom>
            <a:gradFill>
              <a:gsLst>
                <a:gs pos="0">
                  <a:srgbClr val="FFDC84"/>
                </a:gs>
                <a:gs pos="55000">
                  <a:srgbClr val="FFDC84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C733A3F-AFF6-4538-B110-79BD1A4AC589}"/>
                </a:ext>
              </a:extLst>
            </p:cNvPr>
            <p:cNvSpPr/>
            <p:nvPr/>
          </p:nvSpPr>
          <p:spPr>
            <a:xfrm>
              <a:off x="6271021" y="825500"/>
              <a:ext cx="1001713" cy="1001713"/>
            </a:xfrm>
            <a:prstGeom prst="ellipse">
              <a:avLst/>
            </a:prstGeom>
            <a:solidFill>
              <a:srgbClr val="FFD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4153A85-CD7F-4FF7-8F7D-EC4F5937E8E2}"/>
              </a:ext>
            </a:extLst>
          </p:cNvPr>
          <p:cNvGrpSpPr/>
          <p:nvPr/>
        </p:nvGrpSpPr>
        <p:grpSpPr>
          <a:xfrm>
            <a:off x="8141796" y="825500"/>
            <a:ext cx="1001713" cy="4914900"/>
            <a:chOff x="8379221" y="825500"/>
            <a:chExt cx="1001713" cy="49149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E55D09B-B0E8-4470-8293-9150FD543FDC}"/>
                </a:ext>
              </a:extLst>
            </p:cNvPr>
            <p:cNvSpPr/>
            <p:nvPr/>
          </p:nvSpPr>
          <p:spPr>
            <a:xfrm>
              <a:off x="8379221" y="1333500"/>
              <a:ext cx="1001713" cy="4406900"/>
            </a:xfrm>
            <a:prstGeom prst="rect">
              <a:avLst/>
            </a:prstGeom>
            <a:gradFill>
              <a:gsLst>
                <a:gs pos="0">
                  <a:srgbClr val="FFDC84"/>
                </a:gs>
                <a:gs pos="55000">
                  <a:srgbClr val="FFDC84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F831530-3F12-4F8A-BABB-2AB572ADE555}"/>
                </a:ext>
              </a:extLst>
            </p:cNvPr>
            <p:cNvSpPr/>
            <p:nvPr/>
          </p:nvSpPr>
          <p:spPr>
            <a:xfrm>
              <a:off x="8379221" y="825500"/>
              <a:ext cx="1001713" cy="1001713"/>
            </a:xfrm>
            <a:prstGeom prst="ellipse">
              <a:avLst/>
            </a:prstGeom>
            <a:solidFill>
              <a:srgbClr val="FFD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2457F3D-D7FC-401C-BF22-85AF7F6A8E13}"/>
              </a:ext>
            </a:extLst>
          </p:cNvPr>
          <p:cNvSpPr txBox="1"/>
          <p:nvPr/>
        </p:nvSpPr>
        <p:spPr>
          <a:xfrm>
            <a:off x="1628549" y="2348408"/>
            <a:ext cx="553998" cy="23770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066FAD"/>
                </a:solidFill>
              </a:rPr>
              <a:t>CONTENTS</a:t>
            </a:r>
            <a:endParaRPr lang="zh-CN" altLang="en-US" sz="2400" dirty="0">
              <a:solidFill>
                <a:srgbClr val="066FAD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7D9B39-CC77-4B2B-86A0-63629E7D90C9}"/>
              </a:ext>
            </a:extLst>
          </p:cNvPr>
          <p:cNvSpPr txBox="1"/>
          <p:nvPr/>
        </p:nvSpPr>
        <p:spPr>
          <a:xfrm>
            <a:off x="3185998" y="1644601"/>
            <a:ext cx="677108" cy="3565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066FAD"/>
                </a:solidFill>
              </a:rPr>
              <a:t>单击此处编辑文本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ECFC45-1F30-406F-B7CC-578FFFD27CCD}"/>
              </a:ext>
            </a:extLst>
          </p:cNvPr>
          <p:cNvSpPr txBox="1"/>
          <p:nvPr/>
        </p:nvSpPr>
        <p:spPr>
          <a:xfrm>
            <a:off x="4892031" y="1644601"/>
            <a:ext cx="677108" cy="3565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066FAD"/>
                </a:solidFill>
              </a:rPr>
              <a:t>单击此处编辑文本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8A8E51-9CCC-48F5-82D3-FC399E02F9B9}"/>
              </a:ext>
            </a:extLst>
          </p:cNvPr>
          <p:cNvSpPr txBox="1"/>
          <p:nvPr/>
        </p:nvSpPr>
        <p:spPr>
          <a:xfrm>
            <a:off x="6598064" y="1644601"/>
            <a:ext cx="677108" cy="3565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066FAD"/>
                </a:solidFill>
              </a:rPr>
              <a:t>单击此处编辑文本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D90A5B-5E1F-4405-B6F3-6A736A91A8D8}"/>
              </a:ext>
            </a:extLst>
          </p:cNvPr>
          <p:cNvSpPr txBox="1"/>
          <p:nvPr/>
        </p:nvSpPr>
        <p:spPr>
          <a:xfrm>
            <a:off x="8304098" y="1644601"/>
            <a:ext cx="677108" cy="3565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066FAD"/>
                </a:solidFill>
              </a:rPr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38371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F72708-8CD0-4429-A18B-5597D722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93C31-4AB9-46D0-B104-A318FA6BEE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25BDD1-973E-4739-8C3F-20A73B2ADB59}"/>
              </a:ext>
            </a:extLst>
          </p:cNvPr>
          <p:cNvSpPr/>
          <p:nvPr/>
        </p:nvSpPr>
        <p:spPr>
          <a:xfrm>
            <a:off x="1587500" y="2209796"/>
            <a:ext cx="3273425" cy="3273425"/>
          </a:xfrm>
          <a:prstGeom prst="rect">
            <a:avLst/>
          </a:prstGeom>
          <a:solidFill>
            <a:srgbClr val="066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F72708-8CD0-4429-A18B-5597D722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93C31-4AB9-46D0-B104-A318FA6BEE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21300" y="1603374"/>
            <a:ext cx="6134100" cy="421322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A6F0A-0561-4484-A503-170EDB8915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8" t="38588" r="34938" b="18472"/>
          <a:stretch/>
        </p:blipFill>
        <p:spPr>
          <a:xfrm>
            <a:off x="1155700" y="1831974"/>
            <a:ext cx="3273425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F72708-8CD0-4429-A18B-5597D722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D93C804-8397-4A93-8263-9D14714EC1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0992592"/>
              </p:ext>
            </p:extLst>
          </p:nvPr>
        </p:nvGraphicFramePr>
        <p:xfrm>
          <a:off x="838200" y="1393825"/>
          <a:ext cx="9677400" cy="421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6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A79851-7487-44AE-BF39-5F6AD516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竖排文字占位符 3">
            <a:extLst>
              <a:ext uri="{FF2B5EF4-FFF2-40B4-BE49-F238E27FC236}">
                <a16:creationId xmlns:a16="http://schemas.microsoft.com/office/drawing/2014/main" id="{5E8FE86E-7C11-477E-8358-4BD107EF691F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7E241EA0-3EC2-4BDD-BDCC-DC225B76ED6B}"/>
              </a:ext>
            </a:extLst>
          </p:cNvPr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2718D1CD-03D0-46ED-BC16-6A7A48C93C7F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竖排文字占位符 6">
            <a:extLst>
              <a:ext uri="{FF2B5EF4-FFF2-40B4-BE49-F238E27FC236}">
                <a16:creationId xmlns:a16="http://schemas.microsoft.com/office/drawing/2014/main" id="{8CDA37CD-96FE-4032-9B0F-AE24681534F4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竖排文字占位符 7">
            <a:extLst>
              <a:ext uri="{FF2B5EF4-FFF2-40B4-BE49-F238E27FC236}">
                <a16:creationId xmlns:a16="http://schemas.microsoft.com/office/drawing/2014/main" id="{7247548F-7890-416F-9B05-E344A2863222}"/>
              </a:ext>
            </a:extLst>
          </p:cNvPr>
          <p:cNvSpPr>
            <a:spLocks noGrp="1"/>
          </p:cNvSpPr>
          <p:nvPr>
            <p:ph type="body" orient="vert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5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D5FC8AF-53E6-4A82-9F9A-BF8418E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A806AB2-B8AC-4818-A168-B23811B7C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270" y="5496025"/>
            <a:ext cx="10604500" cy="783168"/>
          </a:xfrm>
        </p:spPr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236407A-F8FD-463D-9A96-610B40A2CE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270" y="6304593"/>
            <a:ext cx="10604500" cy="44106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单击此处编辑文本内容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4FD7E85-0D8E-4042-8483-8DD68E1B984B}"/>
              </a:ext>
            </a:extLst>
          </p:cNvPr>
          <p:cNvSpPr/>
          <p:nvPr/>
        </p:nvSpPr>
        <p:spPr>
          <a:xfrm>
            <a:off x="288758" y="5496025"/>
            <a:ext cx="169512" cy="1168040"/>
          </a:xfrm>
          <a:prstGeom prst="roundRect">
            <a:avLst>
              <a:gd name="adj" fmla="val 50000"/>
            </a:avLst>
          </a:prstGeom>
          <a:solidFill>
            <a:srgbClr val="066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F5A86-6AD6-49EC-91BC-30EFDBB1A5D2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竖排文字占位符 3">
            <a:extLst>
              <a:ext uri="{FF2B5EF4-FFF2-40B4-BE49-F238E27FC236}">
                <a16:creationId xmlns:a16="http://schemas.microsoft.com/office/drawing/2014/main" id="{4B7E983D-159D-46A0-8EF6-EAC5666ED29E}"/>
              </a:ext>
            </a:extLst>
          </p:cNvPr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r>
              <a:rPr lang="zh-CN" altLang="en-US" dirty="0"/>
              <a:t>单击此处编辑内容</a:t>
            </a:r>
          </a:p>
        </p:txBody>
      </p:sp>
    </p:spTree>
    <p:extLst>
      <p:ext uri="{BB962C8B-B14F-4D97-AF65-F5344CB8AC3E}">
        <p14:creationId xmlns:p14="http://schemas.microsoft.com/office/powerpoint/2010/main" val="303915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B5522FD-05A6-45DE-BD33-B50363CC8748}"/>
              </a:ext>
            </a:extLst>
          </p:cNvPr>
          <p:cNvSpPr txBox="1"/>
          <p:nvPr/>
        </p:nvSpPr>
        <p:spPr>
          <a:xfrm>
            <a:off x="4338904" y="765076"/>
            <a:ext cx="3330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066F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0A4AB1-5854-4631-ADD2-4B7AA5E6736C}"/>
              </a:ext>
            </a:extLst>
          </p:cNvPr>
          <p:cNvSpPr txBox="1"/>
          <p:nvPr/>
        </p:nvSpPr>
        <p:spPr>
          <a:xfrm>
            <a:off x="4338904" y="1544723"/>
            <a:ext cx="333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FFDC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200" dirty="0">
              <a:solidFill>
                <a:srgbClr val="FFDC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4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171</Words>
  <Application>Microsoft Office PowerPoint</Application>
  <PresentationFormat>宽屏</PresentationFormat>
  <Paragraphs>39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Office 主题​​</vt:lpstr>
      <vt:lpstr>筑梦理工 PPT模板</vt:lpstr>
      <vt:lpstr>PowerPoint 演示文稿</vt:lpstr>
      <vt:lpstr>单击此处编辑标题</vt:lpstr>
      <vt:lpstr>单击此处编辑标题</vt:lpstr>
      <vt:lpstr>单击此处添加标题</vt:lpstr>
      <vt:lpstr>单击此处编辑标题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陈振鹏</dc:creator>
  <cp:lastModifiedBy>陈振鹏</cp:lastModifiedBy>
  <cp:revision>172</cp:revision>
  <dcterms:created xsi:type="dcterms:W3CDTF">2019-06-19T02:08:00Z</dcterms:created>
  <dcterms:modified xsi:type="dcterms:W3CDTF">2020-11-19T08:21:12Z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