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A67A-2ACA-4753-A40A-57CD07390245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8F6D-6B79-4AAF-9179-B9EE35A1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6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A67A-2ACA-4753-A40A-57CD07390245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8F6D-6B79-4AAF-9179-B9EE35A1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4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A67A-2ACA-4753-A40A-57CD07390245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8F6D-6B79-4AAF-9179-B9EE35A1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2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A67A-2ACA-4753-A40A-57CD07390245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8F6D-6B79-4AAF-9179-B9EE35A1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1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A67A-2ACA-4753-A40A-57CD07390245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8F6D-6B79-4AAF-9179-B9EE35A1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7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A67A-2ACA-4753-A40A-57CD07390245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8F6D-6B79-4AAF-9179-B9EE35A1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8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A67A-2ACA-4753-A40A-57CD07390245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8F6D-6B79-4AAF-9179-B9EE35A1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8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A67A-2ACA-4753-A40A-57CD07390245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8F6D-6B79-4AAF-9179-B9EE35A1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A67A-2ACA-4753-A40A-57CD07390245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8F6D-6B79-4AAF-9179-B9EE35A1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6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A67A-2ACA-4753-A40A-57CD07390245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8F6D-6B79-4AAF-9179-B9EE35A1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A67A-2ACA-4753-A40A-57CD07390245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38F6D-6B79-4AAF-9179-B9EE35A1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7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DA67A-2ACA-4753-A40A-57CD07390245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38F6D-6B79-4AAF-9179-B9EE35A1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4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1B – Week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3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76612" y="-360922"/>
            <a:ext cx="5137686" cy="6850249"/>
          </a:xfrm>
        </p:spPr>
      </p:pic>
    </p:spTree>
    <p:extLst>
      <p:ext uri="{BB962C8B-B14F-4D97-AF65-F5344CB8AC3E}">
        <p14:creationId xmlns:p14="http://schemas.microsoft.com/office/powerpoint/2010/main" val="283742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will discuss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over connections.</a:t>
            </a:r>
          </a:p>
          <a:p>
            <a:r>
              <a:rPr lang="en-US" dirty="0"/>
              <a:t>MRAA library functions.</a:t>
            </a:r>
          </a:p>
          <a:p>
            <a:r>
              <a:rPr lang="en-US" dirty="0"/>
              <a:t>Grove temperature sensor and an Algorithm to convert the temperature reading.</a:t>
            </a:r>
          </a:p>
          <a:p>
            <a:r>
              <a:rPr lang="en-US" dirty="0"/>
              <a:t>Commands and the options.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7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MRAA library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324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mraa_gpio_context</a:t>
            </a:r>
            <a:r>
              <a:rPr lang="en-US" dirty="0"/>
              <a:t> </a:t>
            </a:r>
            <a:r>
              <a:rPr lang="en-US" dirty="0" err="1"/>
              <a:t>mraa_gpio_init</a:t>
            </a:r>
            <a:r>
              <a:rPr lang="en-US" dirty="0"/>
              <a:t>	(	</a:t>
            </a:r>
            <a:r>
              <a:rPr lang="en-US" dirty="0" err="1"/>
              <a:t>int</a:t>
            </a:r>
            <a:r>
              <a:rPr lang="en-US" dirty="0"/>
              <a:t> 	pin	)</a:t>
            </a:r>
          </a:p>
          <a:p>
            <a:pPr lvl="1"/>
            <a:r>
              <a:rPr lang="en-US" dirty="0" err="1"/>
              <a:t>Initialise</a:t>
            </a:r>
            <a:r>
              <a:rPr lang="en-US" dirty="0"/>
              <a:t> </a:t>
            </a:r>
            <a:r>
              <a:rPr lang="en-US" dirty="0" err="1"/>
              <a:t>gpio_context</a:t>
            </a:r>
            <a:r>
              <a:rPr lang="en-US" dirty="0"/>
              <a:t>, based on board number</a:t>
            </a:r>
          </a:p>
          <a:p>
            <a:pPr lvl="1"/>
            <a:r>
              <a:rPr lang="en-US" dirty="0"/>
              <a:t>Parameters</a:t>
            </a:r>
          </a:p>
          <a:p>
            <a:pPr lvl="2"/>
            <a:r>
              <a:rPr lang="en-US" dirty="0"/>
              <a:t>pin	Pin number read from the board, </a:t>
            </a:r>
            <a:r>
              <a:rPr lang="en-US" dirty="0" err="1"/>
              <a:t>i.e</a:t>
            </a:r>
            <a:r>
              <a:rPr lang="en-US" dirty="0"/>
              <a:t> IO3 is 3</a:t>
            </a:r>
          </a:p>
          <a:p>
            <a:pPr lvl="1"/>
            <a:r>
              <a:rPr lang="en-US" dirty="0"/>
              <a:t>Returns</a:t>
            </a:r>
          </a:p>
          <a:p>
            <a:pPr lvl="2"/>
            <a:r>
              <a:rPr lang="en-US" dirty="0" err="1"/>
              <a:t>gpio</a:t>
            </a:r>
            <a:r>
              <a:rPr lang="en-US" dirty="0"/>
              <a:t> context or NULL</a:t>
            </a:r>
          </a:p>
          <a:p>
            <a:endParaRPr lang="en-US" dirty="0"/>
          </a:p>
          <a:p>
            <a:r>
              <a:rPr lang="en-US" dirty="0" err="1"/>
              <a:t>mraa_result_t</a:t>
            </a:r>
            <a:r>
              <a:rPr lang="en-US" dirty="0"/>
              <a:t> </a:t>
            </a:r>
            <a:r>
              <a:rPr lang="en-US" dirty="0" err="1"/>
              <a:t>mraa_gpio_dir</a:t>
            </a:r>
            <a:r>
              <a:rPr lang="en-US" dirty="0"/>
              <a:t>	(</a:t>
            </a:r>
            <a:r>
              <a:rPr lang="en-US" dirty="0" err="1"/>
              <a:t>mraa_gpio_context</a:t>
            </a:r>
            <a:r>
              <a:rPr lang="en-US" dirty="0"/>
              <a:t>  dev, </a:t>
            </a:r>
            <a:r>
              <a:rPr lang="en-US" dirty="0" err="1"/>
              <a:t>mraa_gpio_dir_t</a:t>
            </a:r>
            <a:r>
              <a:rPr lang="en-US" dirty="0"/>
              <a:t> 	</a:t>
            </a:r>
            <a:r>
              <a:rPr lang="en-US" dirty="0" err="1"/>
              <a:t>dir</a:t>
            </a:r>
            <a:r>
              <a:rPr lang="en-US" dirty="0"/>
              <a:t> )	</a:t>
            </a:r>
          </a:p>
          <a:p>
            <a:pPr lvl="1"/>
            <a:r>
              <a:rPr lang="en-US" dirty="0"/>
              <a:t>et </a:t>
            </a:r>
            <a:r>
              <a:rPr lang="en-US" dirty="0" err="1"/>
              <a:t>Gpio</a:t>
            </a:r>
            <a:r>
              <a:rPr lang="en-US" dirty="0"/>
              <a:t> direction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Parameters</a:t>
            </a:r>
          </a:p>
          <a:p>
            <a:pPr lvl="2"/>
            <a:r>
              <a:rPr lang="en-US" dirty="0"/>
              <a:t>dev	The </a:t>
            </a:r>
            <a:r>
              <a:rPr lang="en-US" dirty="0" err="1"/>
              <a:t>Gpio</a:t>
            </a:r>
            <a:r>
              <a:rPr lang="en-US" dirty="0"/>
              <a:t> context</a:t>
            </a:r>
          </a:p>
          <a:p>
            <a:pPr lvl="2"/>
            <a:r>
              <a:rPr lang="en-US" dirty="0" err="1"/>
              <a:t>dir</a:t>
            </a:r>
            <a:r>
              <a:rPr lang="en-US" dirty="0"/>
              <a:t>	The direction of the </a:t>
            </a:r>
            <a:r>
              <a:rPr lang="en-US" dirty="0" err="1"/>
              <a:t>Gpio</a:t>
            </a:r>
            <a:endParaRPr lang="en-US" dirty="0"/>
          </a:p>
          <a:p>
            <a:pPr lvl="1"/>
            <a:r>
              <a:rPr lang="en-US" dirty="0"/>
              <a:t>Returns</a:t>
            </a:r>
          </a:p>
          <a:p>
            <a:pPr lvl="2"/>
            <a:r>
              <a:rPr lang="en-US" dirty="0"/>
              <a:t>Result of operation</a:t>
            </a:r>
          </a:p>
        </p:txBody>
      </p:sp>
    </p:spTree>
    <p:extLst>
      <p:ext uri="{BB962C8B-B14F-4D97-AF65-F5344CB8AC3E}">
        <p14:creationId xmlns:p14="http://schemas.microsoft.com/office/powerpoint/2010/main" val="190083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392"/>
            <a:ext cx="10515600" cy="6365631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mraa_gpio_read</a:t>
            </a:r>
            <a:r>
              <a:rPr lang="en-US" dirty="0"/>
              <a:t>	(	</a:t>
            </a:r>
            <a:r>
              <a:rPr lang="en-US" dirty="0" err="1"/>
              <a:t>mraa_gpio_context</a:t>
            </a:r>
            <a:r>
              <a:rPr lang="en-US" dirty="0"/>
              <a:t> 	dev	)	</a:t>
            </a:r>
          </a:p>
          <a:p>
            <a:pPr lvl="1"/>
            <a:r>
              <a:rPr lang="en-US" dirty="0"/>
              <a:t>Read the </a:t>
            </a:r>
            <a:r>
              <a:rPr lang="en-US" dirty="0" err="1"/>
              <a:t>Gpio</a:t>
            </a:r>
            <a:r>
              <a:rPr lang="en-US" dirty="0"/>
              <a:t> value. This can be 0 or 1. A </a:t>
            </a:r>
            <a:r>
              <a:rPr lang="en-US" dirty="0" err="1"/>
              <a:t>resonse</a:t>
            </a:r>
            <a:r>
              <a:rPr lang="en-US" dirty="0"/>
              <a:t> of -1 means that there was a fatal error.</a:t>
            </a:r>
          </a:p>
          <a:p>
            <a:pPr lvl="1"/>
            <a:r>
              <a:rPr lang="en-US" dirty="0"/>
              <a:t>Parameters</a:t>
            </a:r>
          </a:p>
          <a:p>
            <a:pPr lvl="2"/>
            <a:r>
              <a:rPr lang="en-US" dirty="0"/>
              <a:t>dev	The </a:t>
            </a:r>
            <a:r>
              <a:rPr lang="en-US" dirty="0" err="1"/>
              <a:t>Gpio</a:t>
            </a:r>
            <a:r>
              <a:rPr lang="en-US" dirty="0"/>
              <a:t> context</a:t>
            </a:r>
          </a:p>
          <a:p>
            <a:pPr lvl="1"/>
            <a:r>
              <a:rPr lang="en-US" dirty="0"/>
              <a:t>Returns</a:t>
            </a:r>
          </a:p>
          <a:p>
            <a:pPr lvl="2"/>
            <a:r>
              <a:rPr lang="en-US" dirty="0"/>
              <a:t>Result of operation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 err="1"/>
              <a:t>mraa_result_t</a:t>
            </a:r>
            <a:r>
              <a:rPr lang="en-US" dirty="0"/>
              <a:t> </a:t>
            </a:r>
            <a:r>
              <a:rPr lang="en-US" dirty="0" err="1"/>
              <a:t>mraa_gpio_close</a:t>
            </a:r>
            <a:r>
              <a:rPr lang="en-US" dirty="0"/>
              <a:t>(</a:t>
            </a:r>
            <a:r>
              <a:rPr lang="en-US" dirty="0" err="1"/>
              <a:t>mraa_gpio_context</a:t>
            </a:r>
            <a:r>
              <a:rPr lang="en-US" dirty="0"/>
              <a:t> 	dev)</a:t>
            </a:r>
          </a:p>
          <a:p>
            <a:pPr lvl="1"/>
            <a:r>
              <a:rPr lang="en-US" dirty="0"/>
              <a:t>Close the </a:t>
            </a:r>
            <a:r>
              <a:rPr lang="en-US" dirty="0" err="1"/>
              <a:t>Gpio</a:t>
            </a:r>
            <a:r>
              <a:rPr lang="en-US" dirty="0"/>
              <a:t> context.</a:t>
            </a:r>
          </a:p>
          <a:p>
            <a:pPr lvl="1"/>
            <a:r>
              <a:rPr lang="en-US" dirty="0"/>
              <a:t>Will free the memory for the context and </a:t>
            </a:r>
            <a:r>
              <a:rPr lang="en-US" dirty="0" err="1"/>
              <a:t>unexport</a:t>
            </a:r>
            <a:r>
              <a:rPr lang="en-US" dirty="0"/>
              <a:t> the </a:t>
            </a:r>
            <a:r>
              <a:rPr lang="en-US" dirty="0" err="1"/>
              <a:t>Gpio</a:t>
            </a:r>
            <a:endParaRPr lang="en-US" dirty="0"/>
          </a:p>
          <a:p>
            <a:pPr lvl="1"/>
            <a:r>
              <a:rPr lang="en-US" dirty="0"/>
              <a:t>Parameters</a:t>
            </a:r>
          </a:p>
          <a:p>
            <a:pPr lvl="2"/>
            <a:r>
              <a:rPr lang="en-US" dirty="0"/>
              <a:t>dev	The </a:t>
            </a:r>
            <a:r>
              <a:rPr lang="en-US" dirty="0" err="1"/>
              <a:t>Gpio</a:t>
            </a:r>
            <a:r>
              <a:rPr lang="en-US" dirty="0"/>
              <a:t> context</a:t>
            </a:r>
          </a:p>
          <a:p>
            <a:pPr lvl="1"/>
            <a:r>
              <a:rPr lang="en-US" dirty="0"/>
              <a:t>Returns</a:t>
            </a:r>
          </a:p>
          <a:p>
            <a:pPr lvl="2"/>
            <a:r>
              <a:rPr lang="en-US" dirty="0"/>
              <a:t>Result of operation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3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2031"/>
            <a:ext cx="10515600" cy="575493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mraa_aio_context</a:t>
            </a:r>
            <a:r>
              <a:rPr lang="en-US" dirty="0"/>
              <a:t> </a:t>
            </a:r>
            <a:r>
              <a:rPr lang="en-US" dirty="0" err="1"/>
              <a:t>mraa_aio_init</a:t>
            </a:r>
            <a:r>
              <a:rPr lang="en-US" dirty="0"/>
              <a:t>	(	unsigned </a:t>
            </a:r>
            <a:r>
              <a:rPr lang="en-US" dirty="0" err="1"/>
              <a:t>int</a:t>
            </a:r>
            <a:r>
              <a:rPr lang="en-US" dirty="0"/>
              <a:t> 	pin	</a:t>
            </a:r>
          </a:p>
          <a:p>
            <a:pPr lvl="1"/>
            <a:r>
              <a:rPr lang="en-US" dirty="0" err="1"/>
              <a:t>Initialise</a:t>
            </a:r>
            <a:r>
              <a:rPr lang="en-US" dirty="0"/>
              <a:t> an Analog input device, connected to the specified pin</a:t>
            </a:r>
          </a:p>
          <a:p>
            <a:pPr lvl="1"/>
            <a:r>
              <a:rPr lang="en-US" dirty="0"/>
              <a:t>Parameters</a:t>
            </a:r>
          </a:p>
          <a:p>
            <a:pPr lvl="2"/>
            <a:r>
              <a:rPr lang="en-US" dirty="0"/>
              <a:t>pin	Channel number to read ADC inputs</a:t>
            </a:r>
          </a:p>
          <a:p>
            <a:pPr lvl="1"/>
            <a:r>
              <a:rPr lang="en-US" dirty="0"/>
              <a:t>Returns</a:t>
            </a:r>
          </a:p>
          <a:p>
            <a:pPr lvl="2"/>
            <a:r>
              <a:rPr lang="en-US" dirty="0" err="1"/>
              <a:t>aio</a:t>
            </a:r>
            <a:r>
              <a:rPr lang="en-US" dirty="0"/>
              <a:t> context or NULL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mraa_aio_read</a:t>
            </a:r>
            <a:r>
              <a:rPr lang="en-US" dirty="0"/>
              <a:t>	(	</a:t>
            </a:r>
            <a:r>
              <a:rPr lang="en-US" dirty="0" err="1"/>
              <a:t>mraa_aio_context</a:t>
            </a:r>
            <a:r>
              <a:rPr lang="en-US" dirty="0"/>
              <a:t> 	dev	)</a:t>
            </a:r>
          </a:p>
          <a:p>
            <a:pPr lvl="1"/>
            <a:r>
              <a:rPr lang="en-US" dirty="0"/>
              <a:t>Read the input voltage. By default </a:t>
            </a:r>
            <a:r>
              <a:rPr lang="en-US" dirty="0" err="1"/>
              <a:t>mraa</a:t>
            </a:r>
            <a:r>
              <a:rPr lang="en-US" dirty="0"/>
              <a:t> will shift the raw value up or down to a 10 bit value.</a:t>
            </a:r>
          </a:p>
          <a:p>
            <a:pPr lvl="1"/>
            <a:r>
              <a:rPr lang="en-US" dirty="0"/>
              <a:t>Parameters</a:t>
            </a:r>
          </a:p>
          <a:p>
            <a:pPr lvl="2"/>
            <a:r>
              <a:rPr lang="en-US" dirty="0"/>
              <a:t>dev	The AIO context</a:t>
            </a:r>
          </a:p>
          <a:p>
            <a:pPr lvl="1"/>
            <a:r>
              <a:rPr lang="en-US" dirty="0"/>
              <a:t>Returns</a:t>
            </a:r>
          </a:p>
          <a:p>
            <a:pPr lvl="2"/>
            <a:r>
              <a:rPr lang="en-US" dirty="0"/>
              <a:t>The current input voltage or -1 for error</a:t>
            </a:r>
          </a:p>
        </p:txBody>
      </p:sp>
    </p:spTree>
    <p:extLst>
      <p:ext uri="{BB962C8B-B14F-4D97-AF65-F5344CB8AC3E}">
        <p14:creationId xmlns:p14="http://schemas.microsoft.com/office/powerpoint/2010/main" val="88143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mraa_result_t</a:t>
            </a:r>
            <a:r>
              <a:rPr lang="en-US" dirty="0"/>
              <a:t> </a:t>
            </a:r>
            <a:r>
              <a:rPr lang="en-US" dirty="0" err="1"/>
              <a:t>mraa_aio_close</a:t>
            </a:r>
            <a:r>
              <a:rPr lang="en-US" dirty="0"/>
              <a:t>	(	</a:t>
            </a:r>
            <a:r>
              <a:rPr lang="en-US" dirty="0" err="1"/>
              <a:t>mraa_aio_context</a:t>
            </a:r>
            <a:r>
              <a:rPr lang="en-US" dirty="0"/>
              <a:t> 	dev	)</a:t>
            </a:r>
          </a:p>
          <a:p>
            <a:pPr lvl="1"/>
            <a:r>
              <a:rPr lang="en-US" dirty="0"/>
              <a:t>Close the analog input context, this will free the memory for the context</a:t>
            </a:r>
          </a:p>
          <a:p>
            <a:pPr lvl="1"/>
            <a:r>
              <a:rPr lang="en-US" dirty="0"/>
              <a:t>Parameters</a:t>
            </a:r>
          </a:p>
          <a:p>
            <a:pPr lvl="2"/>
            <a:r>
              <a:rPr lang="en-US" dirty="0"/>
              <a:t>dev	The AIO context</a:t>
            </a:r>
          </a:p>
          <a:p>
            <a:pPr lvl="1"/>
            <a:r>
              <a:rPr lang="en-US" dirty="0"/>
              <a:t>Returns</a:t>
            </a:r>
          </a:p>
          <a:p>
            <a:pPr lvl="2"/>
            <a:r>
              <a:rPr lang="en-US" dirty="0"/>
              <a:t>Result of operation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Grove temperature sensor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0834"/>
            <a:ext cx="7338646" cy="4643397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176846" y="1825625"/>
            <a:ext cx="3176954" cy="4351338"/>
          </a:xfrm>
        </p:spPr>
        <p:txBody>
          <a:bodyPr/>
          <a:lstStyle/>
          <a:p>
            <a:r>
              <a:rPr lang="en-US" dirty="0"/>
              <a:t>Should be using </a:t>
            </a:r>
            <a:r>
              <a:rPr lang="en-US" dirty="0" err="1"/>
              <a:t>mraa_aio_read</a:t>
            </a:r>
            <a:r>
              <a:rPr lang="en-US" dirty="0"/>
              <a:t>() instead of </a:t>
            </a:r>
            <a:r>
              <a:rPr lang="en-US" dirty="0" err="1"/>
              <a:t>analogRead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36786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and Options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--scale=C</a:t>
            </a:r>
          </a:p>
          <a:p>
            <a:r>
              <a:rPr lang="en-US" dirty="0"/>
              <a:t>--period=#</a:t>
            </a:r>
          </a:p>
          <a:p>
            <a:r>
              <a:rPr lang="en-US" dirty="0"/>
              <a:t>--log=filename</a:t>
            </a:r>
          </a:p>
          <a:p>
            <a:r>
              <a:rPr lang="en-US" dirty="0"/>
              <a:t>OFF, STOP, START.</a:t>
            </a:r>
          </a:p>
        </p:txBody>
      </p:sp>
    </p:spTree>
    <p:extLst>
      <p:ext uri="{BB962C8B-B14F-4D97-AF65-F5344CB8AC3E}">
        <p14:creationId xmlns:p14="http://schemas.microsoft.com/office/powerpoint/2010/main" val="61205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110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Discussion 1B – Week 7</vt:lpstr>
      <vt:lpstr>Connections</vt:lpstr>
      <vt:lpstr>Things we will discuss</vt:lpstr>
      <vt:lpstr>MRAA library functions</vt:lpstr>
      <vt:lpstr>PowerPoint Presentation</vt:lpstr>
      <vt:lpstr>PowerPoint Presentation</vt:lpstr>
      <vt:lpstr>PowerPoint Presentation</vt:lpstr>
      <vt:lpstr>Grove temperature sensor</vt:lpstr>
      <vt:lpstr>Commands and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1B – Week 7</dc:title>
  <dc:creator>Gayathri Muralidharan</dc:creator>
  <cp:lastModifiedBy>Gayathri Muralidharan</cp:lastModifiedBy>
  <cp:revision>8</cp:revision>
  <dcterms:created xsi:type="dcterms:W3CDTF">2017-05-18T21:39:31Z</dcterms:created>
  <dcterms:modified xsi:type="dcterms:W3CDTF">2017-05-19T17:17:00Z</dcterms:modified>
</cp:coreProperties>
</file>