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6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6D15-DF61-4B9C-BD2F-0EDB11B0BB3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4BA8-E615-410A-B104-9051AD10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6D15-DF61-4B9C-BD2F-0EDB11B0BB3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4BA8-E615-410A-B104-9051AD10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6D15-DF61-4B9C-BD2F-0EDB11B0BB3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4BA8-E615-410A-B104-9051AD10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2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6D15-DF61-4B9C-BD2F-0EDB11B0BB3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4BA8-E615-410A-B104-9051AD10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6D15-DF61-4B9C-BD2F-0EDB11B0BB3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4BA8-E615-410A-B104-9051AD10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6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6D15-DF61-4B9C-BD2F-0EDB11B0BB3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4BA8-E615-410A-B104-9051AD10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6D15-DF61-4B9C-BD2F-0EDB11B0BB3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4BA8-E615-410A-B104-9051AD10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6D15-DF61-4B9C-BD2F-0EDB11B0BB3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4BA8-E615-410A-B104-9051AD10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6D15-DF61-4B9C-BD2F-0EDB11B0BB3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4BA8-E615-410A-B104-9051AD10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9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6D15-DF61-4B9C-BD2F-0EDB11B0BB3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4BA8-E615-410A-B104-9051AD10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6D15-DF61-4B9C-BD2F-0EDB11B0BB3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4BA8-E615-410A-B104-9051AD10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E6D15-DF61-4B9C-BD2F-0EDB11B0BB3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4BA8-E615-410A-B104-9051AD10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perftools/gperftools/relea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 – Week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1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gperftools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download the </a:t>
            </a:r>
            <a:r>
              <a:rPr lang="en-US" dirty="0" err="1"/>
              <a:t>gperf</a:t>
            </a:r>
            <a:r>
              <a:rPr lang="en-US" dirty="0"/>
              <a:t>-tools from here:</a:t>
            </a:r>
          </a:p>
          <a:p>
            <a:r>
              <a:rPr lang="en-US" dirty="0">
                <a:hlinkClick r:id="rId2"/>
              </a:rPr>
              <a:t>https://github.com/gperftools/gperftools/releases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Copy the tar file to your home directory in </a:t>
            </a:r>
            <a:r>
              <a:rPr lang="en-US" dirty="0" err="1"/>
              <a:t>Seasnet</a:t>
            </a:r>
            <a:r>
              <a:rPr lang="en-US" dirty="0"/>
              <a:t> server.</a:t>
            </a:r>
          </a:p>
          <a:p>
            <a:r>
              <a:rPr lang="en-US" dirty="0"/>
              <a:t>After you </a:t>
            </a:r>
            <a:r>
              <a:rPr lang="en-US" dirty="0" err="1"/>
              <a:t>untar</a:t>
            </a:r>
            <a:r>
              <a:rPr lang="en-US" dirty="0"/>
              <a:t> the tar.gz file and cd to the corresponding directory, you can install </a:t>
            </a:r>
            <a:r>
              <a:rPr lang="en-US" dirty="0" err="1"/>
              <a:t>gperf</a:t>
            </a:r>
            <a:r>
              <a:rPr lang="en-US" dirty="0"/>
              <a:t>-tools in your home directory with following commands:</a:t>
            </a:r>
          </a:p>
          <a:p>
            <a:r>
              <a:rPr lang="en-US" dirty="0"/>
              <a:t>------------------------------</a:t>
            </a:r>
          </a:p>
          <a:p>
            <a:r>
              <a:rPr lang="en-US" dirty="0"/>
              <a:t>./configure --prefix=$HOME</a:t>
            </a:r>
          </a:p>
          <a:p>
            <a:r>
              <a:rPr lang="en-US" dirty="0"/>
              <a:t>make</a:t>
            </a:r>
          </a:p>
          <a:p>
            <a:r>
              <a:rPr lang="en-US" dirty="0"/>
              <a:t>make install</a:t>
            </a:r>
          </a:p>
          <a:p>
            <a:r>
              <a:rPr lang="en-US" dirty="0"/>
              <a:t>-------------------------------</a:t>
            </a:r>
          </a:p>
          <a:p>
            <a:r>
              <a:rPr lang="en-US" dirty="0"/>
              <a:t>This will install the required binary in $HOME/bin and required libraries will be present in $HOME/lib directory.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$HOME</a:t>
            </a:r>
          </a:p>
          <a:p>
            <a:r>
              <a:rPr lang="en-US" dirty="0"/>
              <a:t>./configure --prefix=$HOME</a:t>
            </a:r>
          </a:p>
          <a:p>
            <a:r>
              <a:rPr lang="en-US" dirty="0"/>
              <a:t>Change the path to </a:t>
            </a:r>
            <a:r>
              <a:rPr lang="en-US" dirty="0" err="1"/>
              <a:t>pprof</a:t>
            </a:r>
            <a:r>
              <a:rPr lang="en-US" dirty="0"/>
              <a:t> </a:t>
            </a:r>
          </a:p>
          <a:p>
            <a:r>
              <a:rPr lang="en-US" dirty="0"/>
              <a:t>Make</a:t>
            </a:r>
          </a:p>
          <a:p>
            <a:r>
              <a:rPr lang="en-US" dirty="0"/>
              <a:t>Make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9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-f ./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raw.gperf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LD_PRELOAD=/u/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/grad/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patnaiku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/lib/libprofiler.so.0           CPUPROFILE=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raw.gperf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./lab2_list --threads=12 --iterations=1000 --sync=s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pprof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--text ./lab2_list ./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raw.gperf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profile.out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pprof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--list=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test_run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./lab2_list ./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raw.gperf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profile.out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-f ./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raw.gperf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 initialization</a:t>
            </a:r>
          </a:p>
          <a:p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test_lists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 ) {</a:t>
            </a:r>
            <a:br>
              <a:rPr lang="en-US" dirty="0"/>
            </a:br>
            <a:r>
              <a:rPr lang="en-US" dirty="0"/>
              <a:t>        </a:t>
            </a:r>
            <a:r>
              <a:rPr lang="en-US" dirty="0" err="1"/>
              <a:t>SortedListElement_t</a:t>
            </a:r>
            <a:r>
              <a:rPr lang="en-US" dirty="0"/>
              <a:t> *h = &amp;</a:t>
            </a:r>
            <a:r>
              <a:rPr lang="en-US" dirty="0" err="1"/>
              <a:t>listhead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        //initialize the head</a:t>
            </a:r>
          </a:p>
          <a:p>
            <a:r>
              <a:rPr lang="en-US" dirty="0"/>
              <a:t>    }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2046919"/>
            <a:ext cx="6003695" cy="39087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test_lists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 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        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pthread_mutex_init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test_mutex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NULL 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chooseList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pthread_mutex_lock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test_mutex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//calculate time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SortedList_insert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listhead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e);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pthread_mutex_unlock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test_mutex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7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final_check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= 0;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for(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test_lists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 )</a:t>
            </a:r>
            <a:br>
              <a:rPr lang="en-US" dirty="0"/>
            </a:br>
            <a:r>
              <a:rPr lang="en-US" dirty="0"/>
              <a:t>        </a:t>
            </a:r>
            <a:r>
              <a:rPr lang="en-US" dirty="0" err="1"/>
              <a:t>len</a:t>
            </a:r>
            <a:r>
              <a:rPr lang="en-US" dirty="0"/>
              <a:t> += </a:t>
            </a:r>
            <a:r>
              <a:rPr lang="en-US" dirty="0" err="1"/>
              <a:t>SortedList_length</a:t>
            </a:r>
            <a:r>
              <a:rPr lang="en-US" dirty="0"/>
              <a:t>( &amp;</a:t>
            </a:r>
            <a:r>
              <a:rPr lang="en-US" dirty="0" err="1"/>
              <a:t>listhead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);</a:t>
            </a:r>
            <a:br>
              <a:rPr lang="en-US" dirty="0"/>
            </a:br>
            <a:r>
              <a:rPr lang="en-US" dirty="0"/>
              <a:t>    if (</a:t>
            </a:r>
            <a:r>
              <a:rPr lang="en-US" dirty="0" err="1"/>
              <a:t>len</a:t>
            </a:r>
            <a:r>
              <a:rPr lang="en-US" dirty="0"/>
              <a:t> != 0) {</a:t>
            </a:r>
            <a:br>
              <a:rPr lang="en-US" dirty="0"/>
            </a:br>
            <a:r>
              <a:rPr lang="en-US" dirty="0"/>
              <a:t>       //error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 return(0);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Discussion – Week 6</vt:lpstr>
      <vt:lpstr>Installing gperftools</vt:lpstr>
      <vt:lpstr>PowerPoint Presentation</vt:lpstr>
      <vt:lpstr>PowerPoint Presentation</vt:lpstr>
      <vt:lpstr>Lists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– Week 6</dc:title>
  <dc:creator>Gayathri Muralidharan</dc:creator>
  <cp:lastModifiedBy>Gayathri Muralidharan</cp:lastModifiedBy>
  <cp:revision>7</cp:revision>
  <dcterms:created xsi:type="dcterms:W3CDTF">2017-05-12T16:25:12Z</dcterms:created>
  <dcterms:modified xsi:type="dcterms:W3CDTF">2017-05-12T19:14:04Z</dcterms:modified>
</cp:coreProperties>
</file>