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A7C8-4368-4DAA-A6CD-DB121EF1813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17CC-0444-4359-A7A8-E772FEBE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– Week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possible errors</a:t>
            </a:r>
          </a:p>
        </p:txBody>
      </p:sp>
    </p:spTree>
    <p:extLst>
      <p:ext uri="{BB962C8B-B14F-4D97-AF65-F5344CB8AC3E}">
        <p14:creationId xmlns:p14="http://schemas.microsoft.com/office/powerpoint/2010/main" val="37258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INVALID BLOCK 101 IN INODE 13 AT OFFSET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block number.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/>
              <a:t>inode</a:t>
            </a:r>
            <a:r>
              <a:rPr lang="en-US" dirty="0"/>
              <a:t> number.</a:t>
            </a:r>
          </a:p>
          <a:p>
            <a:r>
              <a:rPr lang="en-US" dirty="0"/>
              <a:t> RESERVED INDIRECT BLOCK 3 IN INODE 13 AT OFFSET 12</a:t>
            </a:r>
          </a:p>
          <a:p>
            <a:pPr lvl="1"/>
            <a:r>
              <a:rPr lang="en-US" dirty="0"/>
              <a:t>If it is in the superblock or group blocks.</a:t>
            </a:r>
          </a:p>
          <a:p>
            <a:pPr lvl="1"/>
            <a:r>
              <a:rPr lang="en-US" dirty="0"/>
              <a:t>If it is part of block free list or </a:t>
            </a:r>
            <a:r>
              <a:rPr lang="en-US" dirty="0" err="1"/>
              <a:t>inode</a:t>
            </a:r>
            <a:r>
              <a:rPr lang="en-US" dirty="0"/>
              <a:t> free list.</a:t>
            </a:r>
          </a:p>
          <a:p>
            <a:pPr lvl="1"/>
            <a:r>
              <a:rPr lang="en-US" dirty="0"/>
              <a:t>If it is in the </a:t>
            </a:r>
            <a:r>
              <a:rPr lang="en-US" dirty="0" err="1"/>
              <a:t>inode</a:t>
            </a:r>
            <a:r>
              <a:rPr lang="en-US" dirty="0"/>
              <a:t> range.</a:t>
            </a:r>
          </a:p>
        </p:txBody>
      </p:sp>
    </p:spTree>
    <p:extLst>
      <p:ext uri="{BB962C8B-B14F-4D97-AF65-F5344CB8AC3E}">
        <p14:creationId xmlns:p14="http://schemas.microsoft.com/office/powerpoint/2010/main" val="31624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UNREFERENCED BLOCK 37</a:t>
            </a:r>
          </a:p>
          <a:p>
            <a:pPr lvl="1"/>
            <a:r>
              <a:rPr lang="en-US" dirty="0"/>
              <a:t>Check the state of each block to identify if it doesn’t have any of the states assigned.</a:t>
            </a:r>
          </a:p>
          <a:p>
            <a:pPr lvl="1"/>
            <a:endParaRPr lang="en-US" dirty="0"/>
          </a:p>
          <a:p>
            <a:r>
              <a:rPr lang="en-US" dirty="0"/>
              <a:t>ALLOCATED BLOCK 8 ON FREELIST</a:t>
            </a:r>
          </a:p>
          <a:p>
            <a:pPr lvl="1"/>
            <a:r>
              <a:rPr lang="en-US" dirty="0"/>
              <a:t>Keep scanning the pointers associated with each </a:t>
            </a:r>
            <a:r>
              <a:rPr lang="en-US" dirty="0" err="1"/>
              <a:t>inode</a:t>
            </a:r>
            <a:r>
              <a:rPr lang="en-US" dirty="0"/>
              <a:t>, see if the pointer is referring to a block that has a free state. (To be done for both direct and indirect references).</a:t>
            </a:r>
          </a:p>
        </p:txBody>
      </p:sp>
    </p:spTree>
    <p:extLst>
      <p:ext uri="{BB962C8B-B14F-4D97-AF65-F5344CB8AC3E}">
        <p14:creationId xmlns:p14="http://schemas.microsoft.com/office/powerpoint/2010/main" val="37181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en-US" dirty="0"/>
              <a:t>DUPLICATE BLOCK 8 IN INODE 13 AT OFFSET 0</a:t>
            </a:r>
          </a:p>
          <a:p>
            <a:pPr lvl="1"/>
            <a:r>
              <a:rPr lang="en-US" dirty="0"/>
              <a:t>During the initial scan of </a:t>
            </a:r>
            <a:r>
              <a:rPr lang="en-US" dirty="0" err="1"/>
              <a:t>inodes</a:t>
            </a:r>
            <a:r>
              <a:rPr lang="en-US" dirty="0"/>
              <a:t> and the blocks being pointed by its’ pointers, whenever we encounter that a block is being used, we mark them.</a:t>
            </a:r>
          </a:p>
          <a:p>
            <a:pPr lvl="1"/>
            <a:r>
              <a:rPr lang="en-US" dirty="0"/>
              <a:t>If in the same scan, the marked blocks are referenced again, we just mark them as duplicate.</a:t>
            </a:r>
          </a:p>
          <a:p>
            <a:pPr lvl="1"/>
            <a:r>
              <a:rPr lang="en-US" dirty="0"/>
              <a:t>Finally we identify all the blocks marked as duplicate.</a:t>
            </a:r>
          </a:p>
          <a:p>
            <a:pPr lvl="1"/>
            <a:endParaRPr lang="en-US" dirty="0"/>
          </a:p>
          <a:p>
            <a:r>
              <a:rPr lang="en-US" dirty="0"/>
              <a:t>ALLOCATED INODE 2 ON FREELIST, UNALLOCATED INODE 17 NOT ON FREELIST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inode</a:t>
            </a:r>
            <a:r>
              <a:rPr lang="en-US" dirty="0"/>
              <a:t> is on </a:t>
            </a:r>
            <a:r>
              <a:rPr lang="en-US" dirty="0" err="1"/>
              <a:t>freelist</a:t>
            </a:r>
            <a:r>
              <a:rPr lang="en-US" dirty="0"/>
              <a:t>, but has links associated = ALLOCATED.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inode</a:t>
            </a:r>
            <a:r>
              <a:rPr lang="en-US" dirty="0"/>
              <a:t> is not on </a:t>
            </a:r>
            <a:r>
              <a:rPr lang="en-US" dirty="0" err="1"/>
              <a:t>freelist</a:t>
            </a:r>
            <a:r>
              <a:rPr lang="en-US" dirty="0"/>
              <a:t>, but doesn’t have any links associated = UNALLOCATED.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INODE 2 HAS 4 LINKS BUT LINKCOUNT IS 5</a:t>
            </a:r>
          </a:p>
          <a:p>
            <a:pPr lvl="1"/>
            <a:r>
              <a:rPr lang="en-US" dirty="0"/>
              <a:t>Should compare if the </a:t>
            </a:r>
            <a:r>
              <a:rPr lang="en-US" dirty="0" err="1"/>
              <a:t>inode.links</a:t>
            </a:r>
            <a:r>
              <a:rPr lang="en-US" dirty="0"/>
              <a:t> and the number of times the </a:t>
            </a:r>
            <a:r>
              <a:rPr lang="en-US" dirty="0" err="1"/>
              <a:t>inode</a:t>
            </a:r>
            <a:r>
              <a:rPr lang="en-US" dirty="0"/>
              <a:t> has been actually referred.</a:t>
            </a:r>
          </a:p>
          <a:p>
            <a:pPr lvl="1"/>
            <a:endParaRPr lang="en-US" dirty="0"/>
          </a:p>
          <a:p>
            <a:r>
              <a:rPr lang="en-US" dirty="0"/>
              <a:t>DIRECTORY INODE 2 NAME '</a:t>
            </a:r>
            <a:r>
              <a:rPr lang="en-US" dirty="0" err="1"/>
              <a:t>nullEntry</a:t>
            </a:r>
            <a:r>
              <a:rPr lang="en-US" dirty="0"/>
              <a:t>' UNALLOCATED INODE 17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inode</a:t>
            </a:r>
            <a:r>
              <a:rPr lang="en-US" dirty="0"/>
              <a:t> state is equal to 0 but is being referenced when the directory entries are scanned.</a:t>
            </a:r>
          </a:p>
          <a:p>
            <a:pPr lvl="1"/>
            <a:endParaRPr lang="en-US" dirty="0"/>
          </a:p>
          <a:p>
            <a:r>
              <a:rPr lang="en-US" dirty="0"/>
              <a:t>DIRECTORY INODE 2 NAME '</a:t>
            </a:r>
            <a:r>
              <a:rPr lang="en-US" dirty="0" err="1"/>
              <a:t>bogusEntry</a:t>
            </a:r>
            <a:r>
              <a:rPr lang="en-US" dirty="0"/>
              <a:t>' INVALID INODE 26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inode</a:t>
            </a:r>
            <a:r>
              <a:rPr lang="en-US" dirty="0"/>
              <a:t> number is not legal.</a:t>
            </a:r>
          </a:p>
        </p:txBody>
      </p:sp>
    </p:spTree>
    <p:extLst>
      <p:ext uri="{BB962C8B-B14F-4D97-AF65-F5344CB8AC3E}">
        <p14:creationId xmlns:p14="http://schemas.microsoft.com/office/powerpoint/2010/main" val="38499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INODE 2 NAME '..' LINK TO INODE 11 SHOULD BE 2</a:t>
            </a:r>
          </a:p>
          <a:p>
            <a:pPr lvl="1"/>
            <a:r>
              <a:rPr lang="en-US" dirty="0"/>
              <a:t>Check if the </a:t>
            </a:r>
            <a:r>
              <a:rPr lang="en-US" dirty="0" err="1"/>
              <a:t>inode</a:t>
            </a:r>
            <a:r>
              <a:rPr lang="en-US" dirty="0"/>
              <a:t> number is equal to it’s parent’s </a:t>
            </a:r>
            <a:r>
              <a:rPr lang="en-US" dirty="0" err="1"/>
              <a:t>inode</a:t>
            </a:r>
            <a:r>
              <a:rPr lang="en-US" dirty="0"/>
              <a:t> number.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Discussion – Week 9</vt:lpstr>
      <vt:lpstr>Today we will discuss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– Week 9</dc:title>
  <dc:creator>Gayathri Muralidharan</dc:creator>
  <cp:lastModifiedBy>Gayathri Muralidharan</cp:lastModifiedBy>
  <cp:revision>8</cp:revision>
  <dcterms:created xsi:type="dcterms:W3CDTF">2017-06-02T15:38:32Z</dcterms:created>
  <dcterms:modified xsi:type="dcterms:W3CDTF">2017-06-02T19:00:32Z</dcterms:modified>
</cp:coreProperties>
</file>