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5" r:id="rId9"/>
    <p:sldId id="264" r:id="rId10"/>
    <p:sldId id="266" r:id="rId11"/>
    <p:sldId id="261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58FF3-D195-40A6-B5CF-15E40195E9D3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5931-30C2-463F-AD10-06CC0DD88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8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E5931-30C2-463F-AD10-06CC0DD8832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42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1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052736"/>
            <a:ext cx="8280920" cy="12223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13</a:t>
            </a:r>
            <a:r>
              <a:rPr lang="ko-KR" altLang="en-US" dirty="0" smtClean="0">
                <a:latin typeface="+mj-ea"/>
              </a:rPr>
              <a:t>장</a:t>
            </a:r>
            <a:r>
              <a:rPr lang="en-US" altLang="ko-KR" dirty="0" smtClean="0">
                <a:latin typeface="+mj-ea"/>
              </a:rPr>
              <a:t>.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자바빈과</a:t>
            </a:r>
            <a:r>
              <a:rPr lang="ko-KR" altLang="en-US" dirty="0" smtClean="0">
                <a:latin typeface="+mj-ea"/>
              </a:rPr>
              <a:t> 데이터베이스를</a:t>
            </a:r>
            <a:r>
              <a:rPr lang="en-US" altLang="ko-KR" dirty="0" smtClean="0">
                <a:latin typeface="+mj-ea"/>
              </a:rPr>
              <a:t/>
            </a:r>
            <a:br>
              <a:rPr lang="en-US" altLang="ko-KR" dirty="0" smtClean="0">
                <a:latin typeface="+mj-ea"/>
              </a:rPr>
            </a:br>
            <a:r>
              <a:rPr lang="ko-KR" altLang="en-US" dirty="0" smtClean="0">
                <a:latin typeface="+mj-ea"/>
              </a:rPr>
              <a:t>연동한 게시판 시스템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75117" y="5805264"/>
            <a:ext cx="8460432" cy="576064"/>
          </a:xfrm>
        </p:spPr>
        <p:txBody>
          <a:bodyPr/>
          <a:lstStyle/>
          <a:p>
            <a:pPr algn="r"/>
            <a:r>
              <a:rPr lang="ko-KR" altLang="en-US" dirty="0" smtClean="0">
                <a:solidFill>
                  <a:srgbClr val="002060"/>
                </a:solidFill>
              </a:rPr>
              <a:t>김은옥</a:t>
            </a:r>
            <a:r>
              <a:rPr lang="en-US" altLang="ko-KR" dirty="0" smtClean="0">
                <a:solidFill>
                  <a:srgbClr val="002060"/>
                </a:solidFill>
              </a:rPr>
              <a:t>(oda94@naver.com)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39552" y="2492896"/>
            <a:ext cx="8280920" cy="3168352"/>
          </a:xfrm>
          <a:prstGeom prst="rect">
            <a:avLst/>
          </a:prstGeom>
        </p:spPr>
        <p:txBody>
          <a:bodyPr vert="horz" anchor="b"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/>
              <a:t>이 장에서 </a:t>
            </a:r>
            <a:r>
              <a:rPr lang="ko-KR" altLang="en-US" sz="2400" b="1" dirty="0" smtClean="0"/>
              <a:t>배울 내용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이 장에서는 웹 프로그래밍의 패턴을 이해하기 위해 게시판 시스템을 작성한다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게시판 시스템은 전형적인 웹 프로그래밍에 필요한 구조를 가지고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글쓰기</a:t>
            </a:r>
            <a:r>
              <a:rPr lang="en-US" altLang="ko-KR" sz="2400" dirty="0" smtClean="0"/>
              <a:t>(insert), </a:t>
            </a:r>
            <a:r>
              <a:rPr lang="ko-KR" altLang="en-US" sz="2400" dirty="0" err="1" smtClean="0"/>
              <a:t>글목록</a:t>
            </a:r>
            <a:r>
              <a:rPr lang="ko-KR" altLang="en-US" sz="2400" dirty="0" smtClean="0"/>
              <a:t> 및 내용보기</a:t>
            </a:r>
            <a:r>
              <a:rPr lang="en-US" altLang="ko-KR" sz="2400" dirty="0" smtClean="0"/>
              <a:t>(select), </a:t>
            </a:r>
            <a:r>
              <a:rPr lang="ko-KR" altLang="en-US" sz="2400" dirty="0" err="1" smtClean="0"/>
              <a:t>글수정</a:t>
            </a:r>
            <a:r>
              <a:rPr lang="en-US" altLang="ko-KR" sz="2400" dirty="0" smtClean="0"/>
              <a:t>(update), </a:t>
            </a:r>
            <a:r>
              <a:rPr lang="ko-KR" altLang="en-US" sz="2400" dirty="0" err="1" smtClean="0"/>
              <a:t>글삭제</a:t>
            </a:r>
            <a:r>
              <a:rPr lang="en-US" altLang="ko-KR" sz="2400" dirty="0" smtClean="0"/>
              <a:t>(delete)</a:t>
            </a:r>
            <a:r>
              <a:rPr lang="ko-KR" altLang="en-US" sz="2400" dirty="0" smtClean="0"/>
              <a:t>라는 웹 프로그래밍의 기본구조 패턴을 가지고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따라서 이것을 이해하면 어떠한 웹 애플리케이션을 작성하게 되더라도 문제를 해결할 수 있는 능력이 생기게 된다</a:t>
            </a:r>
            <a:r>
              <a:rPr lang="en-US" altLang="ko-KR" sz="24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처리빈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BoardDBBean</a:t>
            </a:r>
            <a:r>
              <a:rPr lang="en-US" altLang="ko-KR" dirty="0" smtClean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게시판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51520" y="2150133"/>
          <a:ext cx="8640960" cy="4260929"/>
        </p:xfrm>
        <a:graphic>
          <a:graphicData uri="http://schemas.openxmlformats.org/drawingml/2006/table">
            <a:tbl>
              <a:tblPr/>
              <a:tblGrid>
                <a:gridCol w="2985058"/>
                <a:gridCol w="5655902"/>
              </a:tblGrid>
              <a:tr h="207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메소드명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</a:rPr>
                        <a:t>하는 작업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313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getInstance()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66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전역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BoardDBBean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객체의 레퍼런스를 리턴한다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313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getConnection()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66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쿼리 작업에 사용할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Connection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객체를 리턴한다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313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insertArticle(BoardDataBean article)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66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새로운 글을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board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테이블에 추가한다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글 입력 처리에 사용한다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9186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getArticleCount()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66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board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테이블의 전체레코드의 수를 받아온다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글 목록에서 글 번호 및 전체레코드수를 표시할 때 사용된다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9186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getArticles(int start, int end)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66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start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부터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end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개수만큼의 레코드를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board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테이블에서 검색한다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글 목록 보기에서 사용된다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313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getArticle(int num)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66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id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에 해당하는 레코드를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board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테이블에서 검색한다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글 내용보기에서 사용된다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313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updateGetArticle(int num)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66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id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에 해당하는 레코드를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board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테이블에서 검색한다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글 수정 폼에서 사용한다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313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updateArticle(BoardDataBean article)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66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수정된 글의 내용을 갱신할 때 사용된다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글 수정 처리에서 사용한다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313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deleteArticle(int num, String passwd)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66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id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에 해당하는 레코드를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board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테이블에서 삭제한다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글 삭제 처리에서 사용한다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3" marR="13283" marT="13283" marB="1328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게시판 시스템은 크게 두 개의 흐름으로 나눌 수 가 있음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 게시판에 글을 입력해서 글 목록과 글의 내용을 보는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글의 내용보기에서부터 답변글쓰기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 삭제를 수행하는 것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게시판 </a:t>
            </a:r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 작성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게시판 </a:t>
            </a:r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 작성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107126536" descr="image13-0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0760" y="2536804"/>
            <a:ext cx="4680000" cy="40894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7833" y="1591056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게시판 시스템에서 사용하는 페이지가 하는 작업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게시판 </a:t>
            </a:r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 작성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742789"/>
              </p:ext>
            </p:extLst>
          </p:nvPr>
        </p:nvGraphicFramePr>
        <p:xfrm>
          <a:off x="791999" y="2276872"/>
          <a:ext cx="7560000" cy="4427472"/>
        </p:xfrm>
        <a:graphic>
          <a:graphicData uri="http://schemas.openxmlformats.org/drawingml/2006/table">
            <a:tbl>
              <a:tblPr/>
              <a:tblGrid>
                <a:gridCol w="2288808"/>
                <a:gridCol w="5271192"/>
              </a:tblGrid>
              <a:tr h="315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페이지 명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하는 작업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writeForm.jsp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게시판에 추가할 글을 입력하는 페이지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writePro.jsp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입력된 글을 넘겨받아 글 추가를 처리하는 페이지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list.jsp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게시판의 글 목록을 표시하는 페이지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content.jsp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선택한 글의 내용을 보여주는 페이지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updateForm.jsp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글을 수정하기위한 폼을 제공하는 페이지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updatePro.jsp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글의 수정을 처리하는 페이지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deleteForm.jsp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글을 삭제하기 위한 폼을 제공하는 페이지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000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deletePro.jsp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글의 삭제를 처리하는 페이지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000">
                <a:tc rowSpan="3"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기타 페이지</a:t>
                      </a: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color.jspf :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색상을 설정하는 조각코드 페이지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style.css : 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스타일시트파일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5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script.js :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자바스크립트 파일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790" marR="13790" marT="13790" marB="137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게시판에 글쓰기 구현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게시판 </a:t>
            </a:r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 작성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625" name="_x107126536" descr="image13-0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1540" y="2464018"/>
            <a:ext cx="5220000" cy="43157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게시판에 글 목록보기 구현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게시판 </a:t>
            </a:r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 작성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49" name="_x107125976" descr="image13-0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456056"/>
            <a:ext cx="6624736" cy="43074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게시판에 글 내용보기 구현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게시판 </a:t>
            </a:r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 작성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107127576" descr="image13-0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1580" y="2497758"/>
            <a:ext cx="5940000" cy="42436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게시판에 글 수정하기 구현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게시판 </a:t>
            </a:r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 작성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697" name="_x107126456" descr="image13-0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1580" y="2515971"/>
            <a:ext cx="5940000" cy="42253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게시판에 글 삭제하기 구현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게시판 </a:t>
            </a:r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페이지 작성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1" name="_x107127656" descr="image13-0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0980" y="2529832"/>
            <a:ext cx="4860000" cy="4211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게시판 </a:t>
            </a:r>
            <a:r>
              <a:rPr lang="ko-KR" altLang="en-US" smtClean="0"/>
              <a:t>시스템의 기본 구조</a:t>
            </a:r>
            <a:endParaRPr lang="ko-KR" altLang="en-US" dirty="0" smtClean="0"/>
          </a:p>
          <a:p>
            <a:r>
              <a:rPr lang="ko-KR" altLang="en-US" dirty="0" smtClean="0"/>
              <a:t>테이블 작성</a:t>
            </a:r>
          </a:p>
          <a:p>
            <a:r>
              <a:rPr lang="ko-KR" altLang="en-US" dirty="0" smtClean="0"/>
              <a:t>게시판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</a:p>
          <a:p>
            <a:r>
              <a:rPr lang="ko-KR" altLang="en-US" dirty="0" smtClean="0"/>
              <a:t>게시판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작성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6" y="2492896"/>
            <a:ext cx="7452000" cy="3450696"/>
          </a:xfrm>
        </p:spPr>
        <p:txBody>
          <a:bodyPr lIns="72000" rIns="72000">
            <a:normAutofit/>
          </a:bodyPr>
          <a:lstStyle/>
          <a:p>
            <a:r>
              <a:rPr lang="ko-KR" altLang="en-US" dirty="0" smtClean="0"/>
              <a:t>게시판 시스템은 크게 글쓰기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글목록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글읽기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글수정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글삭제로</a:t>
            </a:r>
            <a:r>
              <a:rPr lang="ko-KR" altLang="en-US" dirty="0" smtClean="0"/>
              <a:t> 나뉠 수 있음</a:t>
            </a:r>
            <a:r>
              <a:rPr lang="en-US" altLang="ko-KR" dirty="0" smtClean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게시판 </a:t>
            </a:r>
            <a:r>
              <a:rPr lang="ko-KR" altLang="en-US" smtClean="0"/>
              <a:t>시스템의 기본 구조</a:t>
            </a:r>
            <a:endParaRPr lang="ko-KR" altLang="en-US" dirty="0" smtClean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07126616" descr="image13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2200" y="3411370"/>
            <a:ext cx="3600000" cy="33097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3441" y="2675467"/>
            <a:ext cx="7408333" cy="3450696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smtClean="0"/>
              <a:t>글쓰기</a:t>
            </a:r>
            <a:r>
              <a:rPr lang="en-US" altLang="ko-KR" dirty="0" smtClean="0"/>
              <a:t>:</a:t>
            </a:r>
            <a:r>
              <a:rPr lang="ko-KR" altLang="en-US" dirty="0" smtClean="0"/>
              <a:t> 데이터베이스 테이블에 레코드를 추가</a:t>
            </a:r>
            <a:endParaRPr lang="en-US" altLang="ko-KR" dirty="0" smtClean="0"/>
          </a:p>
          <a:p>
            <a:pPr lvl="1"/>
            <a:r>
              <a:rPr lang="ko-KR" altLang="en-US" smtClean="0"/>
              <a:t>글목록</a:t>
            </a:r>
            <a:r>
              <a:rPr lang="en-US" altLang="ko-KR" dirty="0" smtClean="0"/>
              <a:t>:</a:t>
            </a:r>
            <a:r>
              <a:rPr lang="ko-KR" altLang="en-US" dirty="0" smtClean="0"/>
              <a:t> 테이블의 레코드를 검색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글읽기</a:t>
            </a:r>
            <a:r>
              <a:rPr lang="en-US" altLang="ko-KR" dirty="0" smtClean="0"/>
              <a:t>:</a:t>
            </a:r>
            <a:r>
              <a:rPr lang="ko-KR" altLang="en-US" dirty="0" smtClean="0"/>
              <a:t> 특정 레코드만을 검색</a:t>
            </a:r>
            <a:endParaRPr lang="en-US" altLang="ko-KR" dirty="0" smtClean="0"/>
          </a:p>
          <a:p>
            <a:pPr lvl="1"/>
            <a:r>
              <a:rPr lang="ko-KR" altLang="en-US" smtClean="0"/>
              <a:t>글수정</a:t>
            </a:r>
            <a:r>
              <a:rPr lang="en-US" altLang="ko-KR" dirty="0" smtClean="0"/>
              <a:t>:</a:t>
            </a:r>
            <a:r>
              <a:rPr lang="ko-KR" altLang="en-US" dirty="0" smtClean="0"/>
              <a:t> 레코드의 내용을 갱신하는 것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글삭제</a:t>
            </a:r>
            <a:r>
              <a:rPr lang="en-US" altLang="ko-KR" dirty="0" smtClean="0"/>
              <a:t>:</a:t>
            </a:r>
            <a:r>
              <a:rPr lang="ko-KR" altLang="en-US" dirty="0" smtClean="0"/>
              <a:t> 레코드를 삭제하는 것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게시판 </a:t>
            </a:r>
            <a:r>
              <a:rPr lang="ko-KR" altLang="en-US" smtClean="0"/>
              <a:t>시스템의 기본 구조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066536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board</a:t>
            </a:r>
            <a:r>
              <a:rPr lang="ko-KR" altLang="en-US" dirty="0" smtClean="0"/>
              <a:t>테이블의 구조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테이블 작성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546947"/>
              </p:ext>
            </p:extLst>
          </p:nvPr>
        </p:nvGraphicFramePr>
        <p:xfrm>
          <a:off x="1683694" y="2592904"/>
          <a:ext cx="5760000" cy="4132326"/>
        </p:xfrm>
        <a:graphic>
          <a:graphicData uri="http://schemas.openxmlformats.org/drawingml/2006/table">
            <a:tbl>
              <a:tblPr/>
              <a:tblGrid>
                <a:gridCol w="57600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create table board(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num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not null primary key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auto_increment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writer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varchar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(10)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email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varchar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(30) 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subject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varchar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(50)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passwd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varchar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(12)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reg_date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datetime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readcount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default 0,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ref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re_step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smallint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re_level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smallint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content text not null,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ip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varchar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(20) not null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7833" y="1340768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board</a:t>
            </a:r>
            <a:r>
              <a:rPr lang="ko-KR" altLang="en-US" dirty="0" smtClean="0"/>
              <a:t>테이블의 각 필드에 대한 설명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테이블 작성</a:t>
            </a: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55340"/>
              </p:ext>
            </p:extLst>
          </p:nvPr>
        </p:nvGraphicFramePr>
        <p:xfrm>
          <a:off x="971999" y="1844824"/>
          <a:ext cx="7200000" cy="4933633"/>
        </p:xfrm>
        <a:graphic>
          <a:graphicData uri="http://schemas.openxmlformats.org/drawingml/2006/table">
            <a:tbl>
              <a:tblPr/>
              <a:tblGrid>
                <a:gridCol w="1342274"/>
                <a:gridCol w="5857726"/>
              </a:tblGrid>
              <a:tr h="1611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smtClean="0">
                          <a:solidFill>
                            <a:srgbClr val="000000"/>
                          </a:solidFill>
                          <a:latin typeface="굴림"/>
                        </a:rPr>
                        <a:t>필드명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설 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7975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num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글번호를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저장하는 필드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기본키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이고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auto_increment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로 자동으로 글 번호를 증가시킨다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8835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writer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글쓴이를 저장하는 필드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8835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email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이메일을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저장하는 필드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유일하게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null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값을 허용한다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8835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subject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글제목을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저장하는 필드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8835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passwd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글의 비밀번호를 저장하는 필드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8835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reg_date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글을 쓴 날짜를 저장하는 필드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8835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readcount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글의 조회수를 저장하는 필드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8835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ref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글을 그룹화하기 위한 필드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8835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re_step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제목글과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답변글의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순서를 정리하기 위한 필드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8835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re_level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글의 레벨을 저장하는 필드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8835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content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글내용을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저장하는 필드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8835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ip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92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글쓴이의 </a:t>
                      </a:r>
                      <a:r>
                        <a:rPr lang="en-US" altLang="ko-KR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ip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를 저장하는 필드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게시판 시스템에서의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페이지와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그리고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와의 관계</a:t>
            </a:r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게시판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07126056" descr="image13-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5555" y="3645024"/>
            <a:ext cx="5844269" cy="2376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7833" y="1536192"/>
            <a:ext cx="7408333" cy="381642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 저장빈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BoardDataBean</a:t>
            </a:r>
            <a:r>
              <a:rPr lang="en-US" altLang="ko-KR" dirty="0" smtClean="0"/>
              <a:t>)</a:t>
            </a:r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게시판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786247"/>
              </p:ext>
            </p:extLst>
          </p:nvPr>
        </p:nvGraphicFramePr>
        <p:xfrm>
          <a:off x="716167" y="2060848"/>
          <a:ext cx="7559999" cy="4663170"/>
        </p:xfrm>
        <a:graphic>
          <a:graphicData uri="http://schemas.openxmlformats.org/drawingml/2006/table">
            <a:tbl>
              <a:tblPr/>
              <a:tblGrid>
                <a:gridCol w="1477240"/>
                <a:gridCol w="1752273"/>
                <a:gridCol w="4330486"/>
              </a:tblGrid>
              <a:tr h="29723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latin typeface="굴림"/>
                        </a:rPr>
                        <a:t>프로퍼티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 명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해당 메소드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238">
                <a:tc rowSpan="2"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num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358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</a:rPr>
                        <a:t>글번호</a:t>
                      </a: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setNum(int num) : num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getNum() :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저장된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num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가져옴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238">
                <a:tc rowSpan="2"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writer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358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</a:rPr>
                        <a:t>작성자</a:t>
                      </a: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setWriter(String writer) : writer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getWriter(String writer) :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저장된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writer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238">
                <a:tc rowSpan="2"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subject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358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</a:rPr>
                        <a:t>글제목</a:t>
                      </a: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setSubject(String subject) : subject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getSubject(String subject) :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저장된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subject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238">
                <a:tc rowSpan="2"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email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358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</a:rPr>
                        <a:t>이메일</a:t>
                      </a: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setEmail(String email): email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getEmail() :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저장된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email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가져옴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238">
                <a:tc rowSpan="2"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content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358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</a:rPr>
                        <a:t>글내용</a:t>
                      </a: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setContent(String content) : content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getCentent(String content) :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저장된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content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238">
                <a:tc rowSpan="2"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passwd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358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</a:rPr>
                        <a:t>비밀번호</a:t>
                      </a: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setPasswd(String passwd): passwd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getPasswd() :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저장된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passwd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가져옴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238">
                <a:tc rowSpan="2"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reg_date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358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굴림"/>
                        </a:rPr>
                        <a:t>글쓴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</a:rPr>
                        <a:t> 날짜</a:t>
                      </a: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setReg_date(Timestamp reg_date): reg_date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getReg_date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 :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저장된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reg_date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가져옴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066536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 저장빈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BoardDataBean</a:t>
            </a:r>
            <a:r>
              <a:rPr lang="en-US" altLang="ko-KR" dirty="0" smtClean="0"/>
              <a:t>)</a:t>
            </a:r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게시판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24315"/>
              </p:ext>
            </p:extLst>
          </p:nvPr>
        </p:nvGraphicFramePr>
        <p:xfrm>
          <a:off x="925470" y="2708920"/>
          <a:ext cx="7272808" cy="3730536"/>
        </p:xfrm>
        <a:graphic>
          <a:graphicData uri="http://schemas.openxmlformats.org/drawingml/2006/table">
            <a:tbl>
              <a:tblPr/>
              <a:tblGrid>
                <a:gridCol w="1224136"/>
                <a:gridCol w="1944216"/>
                <a:gridCol w="4104456"/>
              </a:tblGrid>
              <a:tr h="9793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err="1">
                          <a:solidFill>
                            <a:srgbClr val="000000"/>
                          </a:solidFill>
                          <a:latin typeface="굴림"/>
                        </a:rPr>
                        <a:t>프로퍼티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굴림"/>
                        </a:rPr>
                        <a:t> 명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해당 메소드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7931">
                <a:tc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num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58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굴림"/>
                        </a:rPr>
                        <a:t>글번호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setNum(int num) : num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7931">
                <a:tc rowSpan="2"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readcount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358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</a:rPr>
                        <a:t>조회수</a:t>
                      </a: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setReadcount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readcount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):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readcount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7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getReadcount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 :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저장된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readcount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가져옴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7931">
                <a:tc rowSpan="2"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ip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358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</a:rPr>
                        <a:t>글 작성자의 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</a:rPr>
                        <a:t>IP</a:t>
                      </a: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setIp(String ip):ip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7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getIp() :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저장된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ip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가져옴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7931">
                <a:tc rowSpan="2"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ref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358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</a:rPr>
                        <a:t>글의 그룹번호</a:t>
                      </a: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setRef(String ref): ref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7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getRef() :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저장된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ref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가져옴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7931">
                <a:tc rowSpan="2"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re_step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892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</a:rPr>
                        <a:t>제목글과 답변글의 순서</a:t>
                      </a: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setRe_step(String re_step): re_step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7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getRe_step() :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저장된 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re_step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가져옴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7931">
                <a:tc rowSpan="2">
                  <a:txBody>
                    <a:bodyPr/>
                    <a:lstStyle/>
                    <a:p>
                      <a:pPr marL="1816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re_level</a:t>
                      </a:r>
                      <a:endParaRPr 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3589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</a:rPr>
                        <a:t>글의 레벨</a:t>
                      </a: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setRe_level(String re_level): re_level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저장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7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getRe_level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 :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저장된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re_level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값 가져옴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135" marR="9135" marT="9135" marB="91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39</TotalTime>
  <Words>855</Words>
  <Application>Microsoft Office PowerPoint</Application>
  <PresentationFormat>화면 슬라이드 쇼(4:3)</PresentationFormat>
  <Paragraphs>183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HY그래픽M</vt:lpstr>
      <vt:lpstr>굴림</vt:lpstr>
      <vt:lpstr>맑은 고딕</vt:lpstr>
      <vt:lpstr>Candara</vt:lpstr>
      <vt:lpstr>Symbol</vt:lpstr>
      <vt:lpstr>파형</vt:lpstr>
      <vt:lpstr>13장. 자바빈과 데이터베이스를 연동한 게시판 시스템</vt:lpstr>
      <vt:lpstr>목차</vt:lpstr>
      <vt:lpstr>게시판 시스템의 기본 구조</vt:lpstr>
      <vt:lpstr>게시판 시스템의 기본 구조</vt:lpstr>
      <vt:lpstr>테이블 작성</vt:lpstr>
      <vt:lpstr>테이블 작성</vt:lpstr>
      <vt:lpstr>게시판 자바빈 작성</vt:lpstr>
      <vt:lpstr>게시판 자바빈 작성</vt:lpstr>
      <vt:lpstr>게시판 자바빈 작성</vt:lpstr>
      <vt:lpstr>게시판 자바빈 작성</vt:lpstr>
      <vt:lpstr>게시판 JSP페이지 작성</vt:lpstr>
      <vt:lpstr>게시판 JSP페이지 작성</vt:lpstr>
      <vt:lpstr>게시판 JSP페이지 작성</vt:lpstr>
      <vt:lpstr>게시판 JSP페이지 작성</vt:lpstr>
      <vt:lpstr>게시판 JSP페이지 작성</vt:lpstr>
      <vt:lpstr>게시판 JSP페이지 작성</vt:lpstr>
      <vt:lpstr>게시판 JSP페이지 작성</vt:lpstr>
      <vt:lpstr>게시판 JSP페이지 작성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KEO</dc:creator>
  <cp:lastModifiedBy>유은경</cp:lastModifiedBy>
  <cp:revision>11</cp:revision>
  <dcterms:created xsi:type="dcterms:W3CDTF">2013-09-17T23:14:30Z</dcterms:created>
  <dcterms:modified xsi:type="dcterms:W3CDTF">2015-09-21T05:36:30Z</dcterms:modified>
</cp:coreProperties>
</file>