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sv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sv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69D80E3-05B8-440D-8EB1-2AEED59DD72D}"/>
              </a:ext>
            </a:extLst>
          </p:cNvPr>
          <p:cNvSpPr/>
          <p:nvPr/>
        </p:nvSpPr>
        <p:spPr>
          <a:xfrm>
            <a:off x="3962491" y="2526268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1C7CD5A-22FA-47FB-A8A5-934F42B8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66850"/>
            <a:ext cx="6553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E1BE081-E067-4921-9A25-78A010E9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12" y="2166937"/>
            <a:ext cx="1039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50D6619-C07D-4380-A41E-DDA8D9ED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990725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D8312CB-EE33-4A2D-96A8-ACC9862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1990725"/>
            <a:ext cx="4886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030F3A-2D62-44E1-8BE8-8CB7996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971800"/>
            <a:ext cx="1104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0D2A3A-360F-4350-83F8-0414608A7822}"/>
              </a:ext>
            </a:extLst>
          </p:cNvPr>
          <p:cNvGrpSpPr/>
          <p:nvPr/>
        </p:nvGrpSpPr>
        <p:grpSpPr>
          <a:xfrm>
            <a:off x="4063347" y="3629958"/>
            <a:ext cx="453600" cy="454003"/>
            <a:chOff x="4063347" y="3617256"/>
            <a:chExt cx="453600" cy="4540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4063347" y="361725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BEB31D94-3604-4614-8731-012954BAA3B6}"/>
                </a:ext>
              </a:extLst>
            </p:cNvPr>
            <p:cNvCxnSpPr>
              <a:cxnSpLocks/>
              <a:stCxn id="2" idx="2"/>
              <a:endCxn id="2" idx="0"/>
            </p:cNvCxnSpPr>
            <p:nvPr/>
          </p:nvCxnSpPr>
          <p:spPr>
            <a:xfrm rot="10800000" flipH="1">
              <a:off x="4063347" y="3617256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F98E9C-0B27-4FAC-A158-F69551968F48}"/>
              </a:ext>
            </a:extLst>
          </p:cNvPr>
          <p:cNvGrpSpPr/>
          <p:nvPr/>
        </p:nvGrpSpPr>
        <p:grpSpPr>
          <a:xfrm>
            <a:off x="5045411" y="3629958"/>
            <a:ext cx="453600" cy="454003"/>
            <a:chOff x="5045411" y="3610905"/>
            <a:chExt cx="453600" cy="45400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045411" y="361090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FF4B76A8-FD09-437D-96C6-39FE5C1C64F5}"/>
                </a:ext>
              </a:extLst>
            </p:cNvPr>
            <p:cNvCxnSpPr>
              <a:cxnSpLocks/>
              <a:stCxn id="6" idx="2"/>
              <a:endCxn id="6" idx="0"/>
            </p:cNvCxnSpPr>
            <p:nvPr/>
          </p:nvCxnSpPr>
          <p:spPr>
            <a:xfrm rot="10800000" flipH="1">
              <a:off x="5045411" y="3610905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5EA0-A15E-4DE0-9D07-21B3BB9676E0}"/>
              </a:ext>
            </a:extLst>
          </p:cNvPr>
          <p:cNvGrpSpPr/>
          <p:nvPr/>
        </p:nvGrpSpPr>
        <p:grpSpPr>
          <a:xfrm>
            <a:off x="6027475" y="3629958"/>
            <a:ext cx="453600" cy="454003"/>
            <a:chOff x="6027475" y="3623607"/>
            <a:chExt cx="453600" cy="45400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927E4B-77E5-488D-B729-012DFDD482AF}"/>
                </a:ext>
              </a:extLst>
            </p:cNvPr>
            <p:cNvSpPr/>
            <p:nvPr/>
          </p:nvSpPr>
          <p:spPr>
            <a:xfrm>
              <a:off x="6027475" y="362360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E308B191-9B88-4EB4-A4A4-39CCE87B9642}"/>
                </a:ext>
              </a:extLst>
            </p:cNvPr>
            <p:cNvCxnSpPr>
              <a:cxnSpLocks/>
              <a:stCxn id="8" idx="2"/>
              <a:endCxn id="8" idx="0"/>
            </p:cNvCxnSpPr>
            <p:nvPr/>
          </p:nvCxnSpPr>
          <p:spPr>
            <a:xfrm rot="10800000" flipH="1">
              <a:off x="6027475" y="36236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91FCC9-D616-43A9-AE5A-8D4C2B7C0472}"/>
              </a:ext>
            </a:extLst>
          </p:cNvPr>
          <p:cNvGrpSpPr/>
          <p:nvPr/>
        </p:nvGrpSpPr>
        <p:grpSpPr>
          <a:xfrm>
            <a:off x="7009539" y="3629958"/>
            <a:ext cx="453600" cy="454003"/>
            <a:chOff x="7009539" y="3629958"/>
            <a:chExt cx="453600" cy="45400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8F8AA9-220C-4EC8-8553-181175342871}"/>
                </a:ext>
              </a:extLst>
            </p:cNvPr>
            <p:cNvSpPr/>
            <p:nvPr/>
          </p:nvSpPr>
          <p:spPr>
            <a:xfrm>
              <a:off x="7009539" y="3629958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6BC8B64-28A4-47EB-BBE6-CEF57B434391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7009539" y="3629958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4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4063347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347" y="362995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5045411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4852411" y="3209153"/>
            <a:ext cx="799564" cy="523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6027475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75" y="3629957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009539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09538" y="3633910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27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2914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rot="10800000" flipH="1">
            <a:off x="7143097" y="229149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34844" y="2880555"/>
            <a:ext cx="83140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673238" y="2880250"/>
            <a:ext cx="83140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8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3676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12" idx="6"/>
          </p:cNvCxnSpPr>
          <p:nvPr/>
        </p:nvCxnSpPr>
        <p:spPr>
          <a:xfrm rot="10800000">
            <a:off x="5481611" y="2584986"/>
            <a:ext cx="1661487" cy="97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88819" y="2902780"/>
            <a:ext cx="72345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727213" y="2902475"/>
            <a:ext cx="72345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3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6179709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rot="16200000" flipV="1">
            <a:off x="5562500" y="1989948"/>
            <a:ext cx="764921" cy="9230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329137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637213" y="1987762"/>
            <a:ext cx="764921" cy="9274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254423" y="282311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5400000" flipH="1" flipV="1">
            <a:off x="5105276" y="2444984"/>
            <a:ext cx="754080" cy="218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674095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6445691" y="3248780"/>
            <a:ext cx="482887" cy="5612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256610" y="161503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561774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5884085" y="3248425"/>
            <a:ext cx="482887" cy="5619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45905" cy="2906820"/>
            <a:chOff x="544032" y="1182007"/>
            <a:chExt cx="83459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2,4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rot="5400000" flipH="1" flipV="1">
              <a:off x="8457544" y="2601077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rot="16200000" flipV="1">
              <a:off x="8469711" y="3441397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3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58605" cy="2906820"/>
            <a:chOff x="544032" y="1182007"/>
            <a:chExt cx="83586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路径压缩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0800000" flipH="1">
              <a:off x="8429985" y="1418247"/>
              <a:ext cx="6351" cy="1609074"/>
            </a:xfrm>
            <a:prstGeom prst="curvedConnector3">
              <a:avLst>
                <a:gd name="adj1" fmla="val -3599433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6"/>
              <a:endCxn id="52" idx="6"/>
            </p:cNvCxnSpPr>
            <p:nvPr/>
          </p:nvCxnSpPr>
          <p:spPr>
            <a:xfrm flipV="1">
              <a:off x="8889937" y="1418247"/>
              <a:ext cx="12700" cy="2443579"/>
            </a:xfrm>
            <a:prstGeom prst="curvedConnector3">
              <a:avLst>
                <a:gd name="adj1" fmla="val 180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53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743</Words>
  <Application>Microsoft Office PowerPoint</Application>
  <PresentationFormat>宽屏</PresentationFormat>
  <Paragraphs>385</Paragraphs>
  <Slides>47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81</cp:revision>
  <dcterms:created xsi:type="dcterms:W3CDTF">2025-03-19T06:11:45Z</dcterms:created>
  <dcterms:modified xsi:type="dcterms:W3CDTF">2025-03-27T13:04:38Z</dcterms:modified>
</cp:coreProperties>
</file>