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B02F-D7E8-4C87-9B98-0C0486FAC8F6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2332-4CF7-44A5-AEBD-3E14C380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0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0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3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8EB3-7C86-46E9-A444-5C9FE7A7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56FD9-FE90-4390-93A1-E6A89B5A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9E96A-E762-455E-91C4-84ACA3AB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0DDCE-D450-4A90-B177-BCA61F0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A7DA-425C-4092-8846-67276BE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1D12-173E-43E5-9BC4-6C396A63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A3586-8B34-4EBF-B14C-270185D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E4CF-DE6D-422A-A7D4-CFF3CAB2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5285-00C5-4A9C-A3F4-C6E57B6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B47F-5861-48AA-8274-73F4A2C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3AE84-7AAD-4742-904F-F38D618DE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8F838-6E36-4CD5-A63F-14AE727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967A7-9F9D-4ABA-96A7-8DA4515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ECE8-B29F-45B8-A42F-366BC9C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752C-82E2-443F-9B84-CBB1CC8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E30B-937A-464B-B211-3753936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737-5C6F-4039-9CD3-850BA276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A30F3-9E7A-4590-9735-AA37ED4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6E7A-EC2F-4BA0-B7F3-2DAD3E2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9BE66-B047-45A5-876D-B5163F5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4A5D-BC7F-491C-9192-6663152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1141B-5ACD-439E-9663-6F57795C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7F9EF-9935-421A-90EB-F26788C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C10B-523D-4C35-96D1-F0E1DB5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1DCE-046E-4E00-958D-42D02D2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9498-0551-4840-96D5-7D14543F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B6DFB-4B9E-4EA2-AE44-4B8EC22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A8F6-F2C4-403A-BD81-CBFA7FAE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A0FAA-FBBA-43E8-9F85-C8C9E50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C539-6E09-4B8A-8762-D086FC8A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D849-9394-46D0-9F80-06D9B15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BDD4-ECCE-4DD1-81C3-054A053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B0F4-32C7-44BE-B339-B6082642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9B16E-6809-47B4-B214-BE2D138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0DBCF-5606-47B8-A3D6-B70FDC5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5E9B3-AC7D-4053-A3AD-0AC0F076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CDED9-2CC5-4245-8614-FC557C5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A9316-9DA8-479C-9659-0866DAB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8A210-2BE1-4B62-8713-279E037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A527-FC40-4722-BAD2-233FF94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868FD-D43A-401F-8821-1DE937A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6AEDA-D68D-46CB-AC60-E03FB4D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7212-337E-482A-A6AF-F0B3522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8BC47-6F2E-4436-82FC-8ED2212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D44AB-EA97-40C1-83B0-F35079B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C7F9C-AD84-4920-AA45-5D239C1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446D-7551-4342-8F46-C192D18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731D-518F-45FE-AA57-7311F7FF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5B813-68B7-4D05-B583-3C787AE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E716-F1AB-419D-83BA-AC541F6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DBDB-0533-49AA-8C91-9A88F805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A3E19-43F9-4AA9-8474-A9F0065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392A-7B15-418C-8ED4-2CE1A3D8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D1DDC-9B55-42F4-BD9D-4D603E3B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D34-D583-4BB0-A988-E974AB98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5F3BA-24B4-48F8-B024-3471244E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3623C-61C9-4C70-8781-089F7933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E82C-8D99-4A50-BA69-11CF684F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403F2-781B-4DD5-9190-51DF191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4C536-623F-4DAD-A883-A7BCDBB5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6F462-03F7-4D3B-89A9-8C71B089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EC9A-25B0-4D51-9065-391EE422C36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524B7-CAF4-4895-B89A-7B8C5581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1995-6A6C-4180-8629-BCF77C60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8.png"/><Relationship Id="rId3" Type="http://schemas.openxmlformats.org/officeDocument/2006/relationships/image" Target="../media/image117.png"/><Relationship Id="rId21" Type="http://schemas.openxmlformats.org/officeDocument/2006/relationships/image" Target="../media/image130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87.png"/><Relationship Id="rId25" Type="http://schemas.openxmlformats.org/officeDocument/2006/relationships/image" Target="../media/image1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24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26.png"/><Relationship Id="rId23" Type="http://schemas.openxmlformats.org/officeDocument/2006/relationships/image" Target="../media/image132.png"/><Relationship Id="rId10" Type="http://schemas.openxmlformats.org/officeDocument/2006/relationships/image" Target="../media/image123.png"/><Relationship Id="rId19" Type="http://schemas.openxmlformats.org/officeDocument/2006/relationships/image" Target="../media/image128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Relationship Id="rId14" Type="http://schemas.openxmlformats.org/officeDocument/2006/relationships/image" Target="../media/image83.png"/><Relationship Id="rId22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sv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sv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sv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sv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sv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3" Type="http://schemas.openxmlformats.org/officeDocument/2006/relationships/image" Target="../media/image182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87.png"/><Relationship Id="rId10" Type="http://schemas.openxmlformats.org/officeDocument/2006/relationships/image" Target="../media/image186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3" Type="http://schemas.openxmlformats.org/officeDocument/2006/relationships/image" Target="../media/image192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97.png"/><Relationship Id="rId10" Type="http://schemas.openxmlformats.org/officeDocument/2006/relationships/image" Target="../media/image196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9.png"/><Relationship Id="rId3" Type="http://schemas.openxmlformats.org/officeDocument/2006/relationships/image" Target="../media/image202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207.png"/><Relationship Id="rId10" Type="http://schemas.openxmlformats.org/officeDocument/2006/relationships/image" Target="../media/image206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DE629D1-2C6E-4B4A-A5A2-76DABFDF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187" y="2976562"/>
            <a:ext cx="385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2B4E3518-37B8-486C-891D-50DB5F54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737" y="1728787"/>
            <a:ext cx="8772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577907-AE61-48F3-A1B1-BB72654F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2033587"/>
            <a:ext cx="12172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F1E3143F-4019-4A1A-A2AA-331EB95F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2" y="1871662"/>
            <a:ext cx="2390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E9DED8B-495E-4EC6-9D58-E82028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2357437"/>
            <a:ext cx="9086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2AA9F2D-018A-49CC-B535-980DE441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2495550"/>
            <a:ext cx="601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DE5CFE0-8577-4787-803C-CBD76E634664}"/>
              </a:ext>
            </a:extLst>
          </p:cNvPr>
          <p:cNvSpPr/>
          <p:nvPr/>
        </p:nvSpPr>
        <p:spPr>
          <a:xfrm>
            <a:off x="2890380" y="2487429"/>
            <a:ext cx="6771417" cy="597503"/>
          </a:xfrm>
          <a:custGeom>
            <a:avLst/>
            <a:gdLst>
              <a:gd name="connsiteX0" fmla="*/ 149442 w 6771417"/>
              <a:gd name="connsiteY0" fmla="*/ 38 h 597503"/>
              <a:gd name="connsiteX1" fmla="*/ 6622156 w 6771417"/>
              <a:gd name="connsiteY1" fmla="*/ 38 h 597503"/>
              <a:gd name="connsiteX2" fmla="*/ 149442 w 6771417"/>
              <a:gd name="connsiteY2" fmla="*/ 38 h 597503"/>
              <a:gd name="connsiteX3" fmla="*/ 6622156 w 6771417"/>
              <a:gd name="connsiteY3" fmla="*/ 38 h 597503"/>
              <a:gd name="connsiteX4" fmla="*/ 6622156 w 6771417"/>
              <a:gd name="connsiteY4" fmla="*/ 38 h 597503"/>
              <a:gd name="connsiteX5" fmla="*/ 6771508 w 6771417"/>
              <a:gd name="connsiteY5" fmla="*/ 149390 h 597503"/>
              <a:gd name="connsiteX6" fmla="*/ 6622156 w 6771417"/>
              <a:gd name="connsiteY6" fmla="*/ 38 h 597503"/>
              <a:gd name="connsiteX7" fmla="*/ 6771508 w 6771417"/>
              <a:gd name="connsiteY7" fmla="*/ 149390 h 597503"/>
              <a:gd name="connsiteX8" fmla="*/ 6771508 w 6771417"/>
              <a:gd name="connsiteY8" fmla="*/ 149390 h 597503"/>
              <a:gd name="connsiteX9" fmla="*/ 6771508 w 6771417"/>
              <a:gd name="connsiteY9" fmla="*/ 448189 h 597503"/>
              <a:gd name="connsiteX10" fmla="*/ 6771508 w 6771417"/>
              <a:gd name="connsiteY10" fmla="*/ 149390 h 597503"/>
              <a:gd name="connsiteX11" fmla="*/ 6771508 w 6771417"/>
              <a:gd name="connsiteY11" fmla="*/ 448189 h 597503"/>
              <a:gd name="connsiteX12" fmla="*/ 6771508 w 6771417"/>
              <a:gd name="connsiteY12" fmla="*/ 448189 h 597503"/>
              <a:gd name="connsiteX13" fmla="*/ 6622156 w 6771417"/>
              <a:gd name="connsiteY13" fmla="*/ 597541 h 597503"/>
              <a:gd name="connsiteX14" fmla="*/ 6771508 w 6771417"/>
              <a:gd name="connsiteY14" fmla="*/ 448189 h 597503"/>
              <a:gd name="connsiteX15" fmla="*/ 6622156 w 6771417"/>
              <a:gd name="connsiteY15" fmla="*/ 597541 h 597503"/>
              <a:gd name="connsiteX16" fmla="*/ 6622156 w 6771417"/>
              <a:gd name="connsiteY16" fmla="*/ 597541 h 597503"/>
              <a:gd name="connsiteX17" fmla="*/ 149442 w 6771417"/>
              <a:gd name="connsiteY17" fmla="*/ 597541 h 597503"/>
              <a:gd name="connsiteX18" fmla="*/ 6622156 w 6771417"/>
              <a:gd name="connsiteY18" fmla="*/ 597541 h 597503"/>
              <a:gd name="connsiteX19" fmla="*/ 149442 w 6771417"/>
              <a:gd name="connsiteY19" fmla="*/ 597541 h 597503"/>
              <a:gd name="connsiteX20" fmla="*/ 149442 w 6771417"/>
              <a:gd name="connsiteY20" fmla="*/ 597541 h 597503"/>
              <a:gd name="connsiteX21" fmla="*/ 90 w 6771417"/>
              <a:gd name="connsiteY21" fmla="*/ 448189 h 597503"/>
              <a:gd name="connsiteX22" fmla="*/ 149442 w 6771417"/>
              <a:gd name="connsiteY22" fmla="*/ 597541 h 597503"/>
              <a:gd name="connsiteX23" fmla="*/ 90 w 6771417"/>
              <a:gd name="connsiteY23" fmla="*/ 448189 h 597503"/>
              <a:gd name="connsiteX24" fmla="*/ 90 w 6771417"/>
              <a:gd name="connsiteY24" fmla="*/ 448189 h 597503"/>
              <a:gd name="connsiteX25" fmla="*/ 90 w 6771417"/>
              <a:gd name="connsiteY25" fmla="*/ 149390 h 597503"/>
              <a:gd name="connsiteX26" fmla="*/ 90 w 6771417"/>
              <a:gd name="connsiteY26" fmla="*/ 448189 h 597503"/>
              <a:gd name="connsiteX27" fmla="*/ 90 w 6771417"/>
              <a:gd name="connsiteY27" fmla="*/ 149390 h 597503"/>
              <a:gd name="connsiteX28" fmla="*/ 90 w 6771417"/>
              <a:gd name="connsiteY28" fmla="*/ 149390 h 597503"/>
              <a:gd name="connsiteX29" fmla="*/ 149442 w 6771417"/>
              <a:gd name="connsiteY29" fmla="*/ 38 h 597503"/>
              <a:gd name="connsiteX30" fmla="*/ 90 w 6771417"/>
              <a:gd name="connsiteY30" fmla="*/ 149390 h 597503"/>
              <a:gd name="connsiteX31" fmla="*/ 149442 w 6771417"/>
              <a:gd name="connsiteY31" fmla="*/ 38 h 59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71417" h="597503">
                <a:moveTo>
                  <a:pt x="149442" y="38"/>
                </a:moveTo>
                <a:cubicBezTo>
                  <a:pt x="2355908" y="38"/>
                  <a:pt x="4562470" y="38"/>
                  <a:pt x="6622156" y="38"/>
                </a:cubicBezTo>
                <a:moveTo>
                  <a:pt x="149442" y="38"/>
                </a:moveTo>
                <a:cubicBezTo>
                  <a:pt x="1521423" y="38"/>
                  <a:pt x="2893404" y="38"/>
                  <a:pt x="6622156" y="38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771508" y="149390"/>
                </a:moveTo>
                <a:cubicBezTo>
                  <a:pt x="6771508" y="223495"/>
                  <a:pt x="6771508" y="297599"/>
                  <a:pt x="6771508" y="448189"/>
                </a:cubicBezTo>
                <a:moveTo>
                  <a:pt x="6771508" y="149390"/>
                </a:moveTo>
                <a:cubicBezTo>
                  <a:pt x="6771508" y="219685"/>
                  <a:pt x="6771508" y="289979"/>
                  <a:pt x="6771508" y="448189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622156" y="597541"/>
                </a:moveTo>
                <a:cubicBezTo>
                  <a:pt x="4295865" y="597541"/>
                  <a:pt x="1969574" y="597541"/>
                  <a:pt x="149442" y="597541"/>
                </a:cubicBezTo>
                <a:moveTo>
                  <a:pt x="6622156" y="597541"/>
                </a:moveTo>
                <a:cubicBezTo>
                  <a:pt x="4173088" y="597541"/>
                  <a:pt x="1724020" y="597541"/>
                  <a:pt x="149442" y="597541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90" y="448189"/>
                </a:moveTo>
                <a:cubicBezTo>
                  <a:pt x="90" y="342081"/>
                  <a:pt x="90" y="235877"/>
                  <a:pt x="90" y="149390"/>
                </a:cubicBezTo>
                <a:moveTo>
                  <a:pt x="90" y="448189"/>
                </a:moveTo>
                <a:cubicBezTo>
                  <a:pt x="90" y="380752"/>
                  <a:pt x="90" y="313411"/>
                  <a:pt x="90" y="149390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C95A7F1-2F80-4417-85DA-10C7EE805D60}"/>
              </a:ext>
            </a:extLst>
          </p:cNvPr>
          <p:cNvSpPr/>
          <p:nvPr/>
        </p:nvSpPr>
        <p:spPr>
          <a:xfrm>
            <a:off x="5505425" y="2487429"/>
            <a:ext cx="9525" cy="580167"/>
          </a:xfrm>
          <a:custGeom>
            <a:avLst/>
            <a:gdLst>
              <a:gd name="connsiteX0" fmla="*/ 365 w 9525"/>
              <a:gd name="connsiteY0" fmla="*/ 38 h 580167"/>
              <a:gd name="connsiteX1" fmla="*/ 365 w 9525"/>
              <a:gd name="connsiteY1" fmla="*/ 580206 h 580167"/>
              <a:gd name="connsiteX2" fmla="*/ 365 w 9525"/>
              <a:gd name="connsiteY2" fmla="*/ 38 h 580167"/>
              <a:gd name="connsiteX3" fmla="*/ 36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185980B-0CD3-4210-8D1F-3D6F9B98E7F8}"/>
              </a:ext>
            </a:extLst>
          </p:cNvPr>
          <p:cNvSpPr/>
          <p:nvPr/>
        </p:nvSpPr>
        <p:spPr>
          <a:xfrm>
            <a:off x="7514334" y="2491759"/>
            <a:ext cx="9525" cy="580167"/>
          </a:xfrm>
          <a:custGeom>
            <a:avLst/>
            <a:gdLst>
              <a:gd name="connsiteX0" fmla="*/ 575 w 9525"/>
              <a:gd name="connsiteY0" fmla="*/ 39 h 580167"/>
              <a:gd name="connsiteX1" fmla="*/ 575 w 9525"/>
              <a:gd name="connsiteY1" fmla="*/ 580206 h 580167"/>
              <a:gd name="connsiteX2" fmla="*/ 575 w 9525"/>
              <a:gd name="connsiteY2" fmla="*/ 39 h 580167"/>
              <a:gd name="connsiteX3" fmla="*/ 57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" name="图形 4">
            <a:extLst>
              <a:ext uri="{FF2B5EF4-FFF2-40B4-BE49-F238E27FC236}">
                <a16:creationId xmlns:a16="http://schemas.microsoft.com/office/drawing/2014/main" id="{8085370F-AFF1-4BFD-A311-8E69F7C84051}"/>
              </a:ext>
            </a:extLst>
          </p:cNvPr>
          <p:cNvGrpSpPr/>
          <p:nvPr/>
        </p:nvGrpSpPr>
        <p:grpSpPr>
          <a:xfrm>
            <a:off x="4578902" y="2644081"/>
            <a:ext cx="891920" cy="162877"/>
            <a:chOff x="2831522" y="2049095"/>
            <a:chExt cx="891920" cy="162877"/>
          </a:xfrm>
          <a:noFill/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DE9FAEA-79E7-4A37-92C4-77096CA4BEF7}"/>
                </a:ext>
              </a:extLst>
            </p:cNvPr>
            <p:cNvSpPr/>
            <p:nvPr/>
          </p:nvSpPr>
          <p:spPr>
            <a:xfrm>
              <a:off x="2831522" y="2117580"/>
              <a:ext cx="891920" cy="17335"/>
            </a:xfrm>
            <a:custGeom>
              <a:avLst/>
              <a:gdLst>
                <a:gd name="connsiteX0" fmla="*/ 267 w 891920"/>
                <a:gd name="connsiteY0" fmla="*/ 62 h 17335"/>
                <a:gd name="connsiteX1" fmla="*/ 892188 w 891920"/>
                <a:gd name="connsiteY1" fmla="*/ 17397 h 17335"/>
                <a:gd name="connsiteX2" fmla="*/ 267 w 891920"/>
                <a:gd name="connsiteY2" fmla="*/ 62 h 17335"/>
                <a:gd name="connsiteX3" fmla="*/ 892188 w 891920"/>
                <a:gd name="connsiteY3" fmla="*/ 17397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920" h="17335"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92C2495-33CF-4C91-B05D-BF8C7F0F6673}"/>
                </a:ext>
              </a:extLst>
            </p:cNvPr>
            <p:cNvSpPr/>
            <p:nvPr/>
          </p:nvSpPr>
          <p:spPr>
            <a:xfrm>
              <a:off x="3498082" y="2134915"/>
              <a:ext cx="225361" cy="77057"/>
            </a:xfrm>
            <a:custGeom>
              <a:avLst/>
              <a:gdLst>
                <a:gd name="connsiteX0" fmla="*/ 267 w 225361"/>
                <a:gd name="connsiteY0" fmla="*/ 77119 h 77057"/>
                <a:gd name="connsiteX1" fmla="*/ 225629 w 225361"/>
                <a:gd name="connsiteY1" fmla="*/ 62 h 77057"/>
                <a:gd name="connsiteX2" fmla="*/ 267 w 225361"/>
                <a:gd name="connsiteY2" fmla="*/ 77119 h 77057"/>
                <a:gd name="connsiteX3" fmla="*/ 225629 w 225361"/>
                <a:gd name="connsiteY3" fmla="*/ 62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61" h="77057">
                  <a:moveTo>
                    <a:pt x="267" y="77119"/>
                  </a:moveTo>
                  <a:cubicBezTo>
                    <a:pt x="77706" y="50640"/>
                    <a:pt x="155049" y="24160"/>
                    <a:pt x="225629" y="62"/>
                  </a:cubicBezTo>
                  <a:moveTo>
                    <a:pt x="267" y="77119"/>
                  </a:moveTo>
                  <a:cubicBezTo>
                    <a:pt x="54464" y="58545"/>
                    <a:pt x="108662" y="40067"/>
                    <a:pt x="225629" y="6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2D6A144-0E9E-4F9C-80C1-A72D3CC1E3BA}"/>
                </a:ext>
              </a:extLst>
            </p:cNvPr>
            <p:cNvSpPr/>
            <p:nvPr/>
          </p:nvSpPr>
          <p:spPr>
            <a:xfrm>
              <a:off x="3501225" y="2049095"/>
              <a:ext cx="222218" cy="85820"/>
            </a:xfrm>
            <a:custGeom>
              <a:avLst/>
              <a:gdLst>
                <a:gd name="connsiteX0" fmla="*/ 267 w 222218"/>
                <a:gd name="connsiteY0" fmla="*/ 62 h 85820"/>
                <a:gd name="connsiteX1" fmla="*/ 222486 w 222218"/>
                <a:gd name="connsiteY1" fmla="*/ 85882 h 85820"/>
                <a:gd name="connsiteX2" fmla="*/ 267 w 222218"/>
                <a:gd name="connsiteY2" fmla="*/ 62 h 85820"/>
                <a:gd name="connsiteX3" fmla="*/ 222486 w 222218"/>
                <a:gd name="connsiteY3" fmla="*/ 85882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18" h="85820">
                  <a:moveTo>
                    <a:pt x="267" y="62"/>
                  </a:moveTo>
                  <a:cubicBezTo>
                    <a:pt x="76563" y="29589"/>
                    <a:pt x="152858" y="59022"/>
                    <a:pt x="222486" y="85882"/>
                  </a:cubicBezTo>
                  <a:moveTo>
                    <a:pt x="267" y="62"/>
                  </a:moveTo>
                  <a:cubicBezTo>
                    <a:pt x="53703" y="20731"/>
                    <a:pt x="107138" y="41305"/>
                    <a:pt x="222486" y="8588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" name="图形 4">
            <a:extLst>
              <a:ext uri="{FF2B5EF4-FFF2-40B4-BE49-F238E27FC236}">
                <a16:creationId xmlns:a16="http://schemas.microsoft.com/office/drawing/2014/main" id="{8BCBDE9C-341B-4B48-BC12-F9D58D7B5497}"/>
              </a:ext>
            </a:extLst>
          </p:cNvPr>
          <p:cNvGrpSpPr/>
          <p:nvPr/>
        </p:nvGrpSpPr>
        <p:grpSpPr>
          <a:xfrm>
            <a:off x="7548927" y="2657104"/>
            <a:ext cx="805338" cy="162877"/>
            <a:chOff x="5801547" y="2062118"/>
            <a:chExt cx="805338" cy="162877"/>
          </a:xfrm>
          <a:noFill/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83CC3E0-9292-4AD6-8D75-478D0EAE70AC}"/>
                </a:ext>
              </a:extLst>
            </p:cNvPr>
            <p:cNvSpPr/>
            <p:nvPr/>
          </p:nvSpPr>
          <p:spPr>
            <a:xfrm>
              <a:off x="5801547" y="2143557"/>
              <a:ext cx="805338" cy="9525"/>
            </a:xfrm>
            <a:custGeom>
              <a:avLst/>
              <a:gdLst>
                <a:gd name="connsiteX0" fmla="*/ 806002 w 805338"/>
                <a:gd name="connsiteY0" fmla="*/ 65 h 9525"/>
                <a:gd name="connsiteX1" fmla="*/ 664 w 805338"/>
                <a:gd name="connsiteY1" fmla="*/ 65 h 9525"/>
                <a:gd name="connsiteX2" fmla="*/ 806002 w 805338"/>
                <a:gd name="connsiteY2" fmla="*/ 65 h 9525"/>
                <a:gd name="connsiteX3" fmla="*/ 664 w 805338"/>
                <a:gd name="connsiteY3" fmla="*/ 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338" h="9525"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B074853-3F88-4EFC-9D82-D041E5BB14A2}"/>
                </a:ext>
              </a:extLst>
            </p:cNvPr>
            <p:cNvSpPr/>
            <p:nvPr/>
          </p:nvSpPr>
          <p:spPr>
            <a:xfrm>
              <a:off x="5801547" y="2062118"/>
              <a:ext cx="223837" cy="81438"/>
            </a:xfrm>
            <a:custGeom>
              <a:avLst/>
              <a:gdLst>
                <a:gd name="connsiteX0" fmla="*/ 224501 w 223837"/>
                <a:gd name="connsiteY0" fmla="*/ 65 h 81438"/>
                <a:gd name="connsiteX1" fmla="*/ 664 w 223837"/>
                <a:gd name="connsiteY1" fmla="*/ 81503 h 81438"/>
                <a:gd name="connsiteX2" fmla="*/ 224501 w 223837"/>
                <a:gd name="connsiteY2" fmla="*/ 65 h 81438"/>
                <a:gd name="connsiteX3" fmla="*/ 664 w 223837"/>
                <a:gd name="connsiteY3" fmla="*/ 81503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65"/>
                  </a:moveTo>
                  <a:cubicBezTo>
                    <a:pt x="158017" y="24258"/>
                    <a:pt x="91532" y="48452"/>
                    <a:pt x="664" y="81503"/>
                  </a:cubicBezTo>
                  <a:moveTo>
                    <a:pt x="224501" y="65"/>
                  </a:moveTo>
                  <a:cubicBezTo>
                    <a:pt x="153540" y="25877"/>
                    <a:pt x="82579" y="51690"/>
                    <a:pt x="664" y="81503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8B113CF-D16B-40BE-BC00-EAA467F19BC7}"/>
                </a:ext>
              </a:extLst>
            </p:cNvPr>
            <p:cNvSpPr/>
            <p:nvPr/>
          </p:nvSpPr>
          <p:spPr>
            <a:xfrm>
              <a:off x="5801547" y="2143557"/>
              <a:ext cx="223837" cy="81438"/>
            </a:xfrm>
            <a:custGeom>
              <a:avLst/>
              <a:gdLst>
                <a:gd name="connsiteX0" fmla="*/ 224501 w 223837"/>
                <a:gd name="connsiteY0" fmla="*/ 81503 h 81438"/>
                <a:gd name="connsiteX1" fmla="*/ 664 w 223837"/>
                <a:gd name="connsiteY1" fmla="*/ 65 h 81438"/>
                <a:gd name="connsiteX2" fmla="*/ 224501 w 223837"/>
                <a:gd name="connsiteY2" fmla="*/ 81503 h 81438"/>
                <a:gd name="connsiteX3" fmla="*/ 664 w 223837"/>
                <a:gd name="connsiteY3" fmla="*/ 65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81503"/>
                  </a:moveTo>
                  <a:cubicBezTo>
                    <a:pt x="158017" y="57310"/>
                    <a:pt x="91532" y="33116"/>
                    <a:pt x="664" y="65"/>
                  </a:cubicBezTo>
                  <a:moveTo>
                    <a:pt x="224501" y="81503"/>
                  </a:moveTo>
                  <a:cubicBezTo>
                    <a:pt x="153540" y="55691"/>
                    <a:pt x="82579" y="29878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64DBD3F-0088-4034-A796-EC96FBE62926}"/>
              </a:ext>
            </a:extLst>
          </p:cNvPr>
          <p:cNvSpPr txBox="1"/>
          <p:nvPr/>
        </p:nvSpPr>
        <p:spPr>
          <a:xfrm>
            <a:off x="2036940" y="2600015"/>
            <a:ext cx="7543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栈数组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5ED41F-7544-425C-9A9F-CA65FB84956F}"/>
              </a:ext>
            </a:extLst>
          </p:cNvPr>
          <p:cNvSpPr txBox="1"/>
          <p:nvPr/>
        </p:nvSpPr>
        <p:spPr>
          <a:xfrm>
            <a:off x="2729667" y="2166194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385381-103E-48E9-8056-0FBC7D2DC275}"/>
              </a:ext>
            </a:extLst>
          </p:cNvPr>
          <p:cNvSpPr txBox="1"/>
          <p:nvPr/>
        </p:nvSpPr>
        <p:spPr>
          <a:xfrm>
            <a:off x="8825667" y="2131558"/>
            <a:ext cx="1049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MaxSize-1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F6C938-C582-4E79-A18A-698A8DE00E9B}"/>
              </a:ext>
            </a:extLst>
          </p:cNvPr>
          <p:cNvSpPr txBox="1"/>
          <p:nvPr/>
        </p:nvSpPr>
        <p:spPr>
          <a:xfrm>
            <a:off x="2435258" y="34910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24" name="图形 4">
            <a:extLst>
              <a:ext uri="{FF2B5EF4-FFF2-40B4-BE49-F238E27FC236}">
                <a16:creationId xmlns:a16="http://schemas.microsoft.com/office/drawing/2014/main" id="{5494A6DC-B0BD-46F1-80F5-C5D5A7D9C321}"/>
              </a:ext>
            </a:extLst>
          </p:cNvPr>
          <p:cNvGrpSpPr/>
          <p:nvPr/>
        </p:nvGrpSpPr>
        <p:grpSpPr>
          <a:xfrm>
            <a:off x="2845690" y="3136852"/>
            <a:ext cx="133254" cy="389667"/>
            <a:chOff x="1098310" y="2541866"/>
            <a:chExt cx="133254" cy="389667"/>
          </a:xfrm>
          <a:noFill/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8F3A85B-BA79-40D5-9F14-86D8FF1E33F8}"/>
                </a:ext>
              </a:extLst>
            </p:cNvPr>
            <p:cNvSpPr/>
            <p:nvPr/>
          </p:nvSpPr>
          <p:spPr>
            <a:xfrm>
              <a:off x="1160318" y="2541866"/>
              <a:ext cx="8667" cy="389667"/>
            </a:xfrm>
            <a:custGeom>
              <a:avLst/>
              <a:gdLst>
                <a:gd name="connsiteX0" fmla="*/ 92 w 8667"/>
                <a:gd name="connsiteY0" fmla="*/ 389815 h 389667"/>
                <a:gd name="connsiteX1" fmla="*/ 8760 w 8667"/>
                <a:gd name="connsiteY1" fmla="*/ 147 h 389667"/>
                <a:gd name="connsiteX2" fmla="*/ 92 w 8667"/>
                <a:gd name="connsiteY2" fmla="*/ 389815 h 389667"/>
                <a:gd name="connsiteX3" fmla="*/ 8760 w 8667"/>
                <a:gd name="connsiteY3" fmla="*/ 147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" h="389667"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68EEF13-A829-449B-A0FA-12A9D3242B86}"/>
                </a:ext>
              </a:extLst>
            </p:cNvPr>
            <p:cNvSpPr/>
            <p:nvPr/>
          </p:nvSpPr>
          <p:spPr>
            <a:xfrm>
              <a:off x="1168985" y="2541866"/>
              <a:ext cx="62579" cy="184594"/>
            </a:xfrm>
            <a:custGeom>
              <a:avLst/>
              <a:gdLst>
                <a:gd name="connsiteX0" fmla="*/ 62671 w 62579"/>
                <a:gd name="connsiteY0" fmla="*/ 184742 h 184594"/>
                <a:gd name="connsiteX1" fmla="*/ 92 w 62579"/>
                <a:gd name="connsiteY1" fmla="*/ 147 h 184594"/>
                <a:gd name="connsiteX2" fmla="*/ 62671 w 62579"/>
                <a:gd name="connsiteY2" fmla="*/ 184742 h 184594"/>
                <a:gd name="connsiteX3" fmla="*/ 92 w 62579"/>
                <a:gd name="connsiteY3" fmla="*/ 147 h 18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" h="184594">
                  <a:moveTo>
                    <a:pt x="62671" y="184742"/>
                  </a:moveTo>
                  <a:cubicBezTo>
                    <a:pt x="37716" y="111114"/>
                    <a:pt x="12760" y="37390"/>
                    <a:pt x="92" y="147"/>
                  </a:cubicBezTo>
                  <a:moveTo>
                    <a:pt x="62671" y="184742"/>
                  </a:moveTo>
                  <a:cubicBezTo>
                    <a:pt x="39335" y="116067"/>
                    <a:pt x="16094" y="47296"/>
                    <a:pt x="92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25EA5D-AB08-4A61-AB38-1B3394D8A874}"/>
                </a:ext>
              </a:extLst>
            </p:cNvPr>
            <p:cNvSpPr/>
            <p:nvPr/>
          </p:nvSpPr>
          <p:spPr>
            <a:xfrm>
              <a:off x="1098310" y="2541866"/>
              <a:ext cx="70675" cy="181641"/>
            </a:xfrm>
            <a:custGeom>
              <a:avLst/>
              <a:gdLst>
                <a:gd name="connsiteX0" fmla="*/ 92 w 70675"/>
                <a:gd name="connsiteY0" fmla="*/ 181789 h 181641"/>
                <a:gd name="connsiteX1" fmla="*/ 70767 w 70675"/>
                <a:gd name="connsiteY1" fmla="*/ 147 h 181641"/>
                <a:gd name="connsiteX2" fmla="*/ 92 w 70675"/>
                <a:gd name="connsiteY2" fmla="*/ 181789 h 181641"/>
                <a:gd name="connsiteX3" fmla="*/ 70767 w 70675"/>
                <a:gd name="connsiteY3" fmla="*/ 147 h 1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75" h="181641">
                  <a:moveTo>
                    <a:pt x="92" y="181789"/>
                  </a:moveTo>
                  <a:cubicBezTo>
                    <a:pt x="28286" y="109304"/>
                    <a:pt x="56480" y="36819"/>
                    <a:pt x="70767" y="147"/>
                  </a:cubicBezTo>
                  <a:moveTo>
                    <a:pt x="92" y="181789"/>
                  </a:moveTo>
                  <a:cubicBezTo>
                    <a:pt x="26381" y="114162"/>
                    <a:pt x="52670" y="46534"/>
                    <a:pt x="70767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0B8AB19-5D8B-4C33-A8D1-A3F52C70AC31}"/>
              </a:ext>
            </a:extLst>
          </p:cNvPr>
          <p:cNvSpPr txBox="1"/>
          <p:nvPr/>
        </p:nvSpPr>
        <p:spPr>
          <a:xfrm>
            <a:off x="4854885" y="3510518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29" name="图形 4">
            <a:extLst>
              <a:ext uri="{FF2B5EF4-FFF2-40B4-BE49-F238E27FC236}">
                <a16:creationId xmlns:a16="http://schemas.microsoft.com/office/drawing/2014/main" id="{8A67B166-1B6C-40A2-9A1B-846A2080EB87}"/>
              </a:ext>
            </a:extLst>
          </p:cNvPr>
          <p:cNvGrpSpPr/>
          <p:nvPr/>
        </p:nvGrpSpPr>
        <p:grpSpPr>
          <a:xfrm>
            <a:off x="5437946" y="3141182"/>
            <a:ext cx="133254" cy="389667"/>
            <a:chOff x="3690566" y="2546196"/>
            <a:chExt cx="133254" cy="389667"/>
          </a:xfrm>
          <a:noFill/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C54D77-D43E-4923-B6FA-A71DB2E23E6E}"/>
                </a:ext>
              </a:extLst>
            </p:cNvPr>
            <p:cNvSpPr/>
            <p:nvPr/>
          </p:nvSpPr>
          <p:spPr>
            <a:xfrm>
              <a:off x="3755146" y="2546196"/>
              <a:ext cx="3810" cy="389667"/>
            </a:xfrm>
            <a:custGeom>
              <a:avLst/>
              <a:gdLst>
                <a:gd name="connsiteX0" fmla="*/ 364 w 3810"/>
                <a:gd name="connsiteY0" fmla="*/ 389815 h 389667"/>
                <a:gd name="connsiteX1" fmla="*/ 4174 w 3810"/>
                <a:gd name="connsiteY1" fmla="*/ 148 h 389667"/>
                <a:gd name="connsiteX2" fmla="*/ 364 w 3810"/>
                <a:gd name="connsiteY2" fmla="*/ 389815 h 389667"/>
                <a:gd name="connsiteX3" fmla="*/ 4174 w 3810"/>
                <a:gd name="connsiteY3" fmla="*/ 148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389667"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FC86F5D-483D-4A98-8AEE-6D1ABE71C7E2}"/>
                </a:ext>
              </a:extLst>
            </p:cNvPr>
            <p:cNvSpPr/>
            <p:nvPr/>
          </p:nvSpPr>
          <p:spPr>
            <a:xfrm>
              <a:off x="3758956" y="2546196"/>
              <a:ext cx="64865" cy="183737"/>
            </a:xfrm>
            <a:custGeom>
              <a:avLst/>
              <a:gdLst>
                <a:gd name="connsiteX0" fmla="*/ 65229 w 64865"/>
                <a:gd name="connsiteY0" fmla="*/ 183885 h 183737"/>
                <a:gd name="connsiteX1" fmla="*/ 364 w 64865"/>
                <a:gd name="connsiteY1" fmla="*/ 148 h 183737"/>
                <a:gd name="connsiteX2" fmla="*/ 65229 w 64865"/>
                <a:gd name="connsiteY2" fmla="*/ 183885 h 183737"/>
                <a:gd name="connsiteX3" fmla="*/ 364 w 64865"/>
                <a:gd name="connsiteY3" fmla="*/ 148 h 18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" h="183737">
                  <a:moveTo>
                    <a:pt x="65229" y="183885"/>
                  </a:moveTo>
                  <a:cubicBezTo>
                    <a:pt x="50466" y="142165"/>
                    <a:pt x="35797" y="100446"/>
                    <a:pt x="364" y="148"/>
                  </a:cubicBezTo>
                  <a:moveTo>
                    <a:pt x="65229" y="183885"/>
                  </a:moveTo>
                  <a:cubicBezTo>
                    <a:pt x="47227" y="132926"/>
                    <a:pt x="29225" y="81872"/>
                    <a:pt x="36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82AB5BD-A937-41C6-B9C7-B66AC79E6248}"/>
                </a:ext>
              </a:extLst>
            </p:cNvPr>
            <p:cNvSpPr/>
            <p:nvPr/>
          </p:nvSpPr>
          <p:spPr>
            <a:xfrm>
              <a:off x="3690566" y="2546196"/>
              <a:ext cx="68389" cy="182403"/>
            </a:xfrm>
            <a:custGeom>
              <a:avLst/>
              <a:gdLst>
                <a:gd name="connsiteX0" fmla="*/ 364 w 68389"/>
                <a:gd name="connsiteY0" fmla="*/ 182551 h 182403"/>
                <a:gd name="connsiteX1" fmla="*/ 68754 w 68389"/>
                <a:gd name="connsiteY1" fmla="*/ 148 h 182403"/>
                <a:gd name="connsiteX2" fmla="*/ 364 w 68389"/>
                <a:gd name="connsiteY2" fmla="*/ 182551 h 182403"/>
                <a:gd name="connsiteX3" fmla="*/ 68754 w 68389"/>
                <a:gd name="connsiteY3" fmla="*/ 148 h 18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89" h="182403">
                  <a:moveTo>
                    <a:pt x="364" y="182551"/>
                  </a:moveTo>
                  <a:cubicBezTo>
                    <a:pt x="15890" y="141118"/>
                    <a:pt x="31416" y="99684"/>
                    <a:pt x="68754" y="148"/>
                  </a:cubicBezTo>
                  <a:moveTo>
                    <a:pt x="364" y="182551"/>
                  </a:moveTo>
                  <a:cubicBezTo>
                    <a:pt x="19319" y="131974"/>
                    <a:pt x="38369" y="81301"/>
                    <a:pt x="6875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D527439-FC7E-4D66-BAFB-135181D28E20}"/>
              </a:ext>
            </a:extLst>
          </p:cNvPr>
          <p:cNvSpPr txBox="1"/>
          <p:nvPr/>
        </p:nvSpPr>
        <p:spPr>
          <a:xfrm>
            <a:off x="7056753" y="3522424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34" name="图形 4">
            <a:extLst>
              <a:ext uri="{FF2B5EF4-FFF2-40B4-BE49-F238E27FC236}">
                <a16:creationId xmlns:a16="http://schemas.microsoft.com/office/drawing/2014/main" id="{B7246B3E-1AE9-4DE1-8C38-182B051BE08A}"/>
              </a:ext>
            </a:extLst>
          </p:cNvPr>
          <p:cNvGrpSpPr/>
          <p:nvPr/>
        </p:nvGrpSpPr>
        <p:grpSpPr>
          <a:xfrm>
            <a:off x="7451967" y="3168242"/>
            <a:ext cx="133254" cy="389667"/>
            <a:chOff x="5704587" y="2573256"/>
            <a:chExt cx="133254" cy="389667"/>
          </a:xfrm>
          <a:noFill/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65DB29-74BD-454F-A1D5-4CBA335352CE}"/>
                </a:ext>
              </a:extLst>
            </p:cNvPr>
            <p:cNvSpPr/>
            <p:nvPr/>
          </p:nvSpPr>
          <p:spPr>
            <a:xfrm>
              <a:off x="5759737" y="2573256"/>
              <a:ext cx="21716" cy="389667"/>
            </a:xfrm>
            <a:custGeom>
              <a:avLst/>
              <a:gdLst>
                <a:gd name="connsiteX0" fmla="*/ 575 w 21716"/>
                <a:gd name="connsiteY0" fmla="*/ 389818 h 389667"/>
                <a:gd name="connsiteX1" fmla="*/ 22292 w 21716"/>
                <a:gd name="connsiteY1" fmla="*/ 151 h 389667"/>
                <a:gd name="connsiteX2" fmla="*/ 575 w 21716"/>
                <a:gd name="connsiteY2" fmla="*/ 389818 h 389667"/>
                <a:gd name="connsiteX3" fmla="*/ 22292 w 21716"/>
                <a:gd name="connsiteY3" fmla="*/ 151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" h="389667"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CEC0DC8-2B09-4381-82BA-DB44CAFD38B3}"/>
                </a:ext>
              </a:extLst>
            </p:cNvPr>
            <p:cNvSpPr/>
            <p:nvPr/>
          </p:nvSpPr>
          <p:spPr>
            <a:xfrm>
              <a:off x="5781454" y="2573256"/>
              <a:ext cx="56387" cy="186785"/>
            </a:xfrm>
            <a:custGeom>
              <a:avLst/>
              <a:gdLst>
                <a:gd name="connsiteX0" fmla="*/ 56963 w 56387"/>
                <a:gd name="connsiteY0" fmla="*/ 186936 h 186785"/>
                <a:gd name="connsiteX1" fmla="*/ 575 w 56387"/>
                <a:gd name="connsiteY1" fmla="*/ 151 h 186785"/>
                <a:gd name="connsiteX2" fmla="*/ 56963 w 56387"/>
                <a:gd name="connsiteY2" fmla="*/ 186936 h 186785"/>
                <a:gd name="connsiteX3" fmla="*/ 575 w 56387"/>
                <a:gd name="connsiteY3" fmla="*/ 151 h 18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" h="186785">
                  <a:moveTo>
                    <a:pt x="56963" y="186936"/>
                  </a:moveTo>
                  <a:cubicBezTo>
                    <a:pt x="40389" y="131977"/>
                    <a:pt x="23720" y="76922"/>
                    <a:pt x="575" y="151"/>
                  </a:cubicBezTo>
                  <a:moveTo>
                    <a:pt x="56963" y="186936"/>
                  </a:moveTo>
                  <a:cubicBezTo>
                    <a:pt x="44390" y="145121"/>
                    <a:pt x="31721" y="103306"/>
                    <a:pt x="575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07C3BAD0-C283-4416-A08F-9B5F4EA82D6E}"/>
                </a:ext>
              </a:extLst>
            </p:cNvPr>
            <p:cNvSpPr/>
            <p:nvPr/>
          </p:nvSpPr>
          <p:spPr>
            <a:xfrm>
              <a:off x="5704587" y="2573256"/>
              <a:ext cx="76866" cy="179355"/>
            </a:xfrm>
            <a:custGeom>
              <a:avLst/>
              <a:gdLst>
                <a:gd name="connsiteX0" fmla="*/ 575 w 76866"/>
                <a:gd name="connsiteY0" fmla="*/ 179506 h 179355"/>
                <a:gd name="connsiteX1" fmla="*/ 77441 w 76866"/>
                <a:gd name="connsiteY1" fmla="*/ 151 h 179355"/>
                <a:gd name="connsiteX2" fmla="*/ 575 w 76866"/>
                <a:gd name="connsiteY2" fmla="*/ 179506 h 179355"/>
                <a:gd name="connsiteX3" fmla="*/ 77441 w 76866"/>
                <a:gd name="connsiteY3" fmla="*/ 151 h 17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66" h="179355">
                  <a:moveTo>
                    <a:pt x="575" y="179506"/>
                  </a:moveTo>
                  <a:cubicBezTo>
                    <a:pt x="23244" y="126738"/>
                    <a:pt x="45818" y="73874"/>
                    <a:pt x="77441" y="151"/>
                  </a:cubicBezTo>
                  <a:moveTo>
                    <a:pt x="575" y="179506"/>
                  </a:moveTo>
                  <a:cubicBezTo>
                    <a:pt x="17815" y="139311"/>
                    <a:pt x="34960" y="99211"/>
                    <a:pt x="77441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86B7F75-2021-4BF7-A881-97AB9E88EE07}"/>
              </a:ext>
            </a:extLst>
          </p:cNvPr>
          <p:cNvSpPr txBox="1"/>
          <p:nvPr/>
        </p:nvSpPr>
        <p:spPr>
          <a:xfrm>
            <a:off x="9233926" y="34726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39" name="图形 4">
            <a:extLst>
              <a:ext uri="{FF2B5EF4-FFF2-40B4-BE49-F238E27FC236}">
                <a16:creationId xmlns:a16="http://schemas.microsoft.com/office/drawing/2014/main" id="{60DBC7DF-506C-4ADA-8583-82C9EEA06958}"/>
              </a:ext>
            </a:extLst>
          </p:cNvPr>
          <p:cNvGrpSpPr/>
          <p:nvPr/>
        </p:nvGrpSpPr>
        <p:grpSpPr>
          <a:xfrm>
            <a:off x="9676389" y="3090873"/>
            <a:ext cx="119824" cy="350138"/>
            <a:chOff x="7929009" y="2495887"/>
            <a:chExt cx="119824" cy="350138"/>
          </a:xfrm>
          <a:noFill/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192ED44-5155-4226-B5B1-B6D4140BBA2B}"/>
                </a:ext>
              </a:extLst>
            </p:cNvPr>
            <p:cNvSpPr/>
            <p:nvPr/>
          </p:nvSpPr>
          <p:spPr>
            <a:xfrm>
              <a:off x="7977206" y="2495887"/>
              <a:ext cx="24955" cy="350138"/>
            </a:xfrm>
            <a:custGeom>
              <a:avLst/>
              <a:gdLst>
                <a:gd name="connsiteX0" fmla="*/ 25766 w 24955"/>
                <a:gd name="connsiteY0" fmla="*/ 350277 h 350138"/>
                <a:gd name="connsiteX1" fmla="*/ 810 w 24955"/>
                <a:gd name="connsiteY1" fmla="*/ 138 h 350138"/>
                <a:gd name="connsiteX2" fmla="*/ 25766 w 24955"/>
                <a:gd name="connsiteY2" fmla="*/ 350277 h 350138"/>
                <a:gd name="connsiteX3" fmla="*/ 810 w 24955"/>
                <a:gd name="connsiteY3" fmla="*/ 138 h 3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350138"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2FFE76B-E431-4868-83C9-EB4E1D25A299}"/>
                </a:ext>
              </a:extLst>
            </p:cNvPr>
            <p:cNvSpPr/>
            <p:nvPr/>
          </p:nvSpPr>
          <p:spPr>
            <a:xfrm>
              <a:off x="7977206" y="2495887"/>
              <a:ext cx="71627" cy="160305"/>
            </a:xfrm>
            <a:custGeom>
              <a:avLst/>
              <a:gdLst>
                <a:gd name="connsiteX0" fmla="*/ 72438 w 71627"/>
                <a:gd name="connsiteY0" fmla="*/ 160444 h 160305"/>
                <a:gd name="connsiteX1" fmla="*/ 810 w 71627"/>
                <a:gd name="connsiteY1" fmla="*/ 138 h 160305"/>
                <a:gd name="connsiteX2" fmla="*/ 72438 w 71627"/>
                <a:gd name="connsiteY2" fmla="*/ 160444 h 160305"/>
                <a:gd name="connsiteX3" fmla="*/ 810 w 71627"/>
                <a:gd name="connsiteY3" fmla="*/ 138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27" h="160305">
                  <a:moveTo>
                    <a:pt x="72438" y="160444"/>
                  </a:moveTo>
                  <a:cubicBezTo>
                    <a:pt x="51007" y="112629"/>
                    <a:pt x="29671" y="64813"/>
                    <a:pt x="810" y="138"/>
                  </a:cubicBezTo>
                  <a:moveTo>
                    <a:pt x="72438" y="160444"/>
                  </a:moveTo>
                  <a:cubicBezTo>
                    <a:pt x="47006" y="103580"/>
                    <a:pt x="21575" y="46716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C79200B-CD8F-41C3-A92C-79DB29254AD8}"/>
                </a:ext>
              </a:extLst>
            </p:cNvPr>
            <p:cNvSpPr/>
            <p:nvPr/>
          </p:nvSpPr>
          <p:spPr>
            <a:xfrm>
              <a:off x="7929009" y="2495887"/>
              <a:ext cx="48196" cy="168782"/>
            </a:xfrm>
            <a:custGeom>
              <a:avLst/>
              <a:gdLst>
                <a:gd name="connsiteX0" fmla="*/ 810 w 48196"/>
                <a:gd name="connsiteY0" fmla="*/ 168921 h 168782"/>
                <a:gd name="connsiteX1" fmla="*/ 49007 w 48196"/>
                <a:gd name="connsiteY1" fmla="*/ 138 h 168782"/>
                <a:gd name="connsiteX2" fmla="*/ 810 w 48196"/>
                <a:gd name="connsiteY2" fmla="*/ 168921 h 168782"/>
                <a:gd name="connsiteX3" fmla="*/ 49007 w 48196"/>
                <a:gd name="connsiteY3" fmla="*/ 138 h 16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6" h="168782">
                  <a:moveTo>
                    <a:pt x="810" y="168921"/>
                  </a:moveTo>
                  <a:cubicBezTo>
                    <a:pt x="15193" y="118534"/>
                    <a:pt x="29576" y="68242"/>
                    <a:pt x="49007" y="138"/>
                  </a:cubicBezTo>
                  <a:moveTo>
                    <a:pt x="810" y="168921"/>
                  </a:moveTo>
                  <a:cubicBezTo>
                    <a:pt x="17955" y="109104"/>
                    <a:pt x="35005" y="49192"/>
                    <a:pt x="49007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33719CE-FAE5-4DA5-B54E-02D4828CA93B}"/>
              </a:ext>
            </a:extLst>
          </p:cNvPr>
          <p:cNvSpPr txBox="1"/>
          <p:nvPr/>
        </p:nvSpPr>
        <p:spPr>
          <a:xfrm>
            <a:off x="3483008" y="2547194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413E75-DD01-49EE-8535-B9583CD51794}"/>
              </a:ext>
            </a:extLst>
          </p:cNvPr>
          <p:cNvSpPr txBox="1"/>
          <p:nvPr/>
        </p:nvSpPr>
        <p:spPr>
          <a:xfrm>
            <a:off x="8583212" y="2538535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86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DC9E017-2577-492D-B736-85D9519E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225" y="1457325"/>
            <a:ext cx="1733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81EE7E0-003B-4EFD-9ABF-35BF94D4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8765"/>
            <a:ext cx="12192000" cy="2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0E9C887-0440-4012-8263-D4CAC70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29540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F8C24E-2DB0-4135-8E48-D930552AA82D}"/>
              </a:ext>
            </a:extLst>
          </p:cNvPr>
          <p:cNvSpPr/>
          <p:nvPr/>
        </p:nvSpPr>
        <p:spPr>
          <a:xfrm>
            <a:off x="5667375" y="2318839"/>
            <a:ext cx="857250" cy="2486025"/>
          </a:xfrm>
          <a:custGeom>
            <a:avLst/>
            <a:gdLst>
              <a:gd name="connsiteX0" fmla="*/ 214323 w 857250"/>
              <a:gd name="connsiteY0" fmla="*/ 93 h 2486025"/>
              <a:gd name="connsiteX1" fmla="*/ 642948 w 857250"/>
              <a:gd name="connsiteY1" fmla="*/ 93 h 2486025"/>
              <a:gd name="connsiteX2" fmla="*/ 214323 w 857250"/>
              <a:gd name="connsiteY2" fmla="*/ 93 h 2486025"/>
              <a:gd name="connsiteX3" fmla="*/ 642948 w 857250"/>
              <a:gd name="connsiteY3" fmla="*/ 93 h 2486025"/>
              <a:gd name="connsiteX4" fmla="*/ 642948 w 857250"/>
              <a:gd name="connsiteY4" fmla="*/ 93 h 2486025"/>
              <a:gd name="connsiteX5" fmla="*/ 857260 w 857250"/>
              <a:gd name="connsiteY5" fmla="*/ 214406 h 2486025"/>
              <a:gd name="connsiteX6" fmla="*/ 642948 w 857250"/>
              <a:gd name="connsiteY6" fmla="*/ 93 h 2486025"/>
              <a:gd name="connsiteX7" fmla="*/ 857260 w 857250"/>
              <a:gd name="connsiteY7" fmla="*/ 214406 h 2486025"/>
              <a:gd name="connsiteX8" fmla="*/ 857260 w 857250"/>
              <a:gd name="connsiteY8" fmla="*/ 214406 h 2486025"/>
              <a:gd name="connsiteX9" fmla="*/ 857260 w 857250"/>
              <a:gd name="connsiteY9" fmla="*/ 2271806 h 2486025"/>
              <a:gd name="connsiteX10" fmla="*/ 857260 w 857250"/>
              <a:gd name="connsiteY10" fmla="*/ 214406 h 2486025"/>
              <a:gd name="connsiteX11" fmla="*/ 857260 w 857250"/>
              <a:gd name="connsiteY11" fmla="*/ 2271806 h 2486025"/>
              <a:gd name="connsiteX12" fmla="*/ 857260 w 857250"/>
              <a:gd name="connsiteY12" fmla="*/ 2271806 h 2486025"/>
              <a:gd name="connsiteX13" fmla="*/ 642948 w 857250"/>
              <a:gd name="connsiteY13" fmla="*/ 2486119 h 2486025"/>
              <a:gd name="connsiteX14" fmla="*/ 857260 w 857250"/>
              <a:gd name="connsiteY14" fmla="*/ 2271806 h 2486025"/>
              <a:gd name="connsiteX15" fmla="*/ 642948 w 857250"/>
              <a:gd name="connsiteY15" fmla="*/ 2486119 h 2486025"/>
              <a:gd name="connsiteX16" fmla="*/ 642948 w 857250"/>
              <a:gd name="connsiteY16" fmla="*/ 2486119 h 2486025"/>
              <a:gd name="connsiteX17" fmla="*/ 214323 w 857250"/>
              <a:gd name="connsiteY17" fmla="*/ 2486119 h 2486025"/>
              <a:gd name="connsiteX18" fmla="*/ 642948 w 857250"/>
              <a:gd name="connsiteY18" fmla="*/ 2486119 h 2486025"/>
              <a:gd name="connsiteX19" fmla="*/ 214323 w 857250"/>
              <a:gd name="connsiteY19" fmla="*/ 2486119 h 2486025"/>
              <a:gd name="connsiteX20" fmla="*/ 214323 w 857250"/>
              <a:gd name="connsiteY20" fmla="*/ 2486119 h 2486025"/>
              <a:gd name="connsiteX21" fmla="*/ 10 w 857250"/>
              <a:gd name="connsiteY21" fmla="*/ 2271806 h 2486025"/>
              <a:gd name="connsiteX22" fmla="*/ 214323 w 857250"/>
              <a:gd name="connsiteY22" fmla="*/ 2486119 h 2486025"/>
              <a:gd name="connsiteX23" fmla="*/ 10 w 857250"/>
              <a:gd name="connsiteY23" fmla="*/ 2271806 h 2486025"/>
              <a:gd name="connsiteX24" fmla="*/ 10 w 857250"/>
              <a:gd name="connsiteY24" fmla="*/ 2271806 h 2486025"/>
              <a:gd name="connsiteX25" fmla="*/ 10 w 857250"/>
              <a:gd name="connsiteY25" fmla="*/ 214406 h 2486025"/>
              <a:gd name="connsiteX26" fmla="*/ 10 w 857250"/>
              <a:gd name="connsiteY26" fmla="*/ 2271806 h 2486025"/>
              <a:gd name="connsiteX27" fmla="*/ 10 w 857250"/>
              <a:gd name="connsiteY27" fmla="*/ 214406 h 2486025"/>
              <a:gd name="connsiteX28" fmla="*/ 10 w 857250"/>
              <a:gd name="connsiteY28" fmla="*/ 214406 h 2486025"/>
              <a:gd name="connsiteX29" fmla="*/ 214323 w 857250"/>
              <a:gd name="connsiteY29" fmla="*/ 93 h 2486025"/>
              <a:gd name="connsiteX30" fmla="*/ 10 w 857250"/>
              <a:gd name="connsiteY30" fmla="*/ 214406 h 2486025"/>
              <a:gd name="connsiteX31" fmla="*/ 214323 w 857250"/>
              <a:gd name="connsiteY31" fmla="*/ 93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7250" h="2486025">
                <a:moveTo>
                  <a:pt x="214323" y="93"/>
                </a:moveTo>
                <a:cubicBezTo>
                  <a:pt x="336052" y="93"/>
                  <a:pt x="457782" y="93"/>
                  <a:pt x="642948" y="93"/>
                </a:cubicBezTo>
                <a:moveTo>
                  <a:pt x="214323" y="93"/>
                </a:moveTo>
                <a:cubicBezTo>
                  <a:pt x="374628" y="93"/>
                  <a:pt x="534934" y="93"/>
                  <a:pt x="642948" y="93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857260" y="214406"/>
                </a:moveTo>
                <a:cubicBezTo>
                  <a:pt x="857260" y="652080"/>
                  <a:pt x="857260" y="1089658"/>
                  <a:pt x="857260" y="2271806"/>
                </a:cubicBezTo>
                <a:moveTo>
                  <a:pt x="857260" y="214406"/>
                </a:moveTo>
                <a:cubicBezTo>
                  <a:pt x="857260" y="994408"/>
                  <a:pt x="857260" y="1774410"/>
                  <a:pt x="857260" y="2271806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642948" y="2486119"/>
                </a:moveTo>
                <a:cubicBezTo>
                  <a:pt x="500168" y="2486119"/>
                  <a:pt x="357483" y="2486119"/>
                  <a:pt x="214323" y="2486119"/>
                </a:cubicBezTo>
                <a:moveTo>
                  <a:pt x="642948" y="2486119"/>
                </a:moveTo>
                <a:cubicBezTo>
                  <a:pt x="495501" y="2486119"/>
                  <a:pt x="347958" y="2486119"/>
                  <a:pt x="214323" y="2486119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10" y="2271806"/>
                </a:moveTo>
                <a:cubicBezTo>
                  <a:pt x="10" y="1606199"/>
                  <a:pt x="10" y="940592"/>
                  <a:pt x="10" y="214406"/>
                </a:cubicBezTo>
                <a:moveTo>
                  <a:pt x="10" y="2271806"/>
                </a:moveTo>
                <a:cubicBezTo>
                  <a:pt x="10" y="1506663"/>
                  <a:pt x="10" y="741615"/>
                  <a:pt x="10" y="214406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图形 4">
            <a:extLst>
              <a:ext uri="{FF2B5EF4-FFF2-40B4-BE49-F238E27FC236}">
                <a16:creationId xmlns:a16="http://schemas.microsoft.com/office/drawing/2014/main" id="{3200AD8F-C357-408A-9B54-15A6D1748DB7}"/>
              </a:ext>
            </a:extLst>
          </p:cNvPr>
          <p:cNvGrpSpPr/>
          <p:nvPr/>
        </p:nvGrpSpPr>
        <p:grpSpPr>
          <a:xfrm>
            <a:off x="5934075" y="2753370"/>
            <a:ext cx="200025" cy="1447799"/>
            <a:chOff x="5934075" y="2753370"/>
            <a:chExt cx="200025" cy="1447799"/>
          </a:xfrm>
          <a:solidFill>
            <a:srgbClr val="1E1E1E"/>
          </a:solidFill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C31AD4-6298-4A96-94DC-307E5D6157DE}"/>
                </a:ext>
              </a:extLst>
            </p:cNvPr>
            <p:cNvSpPr txBox="1"/>
            <p:nvPr/>
          </p:nvSpPr>
          <p:spPr>
            <a:xfrm>
              <a:off x="5842635" y="27076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269524-8A26-4B5D-8C40-E24714765F34}"/>
                </a:ext>
              </a:extLst>
            </p:cNvPr>
            <p:cNvSpPr txBox="1"/>
            <p:nvPr/>
          </p:nvSpPr>
          <p:spPr>
            <a:xfrm>
              <a:off x="5842635" y="2945775"/>
              <a:ext cx="220980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505D3A-7BE7-4978-BBE8-F4C0A88D7364}"/>
                </a:ext>
              </a:extLst>
            </p:cNvPr>
            <p:cNvSpPr txBox="1"/>
            <p:nvPr/>
          </p:nvSpPr>
          <p:spPr>
            <a:xfrm>
              <a:off x="5842635" y="3183900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4A35DC-B9CD-46F5-B4BD-C937CA365203}"/>
                </a:ext>
              </a:extLst>
            </p:cNvPr>
            <p:cNvSpPr txBox="1"/>
            <p:nvPr/>
          </p:nvSpPr>
          <p:spPr>
            <a:xfrm>
              <a:off x="5842635" y="3422025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1472E6-FD90-44E3-B735-89636D9EB8B8}"/>
                </a:ext>
              </a:extLst>
            </p:cNvPr>
            <p:cNvSpPr txBox="1"/>
            <p:nvPr/>
          </p:nvSpPr>
          <p:spPr>
            <a:xfrm>
              <a:off x="5842635" y="36601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0CFC9C-2BB7-4AA7-A824-3EB8345D7E6E}"/>
                </a:ext>
              </a:extLst>
            </p:cNvPr>
            <p:cNvSpPr txBox="1"/>
            <p:nvPr/>
          </p:nvSpPr>
          <p:spPr>
            <a:xfrm>
              <a:off x="5842635" y="3898275"/>
              <a:ext cx="382905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a1</a:t>
              </a:r>
            </a:p>
          </p:txBody>
        </p:sp>
      </p:grpSp>
      <p:grpSp>
        <p:nvGrpSpPr>
          <p:cNvPr id="15" name="图形 4">
            <a:extLst>
              <a:ext uri="{FF2B5EF4-FFF2-40B4-BE49-F238E27FC236}">
                <a16:creationId xmlns:a16="http://schemas.microsoft.com/office/drawing/2014/main" id="{EF5077AD-2643-43A4-A68B-6ACF602E7185}"/>
              </a:ext>
            </a:extLst>
          </p:cNvPr>
          <p:cNvGrpSpPr/>
          <p:nvPr/>
        </p:nvGrpSpPr>
        <p:grpSpPr>
          <a:xfrm>
            <a:off x="6120507" y="4738189"/>
            <a:ext cx="162782" cy="600075"/>
            <a:chOff x="6026562" y="4738189"/>
            <a:chExt cx="162782" cy="600075"/>
          </a:xfrm>
          <a:noFill/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F244555-94C0-4853-8DD5-4A508712A642}"/>
                </a:ext>
              </a:extLst>
            </p:cNvPr>
            <p:cNvSpPr/>
            <p:nvPr/>
          </p:nvSpPr>
          <p:spPr>
            <a:xfrm>
              <a:off x="6096000" y="4738189"/>
              <a:ext cx="19050" cy="600075"/>
            </a:xfrm>
            <a:custGeom>
              <a:avLst/>
              <a:gdLst>
                <a:gd name="connsiteX0" fmla="*/ 55 w 19050"/>
                <a:gd name="connsiteY0" fmla="*/ 347 h 600075"/>
                <a:gd name="connsiteX1" fmla="*/ 19105 w 19050"/>
                <a:gd name="connsiteY1" fmla="*/ 600422 h 600075"/>
                <a:gd name="connsiteX2" fmla="*/ 55 w 19050"/>
                <a:gd name="connsiteY2" fmla="*/ 347 h 600075"/>
                <a:gd name="connsiteX3" fmla="*/ 19105 w 19050"/>
                <a:gd name="connsiteY3" fmla="*/ 60042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00075"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059B9A0-507D-4007-9E6B-335671ED2D96}"/>
                </a:ext>
              </a:extLst>
            </p:cNvPr>
            <p:cNvSpPr/>
            <p:nvPr/>
          </p:nvSpPr>
          <p:spPr>
            <a:xfrm>
              <a:off x="6026562" y="5117189"/>
              <a:ext cx="88487" cy="221075"/>
            </a:xfrm>
            <a:custGeom>
              <a:avLst/>
              <a:gdLst>
                <a:gd name="connsiteX0" fmla="*/ 55 w 88487"/>
                <a:gd name="connsiteY0" fmla="*/ 347 h 221075"/>
                <a:gd name="connsiteX1" fmla="*/ 88542 w 88487"/>
                <a:gd name="connsiteY1" fmla="*/ 221423 h 221075"/>
                <a:gd name="connsiteX2" fmla="*/ 55 w 88487"/>
                <a:gd name="connsiteY2" fmla="*/ 347 h 221075"/>
                <a:gd name="connsiteX3" fmla="*/ 88542 w 88487"/>
                <a:gd name="connsiteY3" fmla="*/ 221423 h 2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87" h="221075">
                  <a:moveTo>
                    <a:pt x="55" y="347"/>
                  </a:moveTo>
                  <a:cubicBezTo>
                    <a:pt x="22534" y="56545"/>
                    <a:pt x="45013" y="112742"/>
                    <a:pt x="88542" y="221423"/>
                  </a:cubicBezTo>
                  <a:moveTo>
                    <a:pt x="55" y="347"/>
                  </a:moveTo>
                  <a:cubicBezTo>
                    <a:pt x="18724" y="46925"/>
                    <a:pt x="37298" y="93502"/>
                    <a:pt x="88542" y="221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46E7601-54C2-4F5B-AC02-5DB444250495}"/>
                </a:ext>
              </a:extLst>
            </p:cNvPr>
            <p:cNvSpPr/>
            <p:nvPr/>
          </p:nvSpPr>
          <p:spPr>
            <a:xfrm>
              <a:off x="6115050" y="5112045"/>
              <a:ext cx="74295" cy="226218"/>
            </a:xfrm>
            <a:custGeom>
              <a:avLst/>
              <a:gdLst>
                <a:gd name="connsiteX0" fmla="*/ 74350 w 74295"/>
                <a:gd name="connsiteY0" fmla="*/ 347 h 226218"/>
                <a:gd name="connsiteX1" fmla="*/ 55 w 74295"/>
                <a:gd name="connsiteY1" fmla="*/ 226566 h 226218"/>
                <a:gd name="connsiteX2" fmla="*/ 74350 w 74295"/>
                <a:gd name="connsiteY2" fmla="*/ 347 h 226218"/>
                <a:gd name="connsiteX3" fmla="*/ 55 w 74295"/>
                <a:gd name="connsiteY3" fmla="*/ 226566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" h="226218">
                  <a:moveTo>
                    <a:pt x="74350" y="347"/>
                  </a:moveTo>
                  <a:cubicBezTo>
                    <a:pt x="55491" y="57878"/>
                    <a:pt x="36536" y="115314"/>
                    <a:pt x="55" y="226566"/>
                  </a:cubicBezTo>
                  <a:moveTo>
                    <a:pt x="74350" y="347"/>
                  </a:moveTo>
                  <a:cubicBezTo>
                    <a:pt x="58729" y="47972"/>
                    <a:pt x="43013" y="95693"/>
                    <a:pt x="55" y="22656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9" name="图形 4">
            <a:extLst>
              <a:ext uri="{FF2B5EF4-FFF2-40B4-BE49-F238E27FC236}">
                <a16:creationId xmlns:a16="http://schemas.microsoft.com/office/drawing/2014/main" id="{6245978D-8FA4-4535-8A30-34F974FAA739}"/>
              </a:ext>
            </a:extLst>
          </p:cNvPr>
          <p:cNvGrpSpPr/>
          <p:nvPr/>
        </p:nvGrpSpPr>
        <p:grpSpPr>
          <a:xfrm>
            <a:off x="6084760" y="1556839"/>
            <a:ext cx="162782" cy="704850"/>
            <a:chOff x="6084760" y="1556839"/>
            <a:chExt cx="162782" cy="704850"/>
          </a:xfrm>
          <a:noFill/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1B3FF9D-A04A-4AF1-8D93-09342CE973DA}"/>
                </a:ext>
              </a:extLst>
            </p:cNvPr>
            <p:cNvSpPr/>
            <p:nvPr/>
          </p:nvSpPr>
          <p:spPr>
            <a:xfrm>
              <a:off x="6153150" y="1556839"/>
              <a:ext cx="19050" cy="704850"/>
            </a:xfrm>
            <a:custGeom>
              <a:avLst/>
              <a:gdLst>
                <a:gd name="connsiteX0" fmla="*/ 61 w 19050"/>
                <a:gd name="connsiteY0" fmla="*/ 13 h 704850"/>
                <a:gd name="connsiteX1" fmla="*/ 19111 w 19050"/>
                <a:gd name="connsiteY1" fmla="*/ 704863 h 704850"/>
                <a:gd name="connsiteX2" fmla="*/ 61 w 19050"/>
                <a:gd name="connsiteY2" fmla="*/ 13 h 704850"/>
                <a:gd name="connsiteX3" fmla="*/ 19111 w 19050"/>
                <a:gd name="connsiteY3" fmla="*/ 70486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04850"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5723222-5CB0-463D-8E13-4C3942AF63DF}"/>
                </a:ext>
              </a:extLst>
            </p:cNvPr>
            <p:cNvSpPr/>
            <p:nvPr/>
          </p:nvSpPr>
          <p:spPr>
            <a:xfrm>
              <a:off x="6084760" y="2040233"/>
              <a:ext cx="87439" cy="221456"/>
            </a:xfrm>
            <a:custGeom>
              <a:avLst/>
              <a:gdLst>
                <a:gd name="connsiteX0" fmla="*/ 61 w 87439"/>
                <a:gd name="connsiteY0" fmla="*/ 13 h 221456"/>
                <a:gd name="connsiteX1" fmla="*/ 87501 w 87439"/>
                <a:gd name="connsiteY1" fmla="*/ 221470 h 221456"/>
                <a:gd name="connsiteX2" fmla="*/ 61 w 87439"/>
                <a:gd name="connsiteY2" fmla="*/ 13 h 221456"/>
                <a:gd name="connsiteX3" fmla="*/ 87501 w 87439"/>
                <a:gd name="connsiteY3" fmla="*/ 22147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39" h="221456">
                  <a:moveTo>
                    <a:pt x="61" y="13"/>
                  </a:moveTo>
                  <a:cubicBezTo>
                    <a:pt x="21873" y="55258"/>
                    <a:pt x="43686" y="110503"/>
                    <a:pt x="87501" y="221470"/>
                  </a:cubicBezTo>
                  <a:moveTo>
                    <a:pt x="61" y="13"/>
                  </a:moveTo>
                  <a:cubicBezTo>
                    <a:pt x="17777" y="44971"/>
                    <a:pt x="35589" y="89929"/>
                    <a:pt x="87501" y="22147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BE403BE-99CE-4748-92E6-EE5FDF44227D}"/>
                </a:ext>
              </a:extLst>
            </p:cNvPr>
            <p:cNvSpPr/>
            <p:nvPr/>
          </p:nvSpPr>
          <p:spPr>
            <a:xfrm>
              <a:off x="6172200" y="2035851"/>
              <a:ext cx="75342" cy="225837"/>
            </a:xfrm>
            <a:custGeom>
              <a:avLst/>
              <a:gdLst>
                <a:gd name="connsiteX0" fmla="*/ 75404 w 75342"/>
                <a:gd name="connsiteY0" fmla="*/ 13 h 225837"/>
                <a:gd name="connsiteX1" fmla="*/ 61 w 75342"/>
                <a:gd name="connsiteY1" fmla="*/ 225851 h 225837"/>
                <a:gd name="connsiteX2" fmla="*/ 75404 w 75342"/>
                <a:gd name="connsiteY2" fmla="*/ 13 h 225837"/>
                <a:gd name="connsiteX3" fmla="*/ 61 w 75342"/>
                <a:gd name="connsiteY3" fmla="*/ 225851 h 22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42" h="225837">
                  <a:moveTo>
                    <a:pt x="75404" y="13"/>
                  </a:moveTo>
                  <a:cubicBezTo>
                    <a:pt x="56640" y="56306"/>
                    <a:pt x="37875" y="112694"/>
                    <a:pt x="61" y="225851"/>
                  </a:cubicBezTo>
                  <a:moveTo>
                    <a:pt x="75404" y="13"/>
                  </a:moveTo>
                  <a:cubicBezTo>
                    <a:pt x="60164" y="45829"/>
                    <a:pt x="44829" y="91739"/>
                    <a:pt x="61" y="2258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3" name="图形 4">
            <a:extLst>
              <a:ext uri="{FF2B5EF4-FFF2-40B4-BE49-F238E27FC236}">
                <a16:creationId xmlns:a16="http://schemas.microsoft.com/office/drawing/2014/main" id="{24BC82D8-B859-47D1-B556-394D2F59B8D2}"/>
              </a:ext>
            </a:extLst>
          </p:cNvPr>
          <p:cNvGrpSpPr/>
          <p:nvPr/>
        </p:nvGrpSpPr>
        <p:grpSpPr>
          <a:xfrm>
            <a:off x="5841872" y="1523978"/>
            <a:ext cx="162877" cy="764190"/>
            <a:chOff x="5841872" y="1523978"/>
            <a:chExt cx="162877" cy="764190"/>
          </a:xfrm>
          <a:noFill/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BDD1D6A-C75A-456C-B89E-259AF4466437}"/>
                </a:ext>
              </a:extLst>
            </p:cNvPr>
            <p:cNvSpPr/>
            <p:nvPr/>
          </p:nvSpPr>
          <p:spPr>
            <a:xfrm>
              <a:off x="5919501" y="1523978"/>
              <a:ext cx="21050" cy="764190"/>
            </a:xfrm>
            <a:custGeom>
              <a:avLst/>
              <a:gdLst>
                <a:gd name="connsiteX0" fmla="*/ 21088 w 21050"/>
                <a:gd name="connsiteY0" fmla="*/ 764281 h 764190"/>
                <a:gd name="connsiteX1" fmla="*/ 4419 w 21050"/>
                <a:gd name="connsiteY1" fmla="*/ 90 h 764190"/>
                <a:gd name="connsiteX2" fmla="*/ 10516 w 21050"/>
                <a:gd name="connsiteY2" fmla="*/ 755708 h 764190"/>
                <a:gd name="connsiteX3" fmla="*/ 38 w 21050"/>
                <a:gd name="connsiteY3" fmla="*/ 9996 h 76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0" h="764190">
                  <a:moveTo>
                    <a:pt x="21088" y="764281"/>
                  </a:moveTo>
                  <a:cubicBezTo>
                    <a:pt x="20422" y="636169"/>
                    <a:pt x="7849" y="125915"/>
                    <a:pt x="4419" y="90"/>
                  </a:cubicBezTo>
                  <a:moveTo>
                    <a:pt x="10516" y="755708"/>
                  </a:moveTo>
                  <a:cubicBezTo>
                    <a:pt x="9754" y="628168"/>
                    <a:pt x="2515" y="132297"/>
                    <a:pt x="38" y="999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0BBEB2-D3EA-43D9-869F-0F19EA8A1A68}"/>
                </a:ext>
              </a:extLst>
            </p:cNvPr>
            <p:cNvSpPr/>
            <p:nvPr/>
          </p:nvSpPr>
          <p:spPr>
            <a:xfrm>
              <a:off x="5919501" y="1533884"/>
              <a:ext cx="85248" cy="222408"/>
            </a:xfrm>
            <a:custGeom>
              <a:avLst/>
              <a:gdLst>
                <a:gd name="connsiteX0" fmla="*/ 85287 w 85248"/>
                <a:gd name="connsiteY0" fmla="*/ 222499 h 222408"/>
                <a:gd name="connsiteX1" fmla="*/ 38 w 85248"/>
                <a:gd name="connsiteY1" fmla="*/ 90 h 222408"/>
                <a:gd name="connsiteX2" fmla="*/ 85287 w 85248"/>
                <a:gd name="connsiteY2" fmla="*/ 222499 h 222408"/>
                <a:gd name="connsiteX3" fmla="*/ 38 w 85248"/>
                <a:gd name="connsiteY3" fmla="*/ 90 h 22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48" h="222408">
                  <a:moveTo>
                    <a:pt x="85287" y="222499"/>
                  </a:moveTo>
                  <a:cubicBezTo>
                    <a:pt x="67570" y="183637"/>
                    <a:pt x="27375" y="122581"/>
                    <a:pt x="38" y="90"/>
                  </a:cubicBezTo>
                  <a:moveTo>
                    <a:pt x="85287" y="222499"/>
                  </a:moveTo>
                  <a:cubicBezTo>
                    <a:pt x="67761" y="147823"/>
                    <a:pt x="43377" y="83720"/>
                    <a:pt x="38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5EED41-91EC-42F8-9BEC-B53DC976947F}"/>
                </a:ext>
              </a:extLst>
            </p:cNvPr>
            <p:cNvSpPr/>
            <p:nvPr/>
          </p:nvSpPr>
          <p:spPr>
            <a:xfrm>
              <a:off x="5841872" y="1533884"/>
              <a:ext cx="77628" cy="225171"/>
            </a:xfrm>
            <a:custGeom>
              <a:avLst/>
              <a:gdLst>
                <a:gd name="connsiteX0" fmla="*/ 38 w 77628"/>
                <a:gd name="connsiteY0" fmla="*/ 225261 h 225171"/>
                <a:gd name="connsiteX1" fmla="*/ 77667 w 77628"/>
                <a:gd name="connsiteY1" fmla="*/ 90 h 225171"/>
                <a:gd name="connsiteX2" fmla="*/ 38 w 77628"/>
                <a:gd name="connsiteY2" fmla="*/ 225261 h 225171"/>
                <a:gd name="connsiteX3" fmla="*/ 77667 w 77628"/>
                <a:gd name="connsiteY3" fmla="*/ 90 h 22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28" h="225171">
                  <a:moveTo>
                    <a:pt x="38" y="225261"/>
                  </a:moveTo>
                  <a:cubicBezTo>
                    <a:pt x="21946" y="184780"/>
                    <a:pt x="21374" y="123058"/>
                    <a:pt x="77667" y="90"/>
                  </a:cubicBezTo>
                  <a:moveTo>
                    <a:pt x="38" y="225261"/>
                  </a:moveTo>
                  <a:cubicBezTo>
                    <a:pt x="31566" y="150775"/>
                    <a:pt x="56236" y="85815"/>
                    <a:pt x="77667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" name="图形 4">
            <a:extLst>
              <a:ext uri="{FF2B5EF4-FFF2-40B4-BE49-F238E27FC236}">
                <a16:creationId xmlns:a16="http://schemas.microsoft.com/office/drawing/2014/main" id="{FC695365-F234-48CC-8C47-A0DF694AD5B0}"/>
              </a:ext>
            </a:extLst>
          </p:cNvPr>
          <p:cNvGrpSpPr/>
          <p:nvPr/>
        </p:nvGrpSpPr>
        <p:grpSpPr>
          <a:xfrm>
            <a:off x="5950581" y="4742190"/>
            <a:ext cx="162782" cy="591026"/>
            <a:chOff x="5856636" y="4742190"/>
            <a:chExt cx="162782" cy="591026"/>
          </a:xfrm>
          <a:noFill/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5C4D5B6-9391-49C8-9E12-E110A616D182}"/>
                </a:ext>
              </a:extLst>
            </p:cNvPr>
            <p:cNvSpPr/>
            <p:nvPr/>
          </p:nvSpPr>
          <p:spPr>
            <a:xfrm>
              <a:off x="5909024" y="4742190"/>
              <a:ext cx="31623" cy="591026"/>
            </a:xfrm>
            <a:custGeom>
              <a:avLst/>
              <a:gdLst>
                <a:gd name="connsiteX0" fmla="*/ 15659 w 31623"/>
                <a:gd name="connsiteY0" fmla="*/ 591435 h 591026"/>
                <a:gd name="connsiteX1" fmla="*/ 38 w 31623"/>
                <a:gd name="connsiteY1" fmla="*/ 409 h 591026"/>
                <a:gd name="connsiteX2" fmla="*/ 31661 w 31623"/>
                <a:gd name="connsiteY2" fmla="*/ 586387 h 591026"/>
                <a:gd name="connsiteX3" fmla="*/ 22708 w 31623"/>
                <a:gd name="connsiteY3" fmla="*/ 14601 h 59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23" h="591026">
                  <a:moveTo>
                    <a:pt x="15659" y="591435"/>
                  </a:moveTo>
                  <a:cubicBezTo>
                    <a:pt x="11087" y="493232"/>
                    <a:pt x="1753" y="100136"/>
                    <a:pt x="38" y="409"/>
                  </a:cubicBezTo>
                  <a:moveTo>
                    <a:pt x="31661" y="586387"/>
                  </a:moveTo>
                  <a:cubicBezTo>
                    <a:pt x="30613" y="489422"/>
                    <a:pt x="28327" y="112042"/>
                    <a:pt x="22708" y="1460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7DEC66C-537C-4D2A-800D-E4686947E4EF}"/>
                </a:ext>
              </a:extLst>
            </p:cNvPr>
            <p:cNvSpPr/>
            <p:nvPr/>
          </p:nvSpPr>
          <p:spPr>
            <a:xfrm>
              <a:off x="5931693" y="4756382"/>
              <a:ext cx="87725" cy="221361"/>
            </a:xfrm>
            <a:custGeom>
              <a:avLst/>
              <a:gdLst>
                <a:gd name="connsiteX0" fmla="*/ 87763 w 87725"/>
                <a:gd name="connsiteY0" fmla="*/ 221770 h 221361"/>
                <a:gd name="connsiteX1" fmla="*/ 38 w 87725"/>
                <a:gd name="connsiteY1" fmla="*/ 409 h 221361"/>
                <a:gd name="connsiteX2" fmla="*/ 87763 w 87725"/>
                <a:gd name="connsiteY2" fmla="*/ 221770 h 221361"/>
                <a:gd name="connsiteX3" fmla="*/ 38 w 87725"/>
                <a:gd name="connsiteY3" fmla="*/ 409 h 22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5" h="221361">
                  <a:moveTo>
                    <a:pt x="87763" y="221770"/>
                  </a:moveTo>
                  <a:cubicBezTo>
                    <a:pt x="73762" y="140236"/>
                    <a:pt x="28899" y="78704"/>
                    <a:pt x="38" y="409"/>
                  </a:cubicBezTo>
                  <a:moveTo>
                    <a:pt x="87763" y="221770"/>
                  </a:moveTo>
                  <a:cubicBezTo>
                    <a:pt x="62713" y="178812"/>
                    <a:pt x="39186" y="119090"/>
                    <a:pt x="38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73E0E0-EB39-4CBC-B5A3-10D5274A91B4}"/>
                </a:ext>
              </a:extLst>
            </p:cNvPr>
            <p:cNvSpPr/>
            <p:nvPr/>
          </p:nvSpPr>
          <p:spPr>
            <a:xfrm>
              <a:off x="5856636" y="4756382"/>
              <a:ext cx="75057" cy="226028"/>
            </a:xfrm>
            <a:custGeom>
              <a:avLst/>
              <a:gdLst>
                <a:gd name="connsiteX0" fmla="*/ 38 w 75057"/>
                <a:gd name="connsiteY0" fmla="*/ 226437 h 226028"/>
                <a:gd name="connsiteX1" fmla="*/ 75095 w 75057"/>
                <a:gd name="connsiteY1" fmla="*/ 409 h 226028"/>
                <a:gd name="connsiteX2" fmla="*/ 38 w 75057"/>
                <a:gd name="connsiteY2" fmla="*/ 226437 h 226028"/>
                <a:gd name="connsiteX3" fmla="*/ 75095 w 75057"/>
                <a:gd name="connsiteY3" fmla="*/ 409 h 2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57" h="226028">
                  <a:moveTo>
                    <a:pt x="38" y="226437"/>
                  </a:moveTo>
                  <a:cubicBezTo>
                    <a:pt x="38043" y="144713"/>
                    <a:pt x="45377" y="81657"/>
                    <a:pt x="75095" y="409"/>
                  </a:cubicBezTo>
                  <a:moveTo>
                    <a:pt x="38" y="226437"/>
                  </a:moveTo>
                  <a:cubicBezTo>
                    <a:pt x="12516" y="183384"/>
                    <a:pt x="26613" y="122519"/>
                    <a:pt x="75095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8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9751743-6159-496C-820E-9250FAB4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662" y="2900362"/>
            <a:ext cx="4638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724"/>
              </p:ext>
            </p:extLst>
          </p:nvPr>
        </p:nvGraphicFramePr>
        <p:xfrm>
          <a:off x="5275891" y="1487364"/>
          <a:ext cx="2216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2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0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3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4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25451"/>
              </p:ext>
            </p:extLst>
          </p:nvPr>
        </p:nvGraphicFramePr>
        <p:xfrm>
          <a:off x="4473324" y="3013557"/>
          <a:ext cx="22169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D45DC8B-21C8-4C23-B145-0C324E1B8B98}"/>
              </a:ext>
            </a:extLst>
          </p:cNvPr>
          <p:cNvSpPr/>
          <p:nvPr/>
        </p:nvSpPr>
        <p:spPr>
          <a:xfrm>
            <a:off x="2171762" y="3496961"/>
            <a:ext cx="1267846" cy="503826"/>
          </a:xfrm>
          <a:custGeom>
            <a:avLst/>
            <a:gdLst>
              <a:gd name="connsiteX0" fmla="*/ 130916 w 1267846"/>
              <a:gd name="connsiteY0" fmla="*/ 8320 h 503826"/>
              <a:gd name="connsiteX1" fmla="*/ 1135804 w 1267846"/>
              <a:gd name="connsiteY1" fmla="*/ 8320 h 503826"/>
              <a:gd name="connsiteX2" fmla="*/ 130916 w 1267846"/>
              <a:gd name="connsiteY2" fmla="*/ 8320 h 503826"/>
              <a:gd name="connsiteX3" fmla="*/ 1135804 w 1267846"/>
              <a:gd name="connsiteY3" fmla="*/ 8320 h 503826"/>
              <a:gd name="connsiteX4" fmla="*/ 1135804 w 1267846"/>
              <a:gd name="connsiteY4" fmla="*/ 8320 h 503826"/>
              <a:gd name="connsiteX5" fmla="*/ 1257247 w 1267846"/>
              <a:gd name="connsiteY5" fmla="*/ 129764 h 503826"/>
              <a:gd name="connsiteX6" fmla="*/ 1135804 w 1267846"/>
              <a:gd name="connsiteY6" fmla="*/ 8320 h 503826"/>
              <a:gd name="connsiteX7" fmla="*/ 1257247 w 1267846"/>
              <a:gd name="connsiteY7" fmla="*/ 129764 h 503826"/>
              <a:gd name="connsiteX8" fmla="*/ 1257247 w 1267846"/>
              <a:gd name="connsiteY8" fmla="*/ 129764 h 503826"/>
              <a:gd name="connsiteX9" fmla="*/ 1257247 w 1267846"/>
              <a:gd name="connsiteY9" fmla="*/ 372652 h 503826"/>
              <a:gd name="connsiteX10" fmla="*/ 1257247 w 1267846"/>
              <a:gd name="connsiteY10" fmla="*/ 129764 h 503826"/>
              <a:gd name="connsiteX11" fmla="*/ 1257247 w 1267846"/>
              <a:gd name="connsiteY11" fmla="*/ 372652 h 503826"/>
              <a:gd name="connsiteX12" fmla="*/ 1257247 w 1267846"/>
              <a:gd name="connsiteY12" fmla="*/ 372652 h 503826"/>
              <a:gd name="connsiteX13" fmla="*/ 1135804 w 1267846"/>
              <a:gd name="connsiteY13" fmla="*/ 494095 h 503826"/>
              <a:gd name="connsiteX14" fmla="*/ 1257247 w 1267846"/>
              <a:gd name="connsiteY14" fmla="*/ 372652 h 503826"/>
              <a:gd name="connsiteX15" fmla="*/ 1135804 w 1267846"/>
              <a:gd name="connsiteY15" fmla="*/ 494095 h 503826"/>
              <a:gd name="connsiteX16" fmla="*/ 1135804 w 1267846"/>
              <a:gd name="connsiteY16" fmla="*/ 494095 h 503826"/>
              <a:gd name="connsiteX17" fmla="*/ 130916 w 1267846"/>
              <a:gd name="connsiteY17" fmla="*/ 494095 h 503826"/>
              <a:gd name="connsiteX18" fmla="*/ 1135804 w 1267846"/>
              <a:gd name="connsiteY18" fmla="*/ 494095 h 503826"/>
              <a:gd name="connsiteX19" fmla="*/ 130916 w 1267846"/>
              <a:gd name="connsiteY19" fmla="*/ 494095 h 503826"/>
              <a:gd name="connsiteX20" fmla="*/ 130916 w 1267846"/>
              <a:gd name="connsiteY20" fmla="*/ 494095 h 503826"/>
              <a:gd name="connsiteX21" fmla="*/ 9472 w 1267846"/>
              <a:gd name="connsiteY21" fmla="*/ 372652 h 503826"/>
              <a:gd name="connsiteX22" fmla="*/ 130916 w 1267846"/>
              <a:gd name="connsiteY22" fmla="*/ 494095 h 503826"/>
              <a:gd name="connsiteX23" fmla="*/ 9472 w 1267846"/>
              <a:gd name="connsiteY23" fmla="*/ 372652 h 503826"/>
              <a:gd name="connsiteX24" fmla="*/ 9472 w 1267846"/>
              <a:gd name="connsiteY24" fmla="*/ 372652 h 503826"/>
              <a:gd name="connsiteX25" fmla="*/ 9472 w 1267846"/>
              <a:gd name="connsiteY25" fmla="*/ 129764 h 503826"/>
              <a:gd name="connsiteX26" fmla="*/ 9472 w 1267846"/>
              <a:gd name="connsiteY26" fmla="*/ 372652 h 503826"/>
              <a:gd name="connsiteX27" fmla="*/ 9472 w 1267846"/>
              <a:gd name="connsiteY27" fmla="*/ 129764 h 503826"/>
              <a:gd name="connsiteX28" fmla="*/ 9472 w 1267846"/>
              <a:gd name="connsiteY28" fmla="*/ 129764 h 503826"/>
              <a:gd name="connsiteX29" fmla="*/ 130916 w 1267846"/>
              <a:gd name="connsiteY29" fmla="*/ 8320 h 503826"/>
              <a:gd name="connsiteX30" fmla="*/ 9472 w 1267846"/>
              <a:gd name="connsiteY30" fmla="*/ 129764 h 503826"/>
              <a:gd name="connsiteX31" fmla="*/ 130916 w 1267846"/>
              <a:gd name="connsiteY31" fmla="*/ 8320 h 50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7846" h="503826">
                <a:moveTo>
                  <a:pt x="130916" y="8320"/>
                </a:moveTo>
                <a:cubicBezTo>
                  <a:pt x="403807" y="6034"/>
                  <a:pt x="645171" y="-9015"/>
                  <a:pt x="1135804" y="8320"/>
                </a:cubicBezTo>
                <a:moveTo>
                  <a:pt x="130916" y="8320"/>
                </a:moveTo>
                <a:cubicBezTo>
                  <a:pt x="356087" y="22227"/>
                  <a:pt x="570400" y="11559"/>
                  <a:pt x="1135804" y="8320"/>
                </a:cubicBezTo>
                <a:moveTo>
                  <a:pt x="1135804" y="8320"/>
                </a:moveTo>
                <a:cubicBezTo>
                  <a:pt x="1231816" y="20989"/>
                  <a:pt x="1267153" y="36991"/>
                  <a:pt x="1257247" y="129764"/>
                </a:cubicBezTo>
                <a:moveTo>
                  <a:pt x="1135804" y="8320"/>
                </a:moveTo>
                <a:cubicBezTo>
                  <a:pt x="1234006" y="-4157"/>
                  <a:pt x="1253533" y="70042"/>
                  <a:pt x="1257247" y="129764"/>
                </a:cubicBezTo>
                <a:moveTo>
                  <a:pt x="1257247" y="129764"/>
                </a:moveTo>
                <a:cubicBezTo>
                  <a:pt x="1268963" y="196153"/>
                  <a:pt x="1273630" y="260828"/>
                  <a:pt x="1257247" y="372652"/>
                </a:cubicBezTo>
                <a:moveTo>
                  <a:pt x="1257247" y="129764"/>
                </a:moveTo>
                <a:cubicBezTo>
                  <a:pt x="1257152" y="203964"/>
                  <a:pt x="1261629" y="289498"/>
                  <a:pt x="1257247" y="372652"/>
                </a:cubicBezTo>
                <a:moveTo>
                  <a:pt x="1257247" y="372652"/>
                </a:moveTo>
                <a:cubicBezTo>
                  <a:pt x="1243817" y="468854"/>
                  <a:pt x="1220195" y="484761"/>
                  <a:pt x="1135804" y="494095"/>
                </a:cubicBezTo>
                <a:moveTo>
                  <a:pt x="1257247" y="372652"/>
                </a:moveTo>
                <a:cubicBezTo>
                  <a:pt x="1251056" y="440660"/>
                  <a:pt x="1198002" y="510859"/>
                  <a:pt x="1135804" y="494095"/>
                </a:cubicBezTo>
                <a:moveTo>
                  <a:pt x="1135804" y="494095"/>
                </a:moveTo>
                <a:cubicBezTo>
                  <a:pt x="882248" y="487999"/>
                  <a:pt x="656029" y="518956"/>
                  <a:pt x="130916" y="494095"/>
                </a:cubicBezTo>
                <a:moveTo>
                  <a:pt x="1135804" y="494095"/>
                </a:moveTo>
                <a:cubicBezTo>
                  <a:pt x="811477" y="483427"/>
                  <a:pt x="487342" y="487523"/>
                  <a:pt x="130916" y="494095"/>
                </a:cubicBezTo>
                <a:moveTo>
                  <a:pt x="130916" y="494095"/>
                </a:moveTo>
                <a:cubicBezTo>
                  <a:pt x="56240" y="508288"/>
                  <a:pt x="4805" y="445137"/>
                  <a:pt x="9472" y="372652"/>
                </a:cubicBezTo>
                <a:moveTo>
                  <a:pt x="130916" y="494095"/>
                </a:moveTo>
                <a:cubicBezTo>
                  <a:pt x="34047" y="503811"/>
                  <a:pt x="17950" y="465901"/>
                  <a:pt x="9472" y="372652"/>
                </a:cubicBezTo>
                <a:moveTo>
                  <a:pt x="9472" y="372652"/>
                </a:moveTo>
                <a:cubicBezTo>
                  <a:pt x="-10625" y="309025"/>
                  <a:pt x="7186" y="227491"/>
                  <a:pt x="9472" y="129764"/>
                </a:cubicBezTo>
                <a:moveTo>
                  <a:pt x="9472" y="372652"/>
                </a:moveTo>
                <a:cubicBezTo>
                  <a:pt x="6520" y="290546"/>
                  <a:pt x="3853" y="188152"/>
                  <a:pt x="9472" y="129764"/>
                </a:cubicBezTo>
                <a:moveTo>
                  <a:pt x="9472" y="129764"/>
                </a:moveTo>
                <a:cubicBezTo>
                  <a:pt x="24808" y="59851"/>
                  <a:pt x="42238" y="13559"/>
                  <a:pt x="130916" y="8320"/>
                </a:cubicBezTo>
                <a:moveTo>
                  <a:pt x="9472" y="129764"/>
                </a:moveTo>
                <a:cubicBezTo>
                  <a:pt x="-12245" y="54040"/>
                  <a:pt x="51192" y="-8634"/>
                  <a:pt x="130916" y="83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139913-E10E-48A6-94F0-97F8A0672769}"/>
              </a:ext>
            </a:extLst>
          </p:cNvPr>
          <p:cNvSpPr txBox="1"/>
          <p:nvPr/>
        </p:nvSpPr>
        <p:spPr>
          <a:xfrm>
            <a:off x="2386913" y="355403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null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F93F5D7-C444-44E5-A10A-A2F6A73EB09E}"/>
              </a:ext>
            </a:extLst>
          </p:cNvPr>
          <p:cNvSpPr/>
          <p:nvPr/>
        </p:nvSpPr>
        <p:spPr>
          <a:xfrm>
            <a:off x="3048398" y="3511962"/>
            <a:ext cx="24140" cy="492442"/>
          </a:xfrm>
          <a:custGeom>
            <a:avLst/>
            <a:gdLst>
              <a:gd name="connsiteX0" fmla="*/ 1037 w 24140"/>
              <a:gd name="connsiteY0" fmla="*/ 10847 h 492442"/>
              <a:gd name="connsiteX1" fmla="*/ 1608 w 24140"/>
              <a:gd name="connsiteY1" fmla="*/ 492527 h 492442"/>
              <a:gd name="connsiteX2" fmla="*/ 17705 w 24140"/>
              <a:gd name="connsiteY2" fmla="*/ 84 h 492442"/>
              <a:gd name="connsiteX3" fmla="*/ 23516 w 24140"/>
              <a:gd name="connsiteY3" fmla="*/ 474334 h 49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" h="492442">
                <a:moveTo>
                  <a:pt x="1037" y="10847"/>
                </a:moveTo>
                <a:cubicBezTo>
                  <a:pt x="-868" y="90000"/>
                  <a:pt x="560" y="414231"/>
                  <a:pt x="1608" y="492527"/>
                </a:cubicBezTo>
                <a:moveTo>
                  <a:pt x="17705" y="84"/>
                </a:moveTo>
                <a:cubicBezTo>
                  <a:pt x="19134" y="75236"/>
                  <a:pt x="26564" y="392800"/>
                  <a:pt x="23516" y="474334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40C713-207D-475C-9445-C213E62B90C3}"/>
              </a:ext>
            </a:extLst>
          </p:cNvPr>
          <p:cNvSpPr/>
          <p:nvPr/>
        </p:nvSpPr>
        <p:spPr>
          <a:xfrm>
            <a:off x="4052179" y="3508155"/>
            <a:ext cx="1251741" cy="501720"/>
          </a:xfrm>
          <a:custGeom>
            <a:avLst/>
            <a:gdLst>
              <a:gd name="connsiteX0" fmla="*/ 122358 w 1251741"/>
              <a:gd name="connsiteY0" fmla="*/ 4720 h 501720"/>
              <a:gd name="connsiteX1" fmla="*/ 1127245 w 1251741"/>
              <a:gd name="connsiteY1" fmla="*/ 4720 h 501720"/>
              <a:gd name="connsiteX2" fmla="*/ 122358 w 1251741"/>
              <a:gd name="connsiteY2" fmla="*/ 4720 h 501720"/>
              <a:gd name="connsiteX3" fmla="*/ 1127245 w 1251741"/>
              <a:gd name="connsiteY3" fmla="*/ 4720 h 501720"/>
              <a:gd name="connsiteX4" fmla="*/ 1127245 w 1251741"/>
              <a:gd name="connsiteY4" fmla="*/ 4720 h 501720"/>
              <a:gd name="connsiteX5" fmla="*/ 1248689 w 1251741"/>
              <a:gd name="connsiteY5" fmla="*/ 126164 h 501720"/>
              <a:gd name="connsiteX6" fmla="*/ 1127245 w 1251741"/>
              <a:gd name="connsiteY6" fmla="*/ 4720 h 501720"/>
              <a:gd name="connsiteX7" fmla="*/ 1248689 w 1251741"/>
              <a:gd name="connsiteY7" fmla="*/ 126164 h 501720"/>
              <a:gd name="connsiteX8" fmla="*/ 1248689 w 1251741"/>
              <a:gd name="connsiteY8" fmla="*/ 126164 h 501720"/>
              <a:gd name="connsiteX9" fmla="*/ 1248689 w 1251741"/>
              <a:gd name="connsiteY9" fmla="*/ 369051 h 501720"/>
              <a:gd name="connsiteX10" fmla="*/ 1248689 w 1251741"/>
              <a:gd name="connsiteY10" fmla="*/ 126164 h 501720"/>
              <a:gd name="connsiteX11" fmla="*/ 1248689 w 1251741"/>
              <a:gd name="connsiteY11" fmla="*/ 369051 h 501720"/>
              <a:gd name="connsiteX12" fmla="*/ 1248689 w 1251741"/>
              <a:gd name="connsiteY12" fmla="*/ 369051 h 501720"/>
              <a:gd name="connsiteX13" fmla="*/ 1127245 w 1251741"/>
              <a:gd name="connsiteY13" fmla="*/ 490495 h 501720"/>
              <a:gd name="connsiteX14" fmla="*/ 1248689 w 1251741"/>
              <a:gd name="connsiteY14" fmla="*/ 369051 h 501720"/>
              <a:gd name="connsiteX15" fmla="*/ 1127245 w 1251741"/>
              <a:gd name="connsiteY15" fmla="*/ 490495 h 501720"/>
              <a:gd name="connsiteX16" fmla="*/ 1127245 w 1251741"/>
              <a:gd name="connsiteY16" fmla="*/ 490495 h 501720"/>
              <a:gd name="connsiteX17" fmla="*/ 122358 w 1251741"/>
              <a:gd name="connsiteY17" fmla="*/ 490495 h 501720"/>
              <a:gd name="connsiteX18" fmla="*/ 1127245 w 1251741"/>
              <a:gd name="connsiteY18" fmla="*/ 490495 h 501720"/>
              <a:gd name="connsiteX19" fmla="*/ 122358 w 1251741"/>
              <a:gd name="connsiteY19" fmla="*/ 490495 h 501720"/>
              <a:gd name="connsiteX20" fmla="*/ 122358 w 1251741"/>
              <a:gd name="connsiteY20" fmla="*/ 490495 h 501720"/>
              <a:gd name="connsiteX21" fmla="*/ 914 w 1251741"/>
              <a:gd name="connsiteY21" fmla="*/ 369051 h 501720"/>
              <a:gd name="connsiteX22" fmla="*/ 122358 w 1251741"/>
              <a:gd name="connsiteY22" fmla="*/ 490495 h 501720"/>
              <a:gd name="connsiteX23" fmla="*/ 914 w 1251741"/>
              <a:gd name="connsiteY23" fmla="*/ 369051 h 501720"/>
              <a:gd name="connsiteX24" fmla="*/ 914 w 1251741"/>
              <a:gd name="connsiteY24" fmla="*/ 369051 h 501720"/>
              <a:gd name="connsiteX25" fmla="*/ 914 w 1251741"/>
              <a:gd name="connsiteY25" fmla="*/ 126164 h 501720"/>
              <a:gd name="connsiteX26" fmla="*/ 914 w 1251741"/>
              <a:gd name="connsiteY26" fmla="*/ 369051 h 501720"/>
              <a:gd name="connsiteX27" fmla="*/ 914 w 1251741"/>
              <a:gd name="connsiteY27" fmla="*/ 126164 h 501720"/>
              <a:gd name="connsiteX28" fmla="*/ 914 w 1251741"/>
              <a:gd name="connsiteY28" fmla="*/ 126164 h 501720"/>
              <a:gd name="connsiteX29" fmla="*/ 122358 w 1251741"/>
              <a:gd name="connsiteY29" fmla="*/ 4720 h 501720"/>
              <a:gd name="connsiteX30" fmla="*/ 914 w 1251741"/>
              <a:gd name="connsiteY30" fmla="*/ 126164 h 501720"/>
              <a:gd name="connsiteX31" fmla="*/ 122358 w 1251741"/>
              <a:gd name="connsiteY31" fmla="*/ 4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1741" h="501720">
                <a:moveTo>
                  <a:pt x="122358" y="4720"/>
                </a:moveTo>
                <a:cubicBezTo>
                  <a:pt x="539267" y="-1185"/>
                  <a:pt x="915505" y="20627"/>
                  <a:pt x="1127245" y="4720"/>
                </a:cubicBezTo>
                <a:moveTo>
                  <a:pt x="122358" y="4720"/>
                </a:moveTo>
                <a:cubicBezTo>
                  <a:pt x="472687" y="4244"/>
                  <a:pt x="842448" y="-5472"/>
                  <a:pt x="1127245" y="4720"/>
                </a:cubicBezTo>
                <a:moveTo>
                  <a:pt x="1127245" y="4720"/>
                </a:moveTo>
                <a:cubicBezTo>
                  <a:pt x="1189444" y="6720"/>
                  <a:pt x="1261834" y="56536"/>
                  <a:pt x="1248689" y="126164"/>
                </a:cubicBezTo>
                <a:moveTo>
                  <a:pt x="1127245" y="4720"/>
                </a:moveTo>
                <a:cubicBezTo>
                  <a:pt x="1200778" y="4815"/>
                  <a:pt x="1238307" y="45392"/>
                  <a:pt x="1248689" y="126164"/>
                </a:cubicBezTo>
                <a:moveTo>
                  <a:pt x="1248689" y="126164"/>
                </a:moveTo>
                <a:cubicBezTo>
                  <a:pt x="1260976" y="204936"/>
                  <a:pt x="1233449" y="275611"/>
                  <a:pt x="1248689" y="369051"/>
                </a:cubicBezTo>
                <a:moveTo>
                  <a:pt x="1248689" y="126164"/>
                </a:moveTo>
                <a:cubicBezTo>
                  <a:pt x="1238974" y="182457"/>
                  <a:pt x="1252499" y="245226"/>
                  <a:pt x="1248689" y="369051"/>
                </a:cubicBezTo>
                <a:moveTo>
                  <a:pt x="1248689" y="369051"/>
                </a:moveTo>
                <a:cubicBezTo>
                  <a:pt x="1258405" y="442870"/>
                  <a:pt x="1209827" y="477351"/>
                  <a:pt x="1127245" y="490495"/>
                </a:cubicBezTo>
                <a:moveTo>
                  <a:pt x="1248689" y="369051"/>
                </a:moveTo>
                <a:cubicBezTo>
                  <a:pt x="1245451" y="463444"/>
                  <a:pt x="1190015" y="502878"/>
                  <a:pt x="1127245" y="490495"/>
                </a:cubicBezTo>
                <a:moveTo>
                  <a:pt x="1127245" y="490495"/>
                </a:moveTo>
                <a:cubicBezTo>
                  <a:pt x="885310" y="480684"/>
                  <a:pt x="630231" y="486876"/>
                  <a:pt x="122358" y="490495"/>
                </a:cubicBezTo>
                <a:moveTo>
                  <a:pt x="1127245" y="490495"/>
                </a:moveTo>
                <a:cubicBezTo>
                  <a:pt x="760628" y="507640"/>
                  <a:pt x="389248" y="503354"/>
                  <a:pt x="122358" y="490495"/>
                </a:cubicBezTo>
                <a:moveTo>
                  <a:pt x="122358" y="490495"/>
                </a:moveTo>
                <a:cubicBezTo>
                  <a:pt x="38157" y="499353"/>
                  <a:pt x="12630" y="438679"/>
                  <a:pt x="914" y="369051"/>
                </a:cubicBezTo>
                <a:moveTo>
                  <a:pt x="122358" y="490495"/>
                </a:moveTo>
                <a:cubicBezTo>
                  <a:pt x="43110" y="478303"/>
                  <a:pt x="13678" y="444013"/>
                  <a:pt x="914" y="369051"/>
                </a:cubicBezTo>
                <a:moveTo>
                  <a:pt x="914" y="369051"/>
                </a:moveTo>
                <a:cubicBezTo>
                  <a:pt x="11201" y="291899"/>
                  <a:pt x="5772" y="223224"/>
                  <a:pt x="914" y="126164"/>
                </a:cubicBezTo>
                <a:moveTo>
                  <a:pt x="914" y="369051"/>
                </a:moveTo>
                <a:cubicBezTo>
                  <a:pt x="11011" y="286374"/>
                  <a:pt x="-2991" y="220842"/>
                  <a:pt x="914" y="126164"/>
                </a:cubicBezTo>
                <a:moveTo>
                  <a:pt x="914" y="126164"/>
                </a:moveTo>
                <a:cubicBezTo>
                  <a:pt x="17488" y="52155"/>
                  <a:pt x="48444" y="15007"/>
                  <a:pt x="122358" y="4720"/>
                </a:cubicBezTo>
                <a:moveTo>
                  <a:pt x="914" y="126164"/>
                </a:moveTo>
                <a:cubicBezTo>
                  <a:pt x="8915" y="52536"/>
                  <a:pt x="29965" y="-519"/>
                  <a:pt x="122358" y="47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75ADA6-3C40-4112-8DB9-CF199CDA4CF3}"/>
              </a:ext>
            </a:extLst>
          </p:cNvPr>
          <p:cNvSpPr txBox="1"/>
          <p:nvPr/>
        </p:nvSpPr>
        <p:spPr>
          <a:xfrm>
            <a:off x="4372200" y="3536370"/>
            <a:ext cx="44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7EE548E-47F7-472C-A97A-F18C3322D6D0}"/>
              </a:ext>
            </a:extLst>
          </p:cNvPr>
          <p:cNvSpPr/>
          <p:nvPr/>
        </p:nvSpPr>
        <p:spPr>
          <a:xfrm>
            <a:off x="4896707" y="3517269"/>
            <a:ext cx="19054" cy="497490"/>
          </a:xfrm>
          <a:custGeom>
            <a:avLst/>
            <a:gdLst>
              <a:gd name="connsiteX0" fmla="*/ 296 w 19054"/>
              <a:gd name="connsiteY0" fmla="*/ 11705 h 497490"/>
              <a:gd name="connsiteX1" fmla="*/ 13440 w 19054"/>
              <a:gd name="connsiteY1" fmla="*/ 497576 h 497490"/>
              <a:gd name="connsiteX2" fmla="*/ 19250 w 19054"/>
              <a:gd name="connsiteY2" fmla="*/ 85 h 497490"/>
              <a:gd name="connsiteX3" fmla="*/ 9249 w 19054"/>
              <a:gd name="connsiteY3" fmla="*/ 480812 h 4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4" h="497490">
                <a:moveTo>
                  <a:pt x="296" y="11705"/>
                </a:moveTo>
                <a:cubicBezTo>
                  <a:pt x="1915" y="90382"/>
                  <a:pt x="13535" y="417185"/>
                  <a:pt x="13440" y="497576"/>
                </a:cubicBezTo>
                <a:moveTo>
                  <a:pt x="19250" y="85"/>
                </a:moveTo>
                <a:cubicBezTo>
                  <a:pt x="20203" y="80381"/>
                  <a:pt x="14107" y="396134"/>
                  <a:pt x="9249" y="48081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FD8A62B-41C0-4803-B752-E026739953AD}"/>
              </a:ext>
            </a:extLst>
          </p:cNvPr>
          <p:cNvSpPr/>
          <p:nvPr/>
        </p:nvSpPr>
        <p:spPr>
          <a:xfrm>
            <a:off x="6002227" y="3509812"/>
            <a:ext cx="1259600" cy="497222"/>
          </a:xfrm>
          <a:custGeom>
            <a:avLst/>
            <a:gdLst>
              <a:gd name="connsiteX0" fmla="*/ 128624 w 1259600"/>
              <a:gd name="connsiteY0" fmla="*/ 3698 h 497222"/>
              <a:gd name="connsiteX1" fmla="*/ 1133511 w 1259600"/>
              <a:gd name="connsiteY1" fmla="*/ 3698 h 497222"/>
              <a:gd name="connsiteX2" fmla="*/ 128624 w 1259600"/>
              <a:gd name="connsiteY2" fmla="*/ 3698 h 497222"/>
              <a:gd name="connsiteX3" fmla="*/ 1133511 w 1259600"/>
              <a:gd name="connsiteY3" fmla="*/ 3698 h 497222"/>
              <a:gd name="connsiteX4" fmla="*/ 1133511 w 1259600"/>
              <a:gd name="connsiteY4" fmla="*/ 3698 h 497222"/>
              <a:gd name="connsiteX5" fmla="*/ 1254955 w 1259600"/>
              <a:gd name="connsiteY5" fmla="*/ 125142 h 497222"/>
              <a:gd name="connsiteX6" fmla="*/ 1133511 w 1259600"/>
              <a:gd name="connsiteY6" fmla="*/ 3698 h 497222"/>
              <a:gd name="connsiteX7" fmla="*/ 1254955 w 1259600"/>
              <a:gd name="connsiteY7" fmla="*/ 125142 h 497222"/>
              <a:gd name="connsiteX8" fmla="*/ 1254955 w 1259600"/>
              <a:gd name="connsiteY8" fmla="*/ 125142 h 497222"/>
              <a:gd name="connsiteX9" fmla="*/ 1254955 w 1259600"/>
              <a:gd name="connsiteY9" fmla="*/ 368029 h 497222"/>
              <a:gd name="connsiteX10" fmla="*/ 1254955 w 1259600"/>
              <a:gd name="connsiteY10" fmla="*/ 125142 h 497222"/>
              <a:gd name="connsiteX11" fmla="*/ 1254955 w 1259600"/>
              <a:gd name="connsiteY11" fmla="*/ 368029 h 497222"/>
              <a:gd name="connsiteX12" fmla="*/ 1254955 w 1259600"/>
              <a:gd name="connsiteY12" fmla="*/ 368029 h 497222"/>
              <a:gd name="connsiteX13" fmla="*/ 1133511 w 1259600"/>
              <a:gd name="connsiteY13" fmla="*/ 489473 h 497222"/>
              <a:gd name="connsiteX14" fmla="*/ 1254955 w 1259600"/>
              <a:gd name="connsiteY14" fmla="*/ 368029 h 497222"/>
              <a:gd name="connsiteX15" fmla="*/ 1133511 w 1259600"/>
              <a:gd name="connsiteY15" fmla="*/ 489473 h 497222"/>
              <a:gd name="connsiteX16" fmla="*/ 1133511 w 1259600"/>
              <a:gd name="connsiteY16" fmla="*/ 489473 h 497222"/>
              <a:gd name="connsiteX17" fmla="*/ 128624 w 1259600"/>
              <a:gd name="connsiteY17" fmla="*/ 489473 h 497222"/>
              <a:gd name="connsiteX18" fmla="*/ 1133511 w 1259600"/>
              <a:gd name="connsiteY18" fmla="*/ 489473 h 497222"/>
              <a:gd name="connsiteX19" fmla="*/ 128624 w 1259600"/>
              <a:gd name="connsiteY19" fmla="*/ 489473 h 497222"/>
              <a:gd name="connsiteX20" fmla="*/ 128624 w 1259600"/>
              <a:gd name="connsiteY20" fmla="*/ 489473 h 497222"/>
              <a:gd name="connsiteX21" fmla="*/ 7180 w 1259600"/>
              <a:gd name="connsiteY21" fmla="*/ 368029 h 497222"/>
              <a:gd name="connsiteX22" fmla="*/ 128624 w 1259600"/>
              <a:gd name="connsiteY22" fmla="*/ 489473 h 497222"/>
              <a:gd name="connsiteX23" fmla="*/ 7180 w 1259600"/>
              <a:gd name="connsiteY23" fmla="*/ 368029 h 497222"/>
              <a:gd name="connsiteX24" fmla="*/ 7180 w 1259600"/>
              <a:gd name="connsiteY24" fmla="*/ 368029 h 497222"/>
              <a:gd name="connsiteX25" fmla="*/ 7180 w 1259600"/>
              <a:gd name="connsiteY25" fmla="*/ 125142 h 497222"/>
              <a:gd name="connsiteX26" fmla="*/ 7180 w 1259600"/>
              <a:gd name="connsiteY26" fmla="*/ 368029 h 497222"/>
              <a:gd name="connsiteX27" fmla="*/ 7180 w 1259600"/>
              <a:gd name="connsiteY27" fmla="*/ 125142 h 497222"/>
              <a:gd name="connsiteX28" fmla="*/ 7180 w 1259600"/>
              <a:gd name="connsiteY28" fmla="*/ 125142 h 497222"/>
              <a:gd name="connsiteX29" fmla="*/ 128624 w 1259600"/>
              <a:gd name="connsiteY29" fmla="*/ 3698 h 497222"/>
              <a:gd name="connsiteX30" fmla="*/ 7180 w 1259600"/>
              <a:gd name="connsiteY30" fmla="*/ 125142 h 497222"/>
              <a:gd name="connsiteX31" fmla="*/ 128624 w 1259600"/>
              <a:gd name="connsiteY31" fmla="*/ 3698 h 49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9600" h="497222">
                <a:moveTo>
                  <a:pt x="128624" y="3698"/>
                </a:moveTo>
                <a:cubicBezTo>
                  <a:pt x="474667" y="-4208"/>
                  <a:pt x="837855" y="13604"/>
                  <a:pt x="1133511" y="3698"/>
                </a:cubicBezTo>
                <a:moveTo>
                  <a:pt x="128624" y="3698"/>
                </a:moveTo>
                <a:cubicBezTo>
                  <a:pt x="477429" y="-5351"/>
                  <a:pt x="827378" y="5698"/>
                  <a:pt x="1133511" y="3698"/>
                </a:cubicBezTo>
                <a:moveTo>
                  <a:pt x="1133511" y="3698"/>
                </a:moveTo>
                <a:cubicBezTo>
                  <a:pt x="1209997" y="6079"/>
                  <a:pt x="1247716" y="44941"/>
                  <a:pt x="1254955" y="125142"/>
                </a:cubicBezTo>
                <a:moveTo>
                  <a:pt x="1133511" y="3698"/>
                </a:moveTo>
                <a:cubicBezTo>
                  <a:pt x="1194852" y="1698"/>
                  <a:pt x="1255812" y="23796"/>
                  <a:pt x="1254955" y="125142"/>
                </a:cubicBezTo>
                <a:moveTo>
                  <a:pt x="1254955" y="125142"/>
                </a:moveTo>
                <a:cubicBezTo>
                  <a:pt x="1249050" y="204009"/>
                  <a:pt x="1268862" y="267541"/>
                  <a:pt x="1254955" y="368029"/>
                </a:cubicBezTo>
                <a:moveTo>
                  <a:pt x="1254955" y="125142"/>
                </a:moveTo>
                <a:cubicBezTo>
                  <a:pt x="1261623" y="223726"/>
                  <a:pt x="1247049" y="294877"/>
                  <a:pt x="1254955" y="368029"/>
                </a:cubicBezTo>
                <a:moveTo>
                  <a:pt x="1254955" y="368029"/>
                </a:moveTo>
                <a:cubicBezTo>
                  <a:pt x="1242287" y="447373"/>
                  <a:pt x="1230571" y="507190"/>
                  <a:pt x="1133511" y="489473"/>
                </a:cubicBezTo>
                <a:moveTo>
                  <a:pt x="1254955" y="368029"/>
                </a:moveTo>
                <a:cubicBezTo>
                  <a:pt x="1248954" y="435276"/>
                  <a:pt x="1201806" y="486139"/>
                  <a:pt x="1133511" y="489473"/>
                </a:cubicBezTo>
                <a:moveTo>
                  <a:pt x="1133511" y="489473"/>
                </a:moveTo>
                <a:cubicBezTo>
                  <a:pt x="866811" y="491664"/>
                  <a:pt x="647355" y="505951"/>
                  <a:pt x="128624" y="489473"/>
                </a:cubicBezTo>
                <a:moveTo>
                  <a:pt x="1133511" y="489473"/>
                </a:moveTo>
                <a:cubicBezTo>
                  <a:pt x="779753" y="489187"/>
                  <a:pt x="442854" y="496331"/>
                  <a:pt x="128624" y="489473"/>
                </a:cubicBezTo>
                <a:moveTo>
                  <a:pt x="128624" y="489473"/>
                </a:moveTo>
                <a:cubicBezTo>
                  <a:pt x="56329" y="490235"/>
                  <a:pt x="-11489" y="455088"/>
                  <a:pt x="7180" y="368029"/>
                </a:cubicBezTo>
                <a:moveTo>
                  <a:pt x="128624" y="489473"/>
                </a:moveTo>
                <a:cubicBezTo>
                  <a:pt x="52995" y="480710"/>
                  <a:pt x="5656" y="470328"/>
                  <a:pt x="7180" y="368029"/>
                </a:cubicBezTo>
                <a:moveTo>
                  <a:pt x="7180" y="368029"/>
                </a:moveTo>
                <a:cubicBezTo>
                  <a:pt x="-10727" y="284495"/>
                  <a:pt x="13276" y="205723"/>
                  <a:pt x="7180" y="125142"/>
                </a:cubicBezTo>
                <a:moveTo>
                  <a:pt x="7180" y="368029"/>
                </a:moveTo>
                <a:cubicBezTo>
                  <a:pt x="12895" y="320785"/>
                  <a:pt x="11943" y="258968"/>
                  <a:pt x="7180" y="125142"/>
                </a:cubicBezTo>
                <a:moveTo>
                  <a:pt x="7180" y="125142"/>
                </a:moveTo>
                <a:cubicBezTo>
                  <a:pt x="25754" y="31606"/>
                  <a:pt x="51090" y="18081"/>
                  <a:pt x="128624" y="3698"/>
                </a:cubicBezTo>
                <a:moveTo>
                  <a:pt x="7180" y="125142"/>
                </a:moveTo>
                <a:cubicBezTo>
                  <a:pt x="-12156" y="56467"/>
                  <a:pt x="63282" y="-4493"/>
                  <a:pt x="128624" y="369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ED605D-BDC6-4D25-A338-0FC042979C42}"/>
              </a:ext>
            </a:extLst>
          </p:cNvPr>
          <p:cNvSpPr txBox="1"/>
          <p:nvPr/>
        </p:nvSpPr>
        <p:spPr>
          <a:xfrm>
            <a:off x="6383366" y="3551205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597717B-8C38-4CC3-9F16-47F3894DB19E}"/>
              </a:ext>
            </a:extLst>
          </p:cNvPr>
          <p:cNvSpPr/>
          <p:nvPr/>
        </p:nvSpPr>
        <p:spPr>
          <a:xfrm>
            <a:off x="6882531" y="3520187"/>
            <a:ext cx="19526" cy="493585"/>
          </a:xfrm>
          <a:custGeom>
            <a:avLst/>
            <a:gdLst>
              <a:gd name="connsiteX0" fmla="*/ 507 w 19526"/>
              <a:gd name="connsiteY0" fmla="*/ 10851 h 493585"/>
              <a:gd name="connsiteX1" fmla="*/ 11270 w 19526"/>
              <a:gd name="connsiteY1" fmla="*/ 493673 h 493585"/>
              <a:gd name="connsiteX2" fmla="*/ 20033 w 19526"/>
              <a:gd name="connsiteY2" fmla="*/ 88 h 493585"/>
              <a:gd name="connsiteX3" fmla="*/ 6412 w 19526"/>
              <a:gd name="connsiteY3" fmla="*/ 476052 h 49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" h="493585">
                <a:moveTo>
                  <a:pt x="507" y="10851"/>
                </a:moveTo>
                <a:cubicBezTo>
                  <a:pt x="1269" y="92004"/>
                  <a:pt x="11556" y="413758"/>
                  <a:pt x="11270" y="493673"/>
                </a:cubicBezTo>
                <a:moveTo>
                  <a:pt x="20033" y="88"/>
                </a:moveTo>
                <a:cubicBezTo>
                  <a:pt x="19652" y="78383"/>
                  <a:pt x="11556" y="392137"/>
                  <a:pt x="6412" y="47605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2F05020-1FEA-4279-AEA1-A0EB53FDC21D}"/>
              </a:ext>
            </a:extLst>
          </p:cNvPr>
          <p:cNvSpPr/>
          <p:nvPr/>
        </p:nvSpPr>
        <p:spPr>
          <a:xfrm>
            <a:off x="8752394" y="3508459"/>
            <a:ext cx="1260890" cy="492328"/>
          </a:xfrm>
          <a:custGeom>
            <a:avLst/>
            <a:gdLst>
              <a:gd name="connsiteX0" fmla="*/ 129478 w 1260890"/>
              <a:gd name="connsiteY0" fmla="*/ 3765 h 492328"/>
              <a:gd name="connsiteX1" fmla="*/ 1134365 w 1260890"/>
              <a:gd name="connsiteY1" fmla="*/ 3765 h 492328"/>
              <a:gd name="connsiteX2" fmla="*/ 129478 w 1260890"/>
              <a:gd name="connsiteY2" fmla="*/ 3765 h 492328"/>
              <a:gd name="connsiteX3" fmla="*/ 1134365 w 1260890"/>
              <a:gd name="connsiteY3" fmla="*/ 3765 h 492328"/>
              <a:gd name="connsiteX4" fmla="*/ 1134365 w 1260890"/>
              <a:gd name="connsiteY4" fmla="*/ 3765 h 492328"/>
              <a:gd name="connsiteX5" fmla="*/ 1255809 w 1260890"/>
              <a:gd name="connsiteY5" fmla="*/ 125209 h 492328"/>
              <a:gd name="connsiteX6" fmla="*/ 1134365 w 1260890"/>
              <a:gd name="connsiteY6" fmla="*/ 3765 h 492328"/>
              <a:gd name="connsiteX7" fmla="*/ 1255809 w 1260890"/>
              <a:gd name="connsiteY7" fmla="*/ 125209 h 492328"/>
              <a:gd name="connsiteX8" fmla="*/ 1255809 w 1260890"/>
              <a:gd name="connsiteY8" fmla="*/ 125209 h 492328"/>
              <a:gd name="connsiteX9" fmla="*/ 1255809 w 1260890"/>
              <a:gd name="connsiteY9" fmla="*/ 368097 h 492328"/>
              <a:gd name="connsiteX10" fmla="*/ 1255809 w 1260890"/>
              <a:gd name="connsiteY10" fmla="*/ 125209 h 492328"/>
              <a:gd name="connsiteX11" fmla="*/ 1255809 w 1260890"/>
              <a:gd name="connsiteY11" fmla="*/ 368097 h 492328"/>
              <a:gd name="connsiteX12" fmla="*/ 1255809 w 1260890"/>
              <a:gd name="connsiteY12" fmla="*/ 368097 h 492328"/>
              <a:gd name="connsiteX13" fmla="*/ 1134365 w 1260890"/>
              <a:gd name="connsiteY13" fmla="*/ 489540 h 492328"/>
              <a:gd name="connsiteX14" fmla="*/ 1255809 w 1260890"/>
              <a:gd name="connsiteY14" fmla="*/ 368097 h 492328"/>
              <a:gd name="connsiteX15" fmla="*/ 1134365 w 1260890"/>
              <a:gd name="connsiteY15" fmla="*/ 489540 h 492328"/>
              <a:gd name="connsiteX16" fmla="*/ 1134365 w 1260890"/>
              <a:gd name="connsiteY16" fmla="*/ 489540 h 492328"/>
              <a:gd name="connsiteX17" fmla="*/ 129478 w 1260890"/>
              <a:gd name="connsiteY17" fmla="*/ 489540 h 492328"/>
              <a:gd name="connsiteX18" fmla="*/ 1134365 w 1260890"/>
              <a:gd name="connsiteY18" fmla="*/ 489540 h 492328"/>
              <a:gd name="connsiteX19" fmla="*/ 129478 w 1260890"/>
              <a:gd name="connsiteY19" fmla="*/ 489540 h 492328"/>
              <a:gd name="connsiteX20" fmla="*/ 129478 w 1260890"/>
              <a:gd name="connsiteY20" fmla="*/ 489540 h 492328"/>
              <a:gd name="connsiteX21" fmla="*/ 8034 w 1260890"/>
              <a:gd name="connsiteY21" fmla="*/ 368097 h 492328"/>
              <a:gd name="connsiteX22" fmla="*/ 129478 w 1260890"/>
              <a:gd name="connsiteY22" fmla="*/ 489540 h 492328"/>
              <a:gd name="connsiteX23" fmla="*/ 8034 w 1260890"/>
              <a:gd name="connsiteY23" fmla="*/ 368097 h 492328"/>
              <a:gd name="connsiteX24" fmla="*/ 8034 w 1260890"/>
              <a:gd name="connsiteY24" fmla="*/ 368097 h 492328"/>
              <a:gd name="connsiteX25" fmla="*/ 8034 w 1260890"/>
              <a:gd name="connsiteY25" fmla="*/ 125209 h 492328"/>
              <a:gd name="connsiteX26" fmla="*/ 8034 w 1260890"/>
              <a:gd name="connsiteY26" fmla="*/ 368097 h 492328"/>
              <a:gd name="connsiteX27" fmla="*/ 8034 w 1260890"/>
              <a:gd name="connsiteY27" fmla="*/ 125209 h 492328"/>
              <a:gd name="connsiteX28" fmla="*/ 8034 w 1260890"/>
              <a:gd name="connsiteY28" fmla="*/ 125209 h 492328"/>
              <a:gd name="connsiteX29" fmla="*/ 129478 w 1260890"/>
              <a:gd name="connsiteY29" fmla="*/ 3765 h 492328"/>
              <a:gd name="connsiteX30" fmla="*/ 8034 w 1260890"/>
              <a:gd name="connsiteY30" fmla="*/ 125209 h 492328"/>
              <a:gd name="connsiteX31" fmla="*/ 129478 w 1260890"/>
              <a:gd name="connsiteY31" fmla="*/ 3765 h 49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0890" h="492328">
                <a:moveTo>
                  <a:pt x="129478" y="3765"/>
                </a:moveTo>
                <a:cubicBezTo>
                  <a:pt x="520289" y="15386"/>
                  <a:pt x="882905" y="13195"/>
                  <a:pt x="1134365" y="3765"/>
                </a:cubicBezTo>
                <a:moveTo>
                  <a:pt x="129478" y="3765"/>
                </a:moveTo>
                <a:cubicBezTo>
                  <a:pt x="383605" y="-2140"/>
                  <a:pt x="623254" y="-45"/>
                  <a:pt x="1134365" y="3765"/>
                </a:cubicBezTo>
                <a:moveTo>
                  <a:pt x="1134365" y="3765"/>
                </a:moveTo>
                <a:cubicBezTo>
                  <a:pt x="1206660" y="19672"/>
                  <a:pt x="1273049" y="45009"/>
                  <a:pt x="1255809" y="125209"/>
                </a:cubicBezTo>
                <a:moveTo>
                  <a:pt x="1134365" y="3765"/>
                </a:moveTo>
                <a:cubicBezTo>
                  <a:pt x="1207422" y="23101"/>
                  <a:pt x="1247522" y="22911"/>
                  <a:pt x="1255809" y="125209"/>
                </a:cubicBezTo>
                <a:moveTo>
                  <a:pt x="1255809" y="125209"/>
                </a:moveTo>
                <a:cubicBezTo>
                  <a:pt x="1266001" y="206362"/>
                  <a:pt x="1260572" y="288277"/>
                  <a:pt x="1255809" y="368097"/>
                </a:cubicBezTo>
                <a:moveTo>
                  <a:pt x="1255809" y="125209"/>
                </a:moveTo>
                <a:cubicBezTo>
                  <a:pt x="1247046" y="183883"/>
                  <a:pt x="1260667" y="247891"/>
                  <a:pt x="1255809" y="368097"/>
                </a:cubicBezTo>
                <a:moveTo>
                  <a:pt x="1255809" y="368097"/>
                </a:moveTo>
                <a:cubicBezTo>
                  <a:pt x="1237616" y="453250"/>
                  <a:pt x="1202945" y="492874"/>
                  <a:pt x="1134365" y="489540"/>
                </a:cubicBezTo>
                <a:moveTo>
                  <a:pt x="1255809" y="368097"/>
                </a:moveTo>
                <a:cubicBezTo>
                  <a:pt x="1241712" y="444487"/>
                  <a:pt x="1197516" y="480587"/>
                  <a:pt x="1134365" y="489540"/>
                </a:cubicBezTo>
                <a:moveTo>
                  <a:pt x="1134365" y="489540"/>
                </a:moveTo>
                <a:cubicBezTo>
                  <a:pt x="780988" y="471253"/>
                  <a:pt x="425801" y="501447"/>
                  <a:pt x="129478" y="489540"/>
                </a:cubicBezTo>
                <a:moveTo>
                  <a:pt x="1134365" y="489540"/>
                </a:moveTo>
                <a:cubicBezTo>
                  <a:pt x="882429" y="473348"/>
                  <a:pt x="617825" y="489350"/>
                  <a:pt x="129478" y="489540"/>
                </a:cubicBezTo>
                <a:moveTo>
                  <a:pt x="129478" y="489540"/>
                </a:moveTo>
                <a:cubicBezTo>
                  <a:pt x="60422" y="499923"/>
                  <a:pt x="14225" y="456965"/>
                  <a:pt x="8034" y="368097"/>
                </a:cubicBezTo>
                <a:moveTo>
                  <a:pt x="129478" y="489540"/>
                </a:moveTo>
                <a:cubicBezTo>
                  <a:pt x="29561" y="473253"/>
                  <a:pt x="22988" y="431724"/>
                  <a:pt x="8034" y="368097"/>
                </a:cubicBezTo>
                <a:moveTo>
                  <a:pt x="8034" y="368097"/>
                </a:moveTo>
                <a:cubicBezTo>
                  <a:pt x="11463" y="311137"/>
                  <a:pt x="-10063" y="223031"/>
                  <a:pt x="8034" y="125209"/>
                </a:cubicBezTo>
                <a:moveTo>
                  <a:pt x="8034" y="368097"/>
                </a:moveTo>
                <a:cubicBezTo>
                  <a:pt x="16321" y="283800"/>
                  <a:pt x="5653" y="212839"/>
                  <a:pt x="8034" y="125209"/>
                </a:cubicBezTo>
                <a:moveTo>
                  <a:pt x="8034" y="125209"/>
                </a:moveTo>
                <a:cubicBezTo>
                  <a:pt x="-7111" y="30054"/>
                  <a:pt x="38133" y="-3188"/>
                  <a:pt x="129478" y="3765"/>
                </a:cubicBezTo>
                <a:moveTo>
                  <a:pt x="8034" y="125209"/>
                </a:moveTo>
                <a:cubicBezTo>
                  <a:pt x="-12730" y="40532"/>
                  <a:pt x="56993" y="11481"/>
                  <a:pt x="129478" y="3765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BFED859-CCF4-464D-A264-B0C776CB094F}"/>
              </a:ext>
            </a:extLst>
          </p:cNvPr>
          <p:cNvSpPr/>
          <p:nvPr/>
        </p:nvSpPr>
        <p:spPr>
          <a:xfrm>
            <a:off x="9635620" y="3522241"/>
            <a:ext cx="9831" cy="490156"/>
          </a:xfrm>
          <a:custGeom>
            <a:avLst/>
            <a:gdLst>
              <a:gd name="connsiteX0" fmla="*/ 10058 w 9831"/>
              <a:gd name="connsiteY0" fmla="*/ 83 h 490156"/>
              <a:gd name="connsiteX1" fmla="*/ 8725 w 9831"/>
              <a:gd name="connsiteY1" fmla="*/ 479000 h 490156"/>
              <a:gd name="connsiteX2" fmla="*/ 819 w 9831"/>
              <a:gd name="connsiteY2" fmla="*/ 20276 h 490156"/>
              <a:gd name="connsiteX3" fmla="*/ 3677 w 9831"/>
              <a:gd name="connsiteY3" fmla="*/ 490239 h 49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1" h="490156">
                <a:moveTo>
                  <a:pt x="10058" y="83"/>
                </a:moveTo>
                <a:cubicBezTo>
                  <a:pt x="10725" y="77711"/>
                  <a:pt x="11297" y="396513"/>
                  <a:pt x="8725" y="479000"/>
                </a:cubicBezTo>
                <a:moveTo>
                  <a:pt x="819" y="20276"/>
                </a:moveTo>
                <a:cubicBezTo>
                  <a:pt x="343" y="99047"/>
                  <a:pt x="6439" y="414134"/>
                  <a:pt x="3677" y="490239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8" name="图形 4">
            <a:extLst>
              <a:ext uri="{FF2B5EF4-FFF2-40B4-BE49-F238E27FC236}">
                <a16:creationId xmlns:a16="http://schemas.microsoft.com/office/drawing/2014/main" id="{3BCAEF15-6490-4F04-BD86-1DB1FB52D7A6}"/>
              </a:ext>
            </a:extLst>
          </p:cNvPr>
          <p:cNvGrpSpPr/>
          <p:nvPr/>
        </p:nvGrpSpPr>
        <p:grpSpPr>
          <a:xfrm>
            <a:off x="3244119" y="3672744"/>
            <a:ext cx="844200" cy="162877"/>
            <a:chOff x="3244119" y="3672744"/>
            <a:chExt cx="844200" cy="162877"/>
          </a:xfrm>
          <a:noFill/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E4A6549-CEB8-4A26-BD2A-DC7BDBABE6B5}"/>
                </a:ext>
              </a:extLst>
            </p:cNvPr>
            <p:cNvSpPr/>
            <p:nvPr/>
          </p:nvSpPr>
          <p:spPr>
            <a:xfrm>
              <a:off x="3244119" y="3743229"/>
              <a:ext cx="844200" cy="24765"/>
            </a:xfrm>
            <a:custGeom>
              <a:avLst/>
              <a:gdLst>
                <a:gd name="connsiteX0" fmla="*/ 13839 w 844200"/>
                <a:gd name="connsiteY0" fmla="*/ 108 h 24765"/>
                <a:gd name="connsiteX1" fmla="*/ 844324 w 844200"/>
                <a:gd name="connsiteY1" fmla="*/ 24873 h 24765"/>
                <a:gd name="connsiteX2" fmla="*/ 123 w 844200"/>
                <a:gd name="connsiteY2" fmla="*/ 19920 h 24765"/>
                <a:gd name="connsiteX3" fmla="*/ 836418 w 844200"/>
                <a:gd name="connsiteY3" fmla="*/ 7538 h 2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200" h="24765">
                  <a:moveTo>
                    <a:pt x="13839" y="108"/>
                  </a:moveTo>
                  <a:cubicBezTo>
                    <a:pt x="152047" y="2966"/>
                    <a:pt x="706116" y="20301"/>
                    <a:pt x="844324" y="24873"/>
                  </a:cubicBezTo>
                  <a:moveTo>
                    <a:pt x="123" y="19920"/>
                  </a:moveTo>
                  <a:cubicBezTo>
                    <a:pt x="136902" y="19634"/>
                    <a:pt x="697067" y="9252"/>
                    <a:pt x="836418" y="75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CA001F7-E0D4-441B-B3E2-3E3A29EAB3BA}"/>
                </a:ext>
              </a:extLst>
            </p:cNvPr>
            <p:cNvSpPr/>
            <p:nvPr/>
          </p:nvSpPr>
          <p:spPr>
            <a:xfrm>
              <a:off x="3858006" y="3750659"/>
              <a:ext cx="222408" cy="84962"/>
            </a:xfrm>
            <a:custGeom>
              <a:avLst/>
              <a:gdLst>
                <a:gd name="connsiteX0" fmla="*/ 123 w 222408"/>
                <a:gd name="connsiteY0" fmla="*/ 85071 h 84962"/>
                <a:gd name="connsiteX1" fmla="*/ 222532 w 222408"/>
                <a:gd name="connsiteY1" fmla="*/ 108 h 84962"/>
                <a:gd name="connsiteX2" fmla="*/ 123 w 222408"/>
                <a:gd name="connsiteY2" fmla="*/ 85071 h 84962"/>
                <a:gd name="connsiteX3" fmla="*/ 222532 w 222408"/>
                <a:gd name="connsiteY3" fmla="*/ 108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4962">
                  <a:moveTo>
                    <a:pt x="123" y="85071"/>
                  </a:moveTo>
                  <a:cubicBezTo>
                    <a:pt x="53558" y="62116"/>
                    <a:pt x="148237" y="33636"/>
                    <a:pt x="222532" y="108"/>
                  </a:cubicBezTo>
                  <a:moveTo>
                    <a:pt x="123" y="85071"/>
                  </a:moveTo>
                  <a:cubicBezTo>
                    <a:pt x="87277" y="44304"/>
                    <a:pt x="174811" y="28683"/>
                    <a:pt x="222532" y="10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8FD6F88-8CA1-4216-8954-20324C5EFE03}"/>
                </a:ext>
              </a:extLst>
            </p:cNvPr>
            <p:cNvSpPr/>
            <p:nvPr/>
          </p:nvSpPr>
          <p:spPr>
            <a:xfrm>
              <a:off x="3855434" y="3672744"/>
              <a:ext cx="224980" cy="77914"/>
            </a:xfrm>
            <a:custGeom>
              <a:avLst/>
              <a:gdLst>
                <a:gd name="connsiteX0" fmla="*/ 123 w 224980"/>
                <a:gd name="connsiteY0" fmla="*/ 108 h 77914"/>
                <a:gd name="connsiteX1" fmla="*/ 225103 w 224980"/>
                <a:gd name="connsiteY1" fmla="*/ 78023 h 77914"/>
                <a:gd name="connsiteX2" fmla="*/ 123 w 224980"/>
                <a:gd name="connsiteY2" fmla="*/ 108 h 77914"/>
                <a:gd name="connsiteX3" fmla="*/ 225103 w 224980"/>
                <a:gd name="connsiteY3" fmla="*/ 78023 h 7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914">
                  <a:moveTo>
                    <a:pt x="123" y="108"/>
                  </a:moveTo>
                  <a:cubicBezTo>
                    <a:pt x="54035" y="27921"/>
                    <a:pt x="149570" y="50209"/>
                    <a:pt x="225103" y="78023"/>
                  </a:cubicBezTo>
                  <a:moveTo>
                    <a:pt x="123" y="108"/>
                  </a:moveTo>
                  <a:cubicBezTo>
                    <a:pt x="86991" y="20015"/>
                    <a:pt x="175478" y="65164"/>
                    <a:pt x="225103" y="780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" name="图形 4">
            <a:extLst>
              <a:ext uri="{FF2B5EF4-FFF2-40B4-BE49-F238E27FC236}">
                <a16:creationId xmlns:a16="http://schemas.microsoft.com/office/drawing/2014/main" id="{9366FA5E-A8B1-434C-8B04-21201488B717}"/>
              </a:ext>
            </a:extLst>
          </p:cNvPr>
          <p:cNvGrpSpPr/>
          <p:nvPr/>
        </p:nvGrpSpPr>
        <p:grpSpPr>
          <a:xfrm>
            <a:off x="5120640" y="3699986"/>
            <a:ext cx="957072" cy="162877"/>
            <a:chOff x="5120640" y="3699986"/>
            <a:chExt cx="957072" cy="162877"/>
          </a:xfrm>
          <a:noFill/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DA6D0F8-0C3B-4795-A092-F718E8EB9DE3}"/>
                </a:ext>
              </a:extLst>
            </p:cNvPr>
            <p:cNvSpPr/>
            <p:nvPr/>
          </p:nvSpPr>
          <p:spPr>
            <a:xfrm>
              <a:off x="5120640" y="3769994"/>
              <a:ext cx="957072" cy="33718"/>
            </a:xfrm>
            <a:custGeom>
              <a:avLst/>
              <a:gdLst>
                <a:gd name="connsiteX0" fmla="*/ 14036 w 957072"/>
                <a:gd name="connsiteY0" fmla="*/ 10589 h 33718"/>
                <a:gd name="connsiteX1" fmla="*/ 957392 w 957072"/>
                <a:gd name="connsiteY1" fmla="*/ 33830 h 33718"/>
                <a:gd name="connsiteX2" fmla="*/ 320 w 957072"/>
                <a:gd name="connsiteY2" fmla="*/ 111 h 33718"/>
                <a:gd name="connsiteX3" fmla="*/ 953773 w 957072"/>
                <a:gd name="connsiteY3" fmla="*/ 15351 h 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072" h="33718">
                  <a:moveTo>
                    <a:pt x="14036" y="10589"/>
                  </a:moveTo>
                  <a:cubicBezTo>
                    <a:pt x="169579" y="14875"/>
                    <a:pt x="800896" y="29829"/>
                    <a:pt x="957392" y="33830"/>
                  </a:cubicBezTo>
                  <a:moveTo>
                    <a:pt x="320" y="111"/>
                  </a:moveTo>
                  <a:cubicBezTo>
                    <a:pt x="154339" y="1159"/>
                    <a:pt x="795753" y="12875"/>
                    <a:pt x="953773" y="153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3FC1B12-93F2-4C08-87D8-6A97E6AA4780}"/>
                </a:ext>
              </a:extLst>
            </p:cNvPr>
            <p:cNvSpPr/>
            <p:nvPr/>
          </p:nvSpPr>
          <p:spPr>
            <a:xfrm>
              <a:off x="5849016" y="3785235"/>
              <a:ext cx="225075" cy="77628"/>
            </a:xfrm>
            <a:custGeom>
              <a:avLst/>
              <a:gdLst>
                <a:gd name="connsiteX0" fmla="*/ 320 w 225075"/>
                <a:gd name="connsiteY0" fmla="*/ 77740 h 77628"/>
                <a:gd name="connsiteX1" fmla="*/ 225396 w 225075"/>
                <a:gd name="connsiteY1" fmla="*/ 111 h 77628"/>
                <a:gd name="connsiteX2" fmla="*/ 320 w 225075"/>
                <a:gd name="connsiteY2" fmla="*/ 77740 h 77628"/>
                <a:gd name="connsiteX3" fmla="*/ 225396 w 225075"/>
                <a:gd name="connsiteY3" fmla="*/ 111 h 7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075" h="77628">
                  <a:moveTo>
                    <a:pt x="320" y="77740"/>
                  </a:moveTo>
                  <a:cubicBezTo>
                    <a:pt x="87093" y="64405"/>
                    <a:pt x="182343" y="26591"/>
                    <a:pt x="225396" y="111"/>
                  </a:cubicBezTo>
                  <a:moveTo>
                    <a:pt x="320" y="77740"/>
                  </a:moveTo>
                  <a:cubicBezTo>
                    <a:pt x="76806" y="60976"/>
                    <a:pt x="157292" y="35639"/>
                    <a:pt x="225396" y="11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0737453-02C4-4FA2-ABFC-F4733F99946D}"/>
                </a:ext>
              </a:extLst>
            </p:cNvPr>
            <p:cNvSpPr/>
            <p:nvPr/>
          </p:nvSpPr>
          <p:spPr>
            <a:xfrm>
              <a:off x="5851779" y="3699986"/>
              <a:ext cx="222313" cy="85248"/>
            </a:xfrm>
            <a:custGeom>
              <a:avLst/>
              <a:gdLst>
                <a:gd name="connsiteX0" fmla="*/ 320 w 222313"/>
                <a:gd name="connsiteY0" fmla="*/ 111 h 85248"/>
                <a:gd name="connsiteX1" fmla="*/ 222633 w 222313"/>
                <a:gd name="connsiteY1" fmla="*/ 85360 h 85248"/>
                <a:gd name="connsiteX2" fmla="*/ 320 w 222313"/>
                <a:gd name="connsiteY2" fmla="*/ 111 h 85248"/>
                <a:gd name="connsiteX3" fmla="*/ 222633 w 222313"/>
                <a:gd name="connsiteY3" fmla="*/ 85360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13" h="85248">
                  <a:moveTo>
                    <a:pt x="320" y="111"/>
                  </a:moveTo>
                  <a:cubicBezTo>
                    <a:pt x="85569" y="50689"/>
                    <a:pt x="179771" y="76597"/>
                    <a:pt x="222633" y="85360"/>
                  </a:cubicBezTo>
                  <a:moveTo>
                    <a:pt x="320" y="111"/>
                  </a:moveTo>
                  <a:cubicBezTo>
                    <a:pt x="77377" y="38306"/>
                    <a:pt x="157006" y="67929"/>
                    <a:pt x="222633" y="8536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图形 4">
            <a:extLst>
              <a:ext uri="{FF2B5EF4-FFF2-40B4-BE49-F238E27FC236}">
                <a16:creationId xmlns:a16="http://schemas.microsoft.com/office/drawing/2014/main" id="{B6E7A262-B537-48D9-B125-19677C242D57}"/>
              </a:ext>
            </a:extLst>
          </p:cNvPr>
          <p:cNvGrpSpPr/>
          <p:nvPr/>
        </p:nvGrpSpPr>
        <p:grpSpPr>
          <a:xfrm>
            <a:off x="7099320" y="3653711"/>
            <a:ext cx="452151" cy="153161"/>
            <a:chOff x="7124414" y="3680269"/>
            <a:chExt cx="452151" cy="153161"/>
          </a:xfrm>
          <a:noFill/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3264FDC-F483-42DB-A900-A70CD71D3965}"/>
                </a:ext>
              </a:extLst>
            </p:cNvPr>
            <p:cNvSpPr/>
            <p:nvPr/>
          </p:nvSpPr>
          <p:spPr>
            <a:xfrm>
              <a:off x="7124414" y="3743229"/>
              <a:ext cx="452151" cy="21907"/>
            </a:xfrm>
            <a:custGeom>
              <a:avLst/>
              <a:gdLst>
                <a:gd name="connsiteX0" fmla="*/ 4815 w 452151"/>
                <a:gd name="connsiteY0" fmla="*/ 22017 h 21907"/>
                <a:gd name="connsiteX1" fmla="*/ 443442 w 452151"/>
                <a:gd name="connsiteY1" fmla="*/ 109 h 21907"/>
                <a:gd name="connsiteX2" fmla="*/ 529 w 452151"/>
                <a:gd name="connsiteY2" fmla="*/ 18873 h 21907"/>
                <a:gd name="connsiteX3" fmla="*/ 452681 w 452151"/>
                <a:gd name="connsiteY3" fmla="*/ 6777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51" h="21907">
                  <a:moveTo>
                    <a:pt x="4815" y="22017"/>
                  </a:moveTo>
                  <a:cubicBezTo>
                    <a:pt x="79205" y="18969"/>
                    <a:pt x="368670" y="3062"/>
                    <a:pt x="443442" y="109"/>
                  </a:cubicBezTo>
                  <a:moveTo>
                    <a:pt x="529" y="18873"/>
                  </a:moveTo>
                  <a:cubicBezTo>
                    <a:pt x="76824" y="16778"/>
                    <a:pt x="377243" y="10491"/>
                    <a:pt x="452681" y="677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E59D7CA-FAAF-4120-8277-F671289534A0}"/>
                </a:ext>
              </a:extLst>
            </p:cNvPr>
            <p:cNvSpPr/>
            <p:nvPr/>
          </p:nvSpPr>
          <p:spPr>
            <a:xfrm>
              <a:off x="7368635" y="3749897"/>
              <a:ext cx="207930" cy="83534"/>
            </a:xfrm>
            <a:custGeom>
              <a:avLst/>
              <a:gdLst>
                <a:gd name="connsiteX0" fmla="*/ 529 w 207930"/>
                <a:gd name="connsiteY0" fmla="*/ 83643 h 83534"/>
                <a:gd name="connsiteX1" fmla="*/ 208460 w 207930"/>
                <a:gd name="connsiteY1" fmla="*/ 109 h 83534"/>
                <a:gd name="connsiteX2" fmla="*/ 529 w 207930"/>
                <a:gd name="connsiteY2" fmla="*/ 83643 h 83534"/>
                <a:gd name="connsiteX3" fmla="*/ 208460 w 207930"/>
                <a:gd name="connsiteY3" fmla="*/ 109 h 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0" h="83534">
                  <a:moveTo>
                    <a:pt x="529" y="83643"/>
                  </a:moveTo>
                  <a:cubicBezTo>
                    <a:pt x="52535" y="54878"/>
                    <a:pt x="94446" y="54497"/>
                    <a:pt x="208460" y="109"/>
                  </a:cubicBezTo>
                  <a:moveTo>
                    <a:pt x="529" y="83643"/>
                  </a:moveTo>
                  <a:cubicBezTo>
                    <a:pt x="77967" y="52687"/>
                    <a:pt x="158358" y="23922"/>
                    <a:pt x="208460" y="1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2C93560-5A9D-4B40-BB25-38797061FD1B}"/>
                </a:ext>
              </a:extLst>
            </p:cNvPr>
            <p:cNvSpPr/>
            <p:nvPr/>
          </p:nvSpPr>
          <p:spPr>
            <a:xfrm>
              <a:off x="7363586" y="3680269"/>
              <a:ext cx="212978" cy="69627"/>
            </a:xfrm>
            <a:custGeom>
              <a:avLst/>
              <a:gdLst>
                <a:gd name="connsiteX0" fmla="*/ 529 w 212978"/>
                <a:gd name="connsiteY0" fmla="*/ 109 h 69627"/>
                <a:gd name="connsiteX1" fmla="*/ 213508 w 212978"/>
                <a:gd name="connsiteY1" fmla="*/ 69737 h 69627"/>
                <a:gd name="connsiteX2" fmla="*/ 529 w 212978"/>
                <a:gd name="connsiteY2" fmla="*/ 109 h 69627"/>
                <a:gd name="connsiteX3" fmla="*/ 213508 w 212978"/>
                <a:gd name="connsiteY3" fmla="*/ 69737 h 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78" h="69627">
                  <a:moveTo>
                    <a:pt x="529" y="109"/>
                  </a:moveTo>
                  <a:cubicBezTo>
                    <a:pt x="53583" y="5919"/>
                    <a:pt x="96636" y="40114"/>
                    <a:pt x="213508" y="69737"/>
                  </a:cubicBezTo>
                  <a:moveTo>
                    <a:pt x="529" y="109"/>
                  </a:moveTo>
                  <a:cubicBezTo>
                    <a:pt x="79301" y="28113"/>
                    <a:pt x="161692" y="58307"/>
                    <a:pt x="213508" y="6973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72B9897-BB86-46D0-9A69-5293FE029D01}"/>
              </a:ext>
            </a:extLst>
          </p:cNvPr>
          <p:cNvSpPr/>
          <p:nvPr/>
        </p:nvSpPr>
        <p:spPr>
          <a:xfrm>
            <a:off x="7632191" y="3754088"/>
            <a:ext cx="477107" cy="8437"/>
          </a:xfrm>
          <a:custGeom>
            <a:avLst/>
            <a:gdLst>
              <a:gd name="connsiteX0" fmla="*/ 583 w 477107"/>
              <a:gd name="connsiteY0" fmla="*/ 108 h 8437"/>
              <a:gd name="connsiteX1" fmla="*/ 477690 w 477107"/>
              <a:gd name="connsiteY1" fmla="*/ 8204 h 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107" h="8437">
                <a:moveTo>
                  <a:pt x="583" y="108"/>
                </a:moveTo>
                <a:cubicBezTo>
                  <a:pt x="80498" y="2870"/>
                  <a:pt x="395490" y="10205"/>
                  <a:pt x="477690" y="8204"/>
                </a:cubicBezTo>
              </a:path>
            </a:pathLst>
          </a:custGeom>
          <a:noFill/>
          <a:ln w="14288" cap="rnd">
            <a:solidFill>
              <a:srgbClr val="1E1E1E"/>
            </a:solidFill>
            <a:custDash>
              <a:ds d="600000" sp="675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1" name="图形 4">
            <a:extLst>
              <a:ext uri="{FF2B5EF4-FFF2-40B4-BE49-F238E27FC236}">
                <a16:creationId xmlns:a16="http://schemas.microsoft.com/office/drawing/2014/main" id="{C772AA49-E0FC-4676-AC58-63D7994FDF48}"/>
              </a:ext>
            </a:extLst>
          </p:cNvPr>
          <p:cNvGrpSpPr/>
          <p:nvPr/>
        </p:nvGrpSpPr>
        <p:grpSpPr>
          <a:xfrm>
            <a:off x="8123967" y="3651694"/>
            <a:ext cx="542543" cy="162877"/>
            <a:chOff x="8123967" y="3651694"/>
            <a:chExt cx="542543" cy="162877"/>
          </a:xfrm>
          <a:noFill/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00F136A-8E71-459E-AA11-F10180C96A39}"/>
                </a:ext>
              </a:extLst>
            </p:cNvPr>
            <p:cNvSpPr/>
            <p:nvPr/>
          </p:nvSpPr>
          <p:spPr>
            <a:xfrm>
              <a:off x="8123967" y="3730561"/>
              <a:ext cx="542543" cy="14401"/>
            </a:xfrm>
            <a:custGeom>
              <a:avLst/>
              <a:gdLst>
                <a:gd name="connsiteX0" fmla="*/ 10064 w 542543"/>
                <a:gd name="connsiteY0" fmla="*/ 8488 h 14401"/>
                <a:gd name="connsiteX1" fmla="*/ 543178 w 542543"/>
                <a:gd name="connsiteY1" fmla="*/ 14489 h 14401"/>
                <a:gd name="connsiteX2" fmla="*/ 634 w 542543"/>
                <a:gd name="connsiteY2" fmla="*/ 1249 h 14401"/>
                <a:gd name="connsiteX3" fmla="*/ 533558 w 542543"/>
                <a:gd name="connsiteY3" fmla="*/ 106 h 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543" h="14401">
                  <a:moveTo>
                    <a:pt x="10064" y="8488"/>
                  </a:moveTo>
                  <a:cubicBezTo>
                    <a:pt x="99980" y="11822"/>
                    <a:pt x="453357" y="14775"/>
                    <a:pt x="543178" y="14489"/>
                  </a:cubicBezTo>
                  <a:moveTo>
                    <a:pt x="634" y="1249"/>
                  </a:moveTo>
                  <a:cubicBezTo>
                    <a:pt x="88836" y="2392"/>
                    <a:pt x="442975" y="2678"/>
                    <a:pt x="533558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963AAD2-39D7-4DF5-AF30-3F0F55297463}"/>
                </a:ext>
              </a:extLst>
            </p:cNvPr>
            <p:cNvSpPr/>
            <p:nvPr/>
          </p:nvSpPr>
          <p:spPr>
            <a:xfrm>
              <a:off x="8434101" y="3730561"/>
              <a:ext cx="222789" cy="84010"/>
            </a:xfrm>
            <a:custGeom>
              <a:avLst/>
              <a:gdLst>
                <a:gd name="connsiteX0" fmla="*/ 634 w 222789"/>
                <a:gd name="connsiteY0" fmla="*/ 84116 h 84010"/>
                <a:gd name="connsiteX1" fmla="*/ 223424 w 222789"/>
                <a:gd name="connsiteY1" fmla="*/ 106 h 84010"/>
                <a:gd name="connsiteX2" fmla="*/ 634 w 222789"/>
                <a:gd name="connsiteY2" fmla="*/ 84116 h 84010"/>
                <a:gd name="connsiteX3" fmla="*/ 223424 w 222789"/>
                <a:gd name="connsiteY3" fmla="*/ 106 h 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89" h="84010">
                  <a:moveTo>
                    <a:pt x="634" y="84116"/>
                  </a:moveTo>
                  <a:cubicBezTo>
                    <a:pt x="80358" y="53827"/>
                    <a:pt x="161035" y="36777"/>
                    <a:pt x="223424" y="106"/>
                  </a:cubicBezTo>
                  <a:moveTo>
                    <a:pt x="634" y="84116"/>
                  </a:moveTo>
                  <a:cubicBezTo>
                    <a:pt x="67309" y="49160"/>
                    <a:pt x="143319" y="34110"/>
                    <a:pt x="223424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35429096-249C-4DCD-9F4A-B43E89A23DA9}"/>
                </a:ext>
              </a:extLst>
            </p:cNvPr>
            <p:cNvSpPr/>
            <p:nvPr/>
          </p:nvSpPr>
          <p:spPr>
            <a:xfrm>
              <a:off x="8432196" y="3651694"/>
              <a:ext cx="224694" cy="78866"/>
            </a:xfrm>
            <a:custGeom>
              <a:avLst/>
              <a:gdLst>
                <a:gd name="connsiteX0" fmla="*/ 634 w 224694"/>
                <a:gd name="connsiteY0" fmla="*/ 106 h 78866"/>
                <a:gd name="connsiteX1" fmla="*/ 225329 w 224694"/>
                <a:gd name="connsiteY1" fmla="*/ 78973 h 78866"/>
                <a:gd name="connsiteX2" fmla="*/ 634 w 224694"/>
                <a:gd name="connsiteY2" fmla="*/ 106 h 78866"/>
                <a:gd name="connsiteX3" fmla="*/ 225329 w 224694"/>
                <a:gd name="connsiteY3" fmla="*/ 78973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94" h="78866">
                  <a:moveTo>
                    <a:pt x="634" y="106"/>
                  </a:moveTo>
                  <a:cubicBezTo>
                    <a:pt x="79787" y="21442"/>
                    <a:pt x="160940" y="56018"/>
                    <a:pt x="225329" y="78973"/>
                  </a:cubicBezTo>
                  <a:moveTo>
                    <a:pt x="634" y="106"/>
                  </a:moveTo>
                  <a:cubicBezTo>
                    <a:pt x="66833" y="18585"/>
                    <a:pt x="143414" y="57161"/>
                    <a:pt x="225329" y="7897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82F58-AC23-4731-938E-59D22C67D8B2}"/>
              </a:ext>
            </a:extLst>
          </p:cNvPr>
          <p:cNvSpPr txBox="1"/>
          <p:nvPr/>
        </p:nvSpPr>
        <p:spPr>
          <a:xfrm>
            <a:off x="2584394" y="268934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grpSp>
        <p:nvGrpSpPr>
          <p:cNvPr id="36" name="图形 4">
            <a:extLst>
              <a:ext uri="{FF2B5EF4-FFF2-40B4-BE49-F238E27FC236}">
                <a16:creationId xmlns:a16="http://schemas.microsoft.com/office/drawing/2014/main" id="{D404D7FE-E316-48AF-A114-617C8767C95D}"/>
              </a:ext>
            </a:extLst>
          </p:cNvPr>
          <p:cNvGrpSpPr/>
          <p:nvPr/>
        </p:nvGrpSpPr>
        <p:grpSpPr>
          <a:xfrm>
            <a:off x="2638434" y="3067050"/>
            <a:ext cx="148590" cy="437197"/>
            <a:chOff x="2638434" y="3067050"/>
            <a:chExt cx="148590" cy="437197"/>
          </a:xfrm>
          <a:noFill/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1439616-B888-4628-8C4F-8165DB62C0B7}"/>
                </a:ext>
              </a:extLst>
            </p:cNvPr>
            <p:cNvSpPr/>
            <p:nvPr/>
          </p:nvSpPr>
          <p:spPr>
            <a:xfrm>
              <a:off x="2709014" y="3067050"/>
              <a:ext cx="13715" cy="437197"/>
            </a:xfrm>
            <a:custGeom>
              <a:avLst/>
              <a:gdLst>
                <a:gd name="connsiteX0" fmla="*/ 13782 w 13715"/>
                <a:gd name="connsiteY0" fmla="*/ 3084 h 437197"/>
                <a:gd name="connsiteX1" fmla="*/ 4734 w 13715"/>
                <a:gd name="connsiteY1" fmla="*/ 437234 h 437197"/>
                <a:gd name="connsiteX2" fmla="*/ 10163 w 13715"/>
                <a:gd name="connsiteY2" fmla="*/ 36 h 437197"/>
                <a:gd name="connsiteX3" fmla="*/ 66 w 13715"/>
                <a:gd name="connsiteY3" fmla="*/ 429423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5" h="437197">
                  <a:moveTo>
                    <a:pt x="13782" y="3084"/>
                  </a:moveTo>
                  <a:cubicBezTo>
                    <a:pt x="12639" y="76141"/>
                    <a:pt x="5591" y="365320"/>
                    <a:pt x="4734" y="437234"/>
                  </a:cubicBezTo>
                  <a:moveTo>
                    <a:pt x="10163" y="36"/>
                  </a:moveTo>
                  <a:cubicBezTo>
                    <a:pt x="7972" y="71664"/>
                    <a:pt x="638" y="355985"/>
                    <a:pt x="66" y="429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3D9B60A-ADC2-4090-933B-F66CF07EBD41}"/>
                </a:ext>
              </a:extLst>
            </p:cNvPr>
            <p:cNvSpPr/>
            <p:nvPr/>
          </p:nvSpPr>
          <p:spPr>
            <a:xfrm>
              <a:off x="2638434" y="3290887"/>
              <a:ext cx="70580" cy="205549"/>
            </a:xfrm>
            <a:custGeom>
              <a:avLst/>
              <a:gdLst>
                <a:gd name="connsiteX0" fmla="*/ 66 w 70580"/>
                <a:gd name="connsiteY0" fmla="*/ 36 h 205549"/>
                <a:gd name="connsiteX1" fmla="*/ 70647 w 70580"/>
                <a:gd name="connsiteY1" fmla="*/ 205586 h 205549"/>
                <a:gd name="connsiteX2" fmla="*/ 66 w 70580"/>
                <a:gd name="connsiteY2" fmla="*/ 36 h 205549"/>
                <a:gd name="connsiteX3" fmla="*/ 70647 w 70580"/>
                <a:gd name="connsiteY3" fmla="*/ 205586 h 2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80" h="205549">
                  <a:moveTo>
                    <a:pt x="66" y="36"/>
                  </a:moveTo>
                  <a:cubicBezTo>
                    <a:pt x="30261" y="70330"/>
                    <a:pt x="54549" y="150055"/>
                    <a:pt x="70647" y="205586"/>
                  </a:cubicBezTo>
                  <a:moveTo>
                    <a:pt x="66" y="36"/>
                  </a:moveTo>
                  <a:cubicBezTo>
                    <a:pt x="24450" y="59186"/>
                    <a:pt x="40071" y="129481"/>
                    <a:pt x="70647" y="20558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9EE7F75-98DF-409A-B7A2-E41F19D92F67}"/>
                </a:ext>
              </a:extLst>
            </p:cNvPr>
            <p:cNvSpPr/>
            <p:nvPr/>
          </p:nvSpPr>
          <p:spPr>
            <a:xfrm>
              <a:off x="2709014" y="3293649"/>
              <a:ext cx="78009" cy="202787"/>
            </a:xfrm>
            <a:custGeom>
              <a:avLst/>
              <a:gdLst>
                <a:gd name="connsiteX0" fmla="*/ 78076 w 78009"/>
                <a:gd name="connsiteY0" fmla="*/ 36 h 202787"/>
                <a:gd name="connsiteX1" fmla="*/ 66 w 78009"/>
                <a:gd name="connsiteY1" fmla="*/ 202823 h 202787"/>
                <a:gd name="connsiteX2" fmla="*/ 78076 w 78009"/>
                <a:gd name="connsiteY2" fmla="*/ 36 h 202787"/>
                <a:gd name="connsiteX3" fmla="*/ 66 w 78009"/>
                <a:gd name="connsiteY3" fmla="*/ 202823 h 20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09" h="202787">
                  <a:moveTo>
                    <a:pt x="78076" y="36"/>
                  </a:moveTo>
                  <a:cubicBezTo>
                    <a:pt x="55692" y="70045"/>
                    <a:pt x="27308" y="148912"/>
                    <a:pt x="66" y="202823"/>
                  </a:cubicBezTo>
                  <a:moveTo>
                    <a:pt x="78076" y="36"/>
                  </a:moveTo>
                  <a:cubicBezTo>
                    <a:pt x="57026" y="58710"/>
                    <a:pt x="27308" y="128147"/>
                    <a:pt x="66" y="2028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C219CD2-6392-414F-B0A4-30888E0B66AF}"/>
              </a:ext>
            </a:extLst>
          </p:cNvPr>
          <p:cNvSpPr txBox="1"/>
          <p:nvPr/>
        </p:nvSpPr>
        <p:spPr>
          <a:xfrm>
            <a:off x="9023075" y="356572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C919AA-21CB-4EEB-8C12-7F3446312143}"/>
              </a:ext>
            </a:extLst>
          </p:cNvPr>
          <p:cNvSpPr txBox="1"/>
          <p:nvPr/>
        </p:nvSpPr>
        <p:spPr>
          <a:xfrm>
            <a:off x="9758901" y="363676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75747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FF7A593-3E1F-4A04-B482-6AC23C94CDEA}"/>
              </a:ext>
            </a:extLst>
          </p:cNvPr>
          <p:cNvSpPr/>
          <p:nvPr/>
        </p:nvSpPr>
        <p:spPr>
          <a:xfrm>
            <a:off x="3130191" y="3426703"/>
            <a:ext cx="1774849" cy="397504"/>
          </a:xfrm>
          <a:custGeom>
            <a:avLst/>
            <a:gdLst>
              <a:gd name="connsiteX0" fmla="*/ 99946 w 1774849"/>
              <a:gd name="connsiteY0" fmla="*/ 11609 h 397504"/>
              <a:gd name="connsiteX1" fmla="*/ 1673000 w 1774849"/>
              <a:gd name="connsiteY1" fmla="*/ 11609 h 397504"/>
              <a:gd name="connsiteX2" fmla="*/ 99946 w 1774849"/>
              <a:gd name="connsiteY2" fmla="*/ 11609 h 397504"/>
              <a:gd name="connsiteX3" fmla="*/ 1673000 w 1774849"/>
              <a:gd name="connsiteY3" fmla="*/ 11609 h 397504"/>
              <a:gd name="connsiteX4" fmla="*/ 1673000 w 1774849"/>
              <a:gd name="connsiteY4" fmla="*/ 11609 h 397504"/>
              <a:gd name="connsiteX5" fmla="*/ 1768250 w 1774849"/>
              <a:gd name="connsiteY5" fmla="*/ 106859 h 397504"/>
              <a:gd name="connsiteX6" fmla="*/ 1673000 w 1774849"/>
              <a:gd name="connsiteY6" fmla="*/ 11609 h 397504"/>
              <a:gd name="connsiteX7" fmla="*/ 1768250 w 1774849"/>
              <a:gd name="connsiteY7" fmla="*/ 106859 h 397504"/>
              <a:gd name="connsiteX8" fmla="*/ 1768250 w 1774849"/>
              <a:gd name="connsiteY8" fmla="*/ 106859 h 397504"/>
              <a:gd name="connsiteX9" fmla="*/ 1768250 w 1774849"/>
              <a:gd name="connsiteY9" fmla="*/ 297359 h 397504"/>
              <a:gd name="connsiteX10" fmla="*/ 1768250 w 1774849"/>
              <a:gd name="connsiteY10" fmla="*/ 106859 h 397504"/>
              <a:gd name="connsiteX11" fmla="*/ 1768250 w 1774849"/>
              <a:gd name="connsiteY11" fmla="*/ 297359 h 397504"/>
              <a:gd name="connsiteX12" fmla="*/ 1768250 w 1774849"/>
              <a:gd name="connsiteY12" fmla="*/ 297359 h 397504"/>
              <a:gd name="connsiteX13" fmla="*/ 1673000 w 1774849"/>
              <a:gd name="connsiteY13" fmla="*/ 392609 h 397504"/>
              <a:gd name="connsiteX14" fmla="*/ 1768250 w 1774849"/>
              <a:gd name="connsiteY14" fmla="*/ 297359 h 397504"/>
              <a:gd name="connsiteX15" fmla="*/ 1673000 w 1774849"/>
              <a:gd name="connsiteY15" fmla="*/ 392609 h 397504"/>
              <a:gd name="connsiteX16" fmla="*/ 1673000 w 1774849"/>
              <a:gd name="connsiteY16" fmla="*/ 392609 h 397504"/>
              <a:gd name="connsiteX17" fmla="*/ 99946 w 1774849"/>
              <a:gd name="connsiteY17" fmla="*/ 392609 h 397504"/>
              <a:gd name="connsiteX18" fmla="*/ 1673000 w 1774849"/>
              <a:gd name="connsiteY18" fmla="*/ 392609 h 397504"/>
              <a:gd name="connsiteX19" fmla="*/ 99946 w 1774849"/>
              <a:gd name="connsiteY19" fmla="*/ 392609 h 397504"/>
              <a:gd name="connsiteX20" fmla="*/ 99946 w 1774849"/>
              <a:gd name="connsiteY20" fmla="*/ 392609 h 397504"/>
              <a:gd name="connsiteX21" fmla="*/ 4696 w 1774849"/>
              <a:gd name="connsiteY21" fmla="*/ 297359 h 397504"/>
              <a:gd name="connsiteX22" fmla="*/ 99946 w 1774849"/>
              <a:gd name="connsiteY22" fmla="*/ 392609 h 397504"/>
              <a:gd name="connsiteX23" fmla="*/ 4696 w 1774849"/>
              <a:gd name="connsiteY23" fmla="*/ 297359 h 397504"/>
              <a:gd name="connsiteX24" fmla="*/ 4696 w 1774849"/>
              <a:gd name="connsiteY24" fmla="*/ 297359 h 397504"/>
              <a:gd name="connsiteX25" fmla="*/ 4696 w 1774849"/>
              <a:gd name="connsiteY25" fmla="*/ 106859 h 397504"/>
              <a:gd name="connsiteX26" fmla="*/ 4696 w 1774849"/>
              <a:gd name="connsiteY26" fmla="*/ 297359 h 397504"/>
              <a:gd name="connsiteX27" fmla="*/ 4696 w 1774849"/>
              <a:gd name="connsiteY27" fmla="*/ 106859 h 397504"/>
              <a:gd name="connsiteX28" fmla="*/ 4696 w 1774849"/>
              <a:gd name="connsiteY28" fmla="*/ 106859 h 397504"/>
              <a:gd name="connsiteX29" fmla="*/ 99946 w 1774849"/>
              <a:gd name="connsiteY29" fmla="*/ 11609 h 397504"/>
              <a:gd name="connsiteX30" fmla="*/ 4696 w 1774849"/>
              <a:gd name="connsiteY30" fmla="*/ 106859 h 397504"/>
              <a:gd name="connsiteX31" fmla="*/ 99946 w 1774849"/>
              <a:gd name="connsiteY31" fmla="*/ 11609 h 39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4849" h="397504">
                <a:moveTo>
                  <a:pt x="99946" y="11609"/>
                </a:moveTo>
                <a:cubicBezTo>
                  <a:pt x="603818" y="8275"/>
                  <a:pt x="1100166" y="27706"/>
                  <a:pt x="1673000" y="11609"/>
                </a:cubicBezTo>
                <a:moveTo>
                  <a:pt x="99946" y="11609"/>
                </a:moveTo>
                <a:cubicBezTo>
                  <a:pt x="525999" y="-10489"/>
                  <a:pt x="950052" y="4656"/>
                  <a:pt x="1673000" y="11609"/>
                </a:cubicBezTo>
                <a:moveTo>
                  <a:pt x="1673000" y="11609"/>
                </a:moveTo>
                <a:cubicBezTo>
                  <a:pt x="1749771" y="3989"/>
                  <a:pt x="1761868" y="33326"/>
                  <a:pt x="1768250" y="106859"/>
                </a:cubicBezTo>
                <a:moveTo>
                  <a:pt x="1673000" y="11609"/>
                </a:moveTo>
                <a:cubicBezTo>
                  <a:pt x="1730626" y="-7536"/>
                  <a:pt x="1763201" y="53614"/>
                  <a:pt x="1768250" y="106859"/>
                </a:cubicBezTo>
                <a:moveTo>
                  <a:pt x="1768250" y="106859"/>
                </a:moveTo>
                <a:cubicBezTo>
                  <a:pt x="1759487" y="173439"/>
                  <a:pt x="1773488" y="231065"/>
                  <a:pt x="1768250" y="297359"/>
                </a:cubicBezTo>
                <a:moveTo>
                  <a:pt x="1768250" y="106859"/>
                </a:moveTo>
                <a:cubicBezTo>
                  <a:pt x="1778251" y="159151"/>
                  <a:pt x="1776441" y="218397"/>
                  <a:pt x="1768250" y="297359"/>
                </a:cubicBezTo>
                <a:moveTo>
                  <a:pt x="1768250" y="297359"/>
                </a:moveTo>
                <a:cubicBezTo>
                  <a:pt x="1761106" y="342603"/>
                  <a:pt x="1729292" y="390418"/>
                  <a:pt x="1673000" y="392609"/>
                </a:cubicBezTo>
                <a:moveTo>
                  <a:pt x="1768250" y="297359"/>
                </a:moveTo>
                <a:cubicBezTo>
                  <a:pt x="1780061" y="365844"/>
                  <a:pt x="1742056" y="413469"/>
                  <a:pt x="1673000" y="392609"/>
                </a:cubicBezTo>
                <a:moveTo>
                  <a:pt x="1673000" y="392609"/>
                </a:moveTo>
                <a:cubicBezTo>
                  <a:pt x="1178652" y="367082"/>
                  <a:pt x="700688" y="393561"/>
                  <a:pt x="99946" y="392609"/>
                </a:cubicBezTo>
                <a:moveTo>
                  <a:pt x="1673000" y="392609"/>
                </a:moveTo>
                <a:cubicBezTo>
                  <a:pt x="1098833" y="392514"/>
                  <a:pt x="538667" y="394038"/>
                  <a:pt x="99946" y="392609"/>
                </a:cubicBezTo>
                <a:moveTo>
                  <a:pt x="99946" y="392609"/>
                </a:moveTo>
                <a:cubicBezTo>
                  <a:pt x="33080" y="391180"/>
                  <a:pt x="7172" y="378988"/>
                  <a:pt x="4696" y="297359"/>
                </a:cubicBezTo>
                <a:moveTo>
                  <a:pt x="99946" y="392609"/>
                </a:moveTo>
                <a:cubicBezTo>
                  <a:pt x="19364" y="402991"/>
                  <a:pt x="17174" y="344603"/>
                  <a:pt x="4696" y="297359"/>
                </a:cubicBezTo>
                <a:moveTo>
                  <a:pt x="4696" y="297359"/>
                </a:moveTo>
                <a:cubicBezTo>
                  <a:pt x="-4734" y="226779"/>
                  <a:pt x="3553" y="200775"/>
                  <a:pt x="4696" y="106859"/>
                </a:cubicBezTo>
                <a:moveTo>
                  <a:pt x="4696" y="297359"/>
                </a:moveTo>
                <a:cubicBezTo>
                  <a:pt x="8125" y="217730"/>
                  <a:pt x="2315" y="159246"/>
                  <a:pt x="4696" y="106859"/>
                </a:cubicBezTo>
                <a:moveTo>
                  <a:pt x="4696" y="106859"/>
                </a:moveTo>
                <a:cubicBezTo>
                  <a:pt x="314" y="37612"/>
                  <a:pt x="32890" y="-5822"/>
                  <a:pt x="99946" y="11609"/>
                </a:cubicBezTo>
                <a:moveTo>
                  <a:pt x="4696" y="106859"/>
                </a:moveTo>
                <a:cubicBezTo>
                  <a:pt x="6315" y="48090"/>
                  <a:pt x="19555" y="3989"/>
                  <a:pt x="99946" y="1160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FE0A893-3A23-49E4-9412-38D2A21E62FE}"/>
              </a:ext>
            </a:extLst>
          </p:cNvPr>
          <p:cNvSpPr/>
          <p:nvPr/>
        </p:nvSpPr>
        <p:spPr>
          <a:xfrm>
            <a:off x="3475929" y="3442736"/>
            <a:ext cx="8798" cy="366998"/>
          </a:xfrm>
          <a:custGeom>
            <a:avLst/>
            <a:gdLst>
              <a:gd name="connsiteX0" fmla="*/ 275 w 8798"/>
              <a:gd name="connsiteY0" fmla="*/ 4721 h 366998"/>
              <a:gd name="connsiteX1" fmla="*/ 5609 w 8798"/>
              <a:gd name="connsiteY1" fmla="*/ 361051 h 366998"/>
              <a:gd name="connsiteX2" fmla="*/ 9038 w 8798"/>
              <a:gd name="connsiteY2" fmla="*/ 54 h 366998"/>
              <a:gd name="connsiteX3" fmla="*/ 3514 w 8798"/>
              <a:gd name="connsiteY3" fmla="*/ 367052 h 36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8" h="366998">
                <a:moveTo>
                  <a:pt x="275" y="4721"/>
                </a:moveTo>
                <a:cubicBezTo>
                  <a:pt x="1037" y="63967"/>
                  <a:pt x="5228" y="300663"/>
                  <a:pt x="5609" y="361051"/>
                </a:cubicBezTo>
                <a:moveTo>
                  <a:pt x="9038" y="54"/>
                </a:moveTo>
                <a:cubicBezTo>
                  <a:pt x="9514" y="59871"/>
                  <a:pt x="5038" y="307140"/>
                  <a:pt x="3514" y="367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0672384-07F1-4ABA-888D-A90B38EB2E16}"/>
              </a:ext>
            </a:extLst>
          </p:cNvPr>
          <p:cNvSpPr/>
          <p:nvPr/>
        </p:nvSpPr>
        <p:spPr>
          <a:xfrm>
            <a:off x="3873684" y="3440524"/>
            <a:ext cx="6800" cy="368808"/>
          </a:xfrm>
          <a:custGeom>
            <a:avLst/>
            <a:gdLst>
              <a:gd name="connsiteX0" fmla="*/ 7080 w 6800"/>
              <a:gd name="connsiteY0" fmla="*/ 5293 h 368808"/>
              <a:gd name="connsiteX1" fmla="*/ 4032 w 6800"/>
              <a:gd name="connsiteY1" fmla="*/ 368862 h 368808"/>
              <a:gd name="connsiteX2" fmla="*/ 2698 w 6800"/>
              <a:gd name="connsiteY2" fmla="*/ 54 h 368808"/>
              <a:gd name="connsiteX3" fmla="*/ 317 w 6800"/>
              <a:gd name="connsiteY3" fmla="*/ 362004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0" h="368808">
                <a:moveTo>
                  <a:pt x="7080" y="5293"/>
                </a:moveTo>
                <a:cubicBezTo>
                  <a:pt x="7461" y="65681"/>
                  <a:pt x="4889" y="309807"/>
                  <a:pt x="4032" y="368862"/>
                </a:cubicBezTo>
                <a:moveTo>
                  <a:pt x="2698" y="54"/>
                </a:moveTo>
                <a:cubicBezTo>
                  <a:pt x="2603" y="59109"/>
                  <a:pt x="1079" y="301520"/>
                  <a:pt x="317" y="36200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386092B-5555-42EF-B251-765728DB5A77}"/>
              </a:ext>
            </a:extLst>
          </p:cNvPr>
          <p:cNvSpPr/>
          <p:nvPr/>
        </p:nvSpPr>
        <p:spPr>
          <a:xfrm>
            <a:off x="4241989" y="3447449"/>
            <a:ext cx="7969" cy="354806"/>
          </a:xfrm>
          <a:custGeom>
            <a:avLst/>
            <a:gdLst>
              <a:gd name="connsiteX0" fmla="*/ 8326 w 7969"/>
              <a:gd name="connsiteY0" fmla="*/ 2149 h 354806"/>
              <a:gd name="connsiteX1" fmla="*/ 6230 w 7969"/>
              <a:gd name="connsiteY1" fmla="*/ 350478 h 354806"/>
              <a:gd name="connsiteX2" fmla="*/ 2325 w 7969"/>
              <a:gd name="connsiteY2" fmla="*/ 54 h 354806"/>
              <a:gd name="connsiteX3" fmla="*/ 1468 w 7969"/>
              <a:gd name="connsiteY3" fmla="*/ 354860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9" h="354806">
                <a:moveTo>
                  <a:pt x="8326" y="2149"/>
                </a:moveTo>
                <a:cubicBezTo>
                  <a:pt x="7468" y="61204"/>
                  <a:pt x="6992" y="291042"/>
                  <a:pt x="6230" y="350478"/>
                </a:cubicBezTo>
                <a:moveTo>
                  <a:pt x="2325" y="54"/>
                </a:moveTo>
                <a:cubicBezTo>
                  <a:pt x="420" y="59775"/>
                  <a:pt x="-533" y="296376"/>
                  <a:pt x="1468" y="35486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9EC249-0E95-49C8-8C69-2C64EE8E0C52}"/>
              </a:ext>
            </a:extLst>
          </p:cNvPr>
          <p:cNvSpPr txBox="1"/>
          <p:nvPr/>
        </p:nvSpPr>
        <p:spPr>
          <a:xfrm>
            <a:off x="3163385" y="3425095"/>
            <a:ext cx="3067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33B587-8E0E-452D-B650-9FFE0B17FC10}"/>
              </a:ext>
            </a:extLst>
          </p:cNvPr>
          <p:cNvSpPr txBox="1"/>
          <p:nvPr/>
        </p:nvSpPr>
        <p:spPr>
          <a:xfrm>
            <a:off x="3506266" y="3425095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12DA9A-6A86-47D6-9BD9-AB9C5C838C8C}"/>
              </a:ext>
            </a:extLst>
          </p:cNvPr>
          <p:cNvSpPr txBox="1"/>
          <p:nvPr/>
        </p:nvSpPr>
        <p:spPr>
          <a:xfrm>
            <a:off x="3904281" y="3425095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C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101AC9D-7DA1-456D-BF41-A848F6AFDFDF}"/>
              </a:ext>
            </a:extLst>
          </p:cNvPr>
          <p:cNvSpPr/>
          <p:nvPr/>
        </p:nvSpPr>
        <p:spPr>
          <a:xfrm>
            <a:off x="4566905" y="3450680"/>
            <a:ext cx="8572" cy="364045"/>
          </a:xfrm>
          <a:custGeom>
            <a:avLst/>
            <a:gdLst>
              <a:gd name="connsiteX0" fmla="*/ 485 w 8572"/>
              <a:gd name="connsiteY0" fmla="*/ 4150 h 364045"/>
              <a:gd name="connsiteX1" fmla="*/ 3914 w 8572"/>
              <a:gd name="connsiteY1" fmla="*/ 358576 h 364045"/>
              <a:gd name="connsiteX2" fmla="*/ 8962 w 8572"/>
              <a:gd name="connsiteY2" fmla="*/ 55 h 364045"/>
              <a:gd name="connsiteX3" fmla="*/ 390 w 8572"/>
              <a:gd name="connsiteY3" fmla="*/ 364100 h 36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" h="364045">
                <a:moveTo>
                  <a:pt x="485" y="4150"/>
                </a:moveTo>
                <a:cubicBezTo>
                  <a:pt x="199" y="63586"/>
                  <a:pt x="2771" y="299521"/>
                  <a:pt x="3914" y="358576"/>
                </a:cubicBezTo>
                <a:moveTo>
                  <a:pt x="8962" y="55"/>
                </a:moveTo>
                <a:cubicBezTo>
                  <a:pt x="7819" y="60253"/>
                  <a:pt x="771" y="303712"/>
                  <a:pt x="390" y="364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DA6DE6-5A1A-4478-870D-FA1B87A52C98}"/>
              </a:ext>
            </a:extLst>
          </p:cNvPr>
          <p:cNvSpPr txBox="1"/>
          <p:nvPr/>
        </p:nvSpPr>
        <p:spPr>
          <a:xfrm>
            <a:off x="4261116" y="3425095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</a:t>
            </a: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4B86BC7-A9A7-4E48-BC42-3BD69B17FBB3}"/>
              </a:ext>
            </a:extLst>
          </p:cNvPr>
          <p:cNvSpPr/>
          <p:nvPr/>
        </p:nvSpPr>
        <p:spPr>
          <a:xfrm>
            <a:off x="5236853" y="3441385"/>
            <a:ext cx="1771992" cy="394323"/>
          </a:xfrm>
          <a:custGeom>
            <a:avLst/>
            <a:gdLst>
              <a:gd name="connsiteX0" fmla="*/ 100182 w 1771992"/>
              <a:gd name="connsiteY0" fmla="*/ 2058 h 394323"/>
              <a:gd name="connsiteX1" fmla="*/ 1673236 w 1771992"/>
              <a:gd name="connsiteY1" fmla="*/ 2058 h 394323"/>
              <a:gd name="connsiteX2" fmla="*/ 100182 w 1771992"/>
              <a:gd name="connsiteY2" fmla="*/ 2058 h 394323"/>
              <a:gd name="connsiteX3" fmla="*/ 1673236 w 1771992"/>
              <a:gd name="connsiteY3" fmla="*/ 2058 h 394323"/>
              <a:gd name="connsiteX4" fmla="*/ 1673236 w 1771992"/>
              <a:gd name="connsiteY4" fmla="*/ 2058 h 394323"/>
              <a:gd name="connsiteX5" fmla="*/ 1768486 w 1771992"/>
              <a:gd name="connsiteY5" fmla="*/ 97308 h 394323"/>
              <a:gd name="connsiteX6" fmla="*/ 1673236 w 1771992"/>
              <a:gd name="connsiteY6" fmla="*/ 2058 h 394323"/>
              <a:gd name="connsiteX7" fmla="*/ 1768486 w 1771992"/>
              <a:gd name="connsiteY7" fmla="*/ 97308 h 394323"/>
              <a:gd name="connsiteX8" fmla="*/ 1768486 w 1771992"/>
              <a:gd name="connsiteY8" fmla="*/ 97308 h 394323"/>
              <a:gd name="connsiteX9" fmla="*/ 1768486 w 1771992"/>
              <a:gd name="connsiteY9" fmla="*/ 287808 h 394323"/>
              <a:gd name="connsiteX10" fmla="*/ 1768486 w 1771992"/>
              <a:gd name="connsiteY10" fmla="*/ 97308 h 394323"/>
              <a:gd name="connsiteX11" fmla="*/ 1768486 w 1771992"/>
              <a:gd name="connsiteY11" fmla="*/ 287808 h 394323"/>
              <a:gd name="connsiteX12" fmla="*/ 1768486 w 1771992"/>
              <a:gd name="connsiteY12" fmla="*/ 287808 h 394323"/>
              <a:gd name="connsiteX13" fmla="*/ 1673236 w 1771992"/>
              <a:gd name="connsiteY13" fmla="*/ 383058 h 394323"/>
              <a:gd name="connsiteX14" fmla="*/ 1768486 w 1771992"/>
              <a:gd name="connsiteY14" fmla="*/ 287808 h 394323"/>
              <a:gd name="connsiteX15" fmla="*/ 1673236 w 1771992"/>
              <a:gd name="connsiteY15" fmla="*/ 383058 h 394323"/>
              <a:gd name="connsiteX16" fmla="*/ 1673236 w 1771992"/>
              <a:gd name="connsiteY16" fmla="*/ 383058 h 394323"/>
              <a:gd name="connsiteX17" fmla="*/ 100182 w 1771992"/>
              <a:gd name="connsiteY17" fmla="*/ 383058 h 394323"/>
              <a:gd name="connsiteX18" fmla="*/ 1673236 w 1771992"/>
              <a:gd name="connsiteY18" fmla="*/ 383058 h 394323"/>
              <a:gd name="connsiteX19" fmla="*/ 100182 w 1771992"/>
              <a:gd name="connsiteY19" fmla="*/ 383058 h 394323"/>
              <a:gd name="connsiteX20" fmla="*/ 100182 w 1771992"/>
              <a:gd name="connsiteY20" fmla="*/ 383058 h 394323"/>
              <a:gd name="connsiteX21" fmla="*/ 4932 w 1771992"/>
              <a:gd name="connsiteY21" fmla="*/ 287808 h 394323"/>
              <a:gd name="connsiteX22" fmla="*/ 100182 w 1771992"/>
              <a:gd name="connsiteY22" fmla="*/ 383058 h 394323"/>
              <a:gd name="connsiteX23" fmla="*/ 4932 w 1771992"/>
              <a:gd name="connsiteY23" fmla="*/ 287808 h 394323"/>
              <a:gd name="connsiteX24" fmla="*/ 4932 w 1771992"/>
              <a:gd name="connsiteY24" fmla="*/ 287808 h 394323"/>
              <a:gd name="connsiteX25" fmla="*/ 4932 w 1771992"/>
              <a:gd name="connsiteY25" fmla="*/ 97308 h 394323"/>
              <a:gd name="connsiteX26" fmla="*/ 4932 w 1771992"/>
              <a:gd name="connsiteY26" fmla="*/ 287808 h 394323"/>
              <a:gd name="connsiteX27" fmla="*/ 4932 w 1771992"/>
              <a:gd name="connsiteY27" fmla="*/ 97308 h 394323"/>
              <a:gd name="connsiteX28" fmla="*/ 4932 w 1771992"/>
              <a:gd name="connsiteY28" fmla="*/ 97308 h 394323"/>
              <a:gd name="connsiteX29" fmla="*/ 100182 w 1771992"/>
              <a:gd name="connsiteY29" fmla="*/ 2058 h 394323"/>
              <a:gd name="connsiteX30" fmla="*/ 4932 w 1771992"/>
              <a:gd name="connsiteY30" fmla="*/ 97308 h 394323"/>
              <a:gd name="connsiteX31" fmla="*/ 100182 w 1771992"/>
              <a:gd name="connsiteY31" fmla="*/ 2058 h 3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1992" h="394323">
                <a:moveTo>
                  <a:pt x="100182" y="2058"/>
                </a:moveTo>
                <a:cubicBezTo>
                  <a:pt x="587386" y="6725"/>
                  <a:pt x="1089639" y="6249"/>
                  <a:pt x="1673236" y="2058"/>
                </a:cubicBezTo>
                <a:moveTo>
                  <a:pt x="100182" y="2058"/>
                </a:moveTo>
                <a:cubicBezTo>
                  <a:pt x="457655" y="20536"/>
                  <a:pt x="819700" y="21203"/>
                  <a:pt x="1673236" y="2058"/>
                </a:cubicBezTo>
                <a:moveTo>
                  <a:pt x="1673236" y="2058"/>
                </a:moveTo>
                <a:cubicBezTo>
                  <a:pt x="1724766" y="4915"/>
                  <a:pt x="1751341" y="24060"/>
                  <a:pt x="1768486" y="97308"/>
                </a:cubicBezTo>
                <a:moveTo>
                  <a:pt x="1673236" y="2058"/>
                </a:moveTo>
                <a:cubicBezTo>
                  <a:pt x="1733053" y="5868"/>
                  <a:pt x="1747054" y="49968"/>
                  <a:pt x="1768486" y="97308"/>
                </a:cubicBezTo>
                <a:moveTo>
                  <a:pt x="1768486" y="97308"/>
                </a:moveTo>
                <a:cubicBezTo>
                  <a:pt x="1750198" y="165126"/>
                  <a:pt x="1781821" y="238563"/>
                  <a:pt x="1768486" y="287808"/>
                </a:cubicBezTo>
                <a:moveTo>
                  <a:pt x="1768486" y="97308"/>
                </a:moveTo>
                <a:cubicBezTo>
                  <a:pt x="1772677" y="145790"/>
                  <a:pt x="1774772" y="182556"/>
                  <a:pt x="1768486" y="287808"/>
                </a:cubicBezTo>
                <a:moveTo>
                  <a:pt x="1768486" y="287808"/>
                </a:moveTo>
                <a:cubicBezTo>
                  <a:pt x="1757437" y="360769"/>
                  <a:pt x="1754579" y="386296"/>
                  <a:pt x="1673236" y="383058"/>
                </a:cubicBezTo>
                <a:moveTo>
                  <a:pt x="1768486" y="287808"/>
                </a:moveTo>
                <a:cubicBezTo>
                  <a:pt x="1773248" y="359055"/>
                  <a:pt x="1724004" y="380581"/>
                  <a:pt x="1673236" y="383058"/>
                </a:cubicBezTo>
                <a:moveTo>
                  <a:pt x="1673236" y="383058"/>
                </a:moveTo>
                <a:cubicBezTo>
                  <a:pt x="1333193" y="378295"/>
                  <a:pt x="968005" y="367341"/>
                  <a:pt x="100182" y="383058"/>
                </a:cubicBezTo>
                <a:moveTo>
                  <a:pt x="1673236" y="383058"/>
                </a:moveTo>
                <a:cubicBezTo>
                  <a:pt x="1366912" y="403536"/>
                  <a:pt x="1047634" y="391630"/>
                  <a:pt x="100182" y="383058"/>
                </a:cubicBezTo>
                <a:moveTo>
                  <a:pt x="100182" y="383058"/>
                </a:moveTo>
                <a:cubicBezTo>
                  <a:pt x="28840" y="383343"/>
                  <a:pt x="-6498" y="341052"/>
                  <a:pt x="4932" y="287808"/>
                </a:cubicBezTo>
                <a:moveTo>
                  <a:pt x="100182" y="383058"/>
                </a:moveTo>
                <a:cubicBezTo>
                  <a:pt x="44365" y="390106"/>
                  <a:pt x="2455" y="364674"/>
                  <a:pt x="4932" y="287808"/>
                </a:cubicBezTo>
                <a:moveTo>
                  <a:pt x="4932" y="287808"/>
                </a:moveTo>
                <a:cubicBezTo>
                  <a:pt x="-9356" y="227895"/>
                  <a:pt x="16171" y="155124"/>
                  <a:pt x="4932" y="97308"/>
                </a:cubicBezTo>
                <a:moveTo>
                  <a:pt x="4932" y="287808"/>
                </a:moveTo>
                <a:cubicBezTo>
                  <a:pt x="4265" y="211322"/>
                  <a:pt x="5789" y="139980"/>
                  <a:pt x="4932" y="97308"/>
                </a:cubicBezTo>
                <a:moveTo>
                  <a:pt x="4932" y="97308"/>
                </a:moveTo>
                <a:cubicBezTo>
                  <a:pt x="21029" y="49492"/>
                  <a:pt x="32935" y="-11849"/>
                  <a:pt x="100182" y="2058"/>
                </a:cubicBezTo>
                <a:moveTo>
                  <a:pt x="4932" y="97308"/>
                </a:moveTo>
                <a:cubicBezTo>
                  <a:pt x="-8117" y="49397"/>
                  <a:pt x="36269" y="8154"/>
                  <a:pt x="100182" y="205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A3F565E-0B14-4E62-8ECA-1A9811F9804B}"/>
              </a:ext>
            </a:extLst>
          </p:cNvPr>
          <p:cNvSpPr/>
          <p:nvPr/>
        </p:nvSpPr>
        <p:spPr>
          <a:xfrm>
            <a:off x="5583508" y="3450438"/>
            <a:ext cx="4722" cy="360997"/>
          </a:xfrm>
          <a:custGeom>
            <a:avLst/>
            <a:gdLst>
              <a:gd name="connsiteX0" fmla="*/ 5024 w 4722"/>
              <a:gd name="connsiteY0" fmla="*/ 3865 h 360997"/>
              <a:gd name="connsiteX1" fmla="*/ 4833 w 4722"/>
              <a:gd name="connsiteY1" fmla="*/ 356290 h 360997"/>
              <a:gd name="connsiteX2" fmla="*/ 547 w 4722"/>
              <a:gd name="connsiteY2" fmla="*/ 55 h 360997"/>
              <a:gd name="connsiteX3" fmla="*/ 2642 w 4722"/>
              <a:gd name="connsiteY3" fmla="*/ 361052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2" h="360997">
                <a:moveTo>
                  <a:pt x="5024" y="3865"/>
                </a:moveTo>
                <a:cubicBezTo>
                  <a:pt x="5119" y="63110"/>
                  <a:pt x="5500" y="297616"/>
                  <a:pt x="4833" y="356290"/>
                </a:cubicBezTo>
                <a:moveTo>
                  <a:pt x="547" y="55"/>
                </a:moveTo>
                <a:cubicBezTo>
                  <a:pt x="71" y="59967"/>
                  <a:pt x="3119" y="301140"/>
                  <a:pt x="2642" y="361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EBEA711-29D5-4960-A7E7-523F2AE9F3C5}"/>
              </a:ext>
            </a:extLst>
          </p:cNvPr>
          <p:cNvSpPr/>
          <p:nvPr/>
        </p:nvSpPr>
        <p:spPr>
          <a:xfrm>
            <a:off x="5978837" y="3448702"/>
            <a:ext cx="8191" cy="361473"/>
          </a:xfrm>
          <a:custGeom>
            <a:avLst/>
            <a:gdLst>
              <a:gd name="connsiteX0" fmla="*/ 8730 w 8191"/>
              <a:gd name="connsiteY0" fmla="*/ 54 h 361473"/>
              <a:gd name="connsiteX1" fmla="*/ 4824 w 8191"/>
              <a:gd name="connsiteY1" fmla="*/ 356956 h 361473"/>
              <a:gd name="connsiteX2" fmla="*/ 4253 w 8191"/>
              <a:gd name="connsiteY2" fmla="*/ 9484 h 361473"/>
              <a:gd name="connsiteX3" fmla="*/ 538 w 8191"/>
              <a:gd name="connsiteY3" fmla="*/ 361528 h 36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" h="361473">
                <a:moveTo>
                  <a:pt x="8730" y="54"/>
                </a:moveTo>
                <a:cubicBezTo>
                  <a:pt x="8063" y="58633"/>
                  <a:pt x="5777" y="296187"/>
                  <a:pt x="4824" y="356956"/>
                </a:cubicBezTo>
                <a:moveTo>
                  <a:pt x="4253" y="9484"/>
                </a:moveTo>
                <a:cubicBezTo>
                  <a:pt x="2538" y="68539"/>
                  <a:pt x="1586" y="303711"/>
                  <a:pt x="538" y="36152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EAD10969-012C-43CA-A88D-3943DD6162F8}"/>
              </a:ext>
            </a:extLst>
          </p:cNvPr>
          <p:cNvSpPr/>
          <p:nvPr/>
        </p:nvSpPr>
        <p:spPr>
          <a:xfrm>
            <a:off x="6347824" y="3445817"/>
            <a:ext cx="7859" cy="364902"/>
          </a:xfrm>
          <a:custGeom>
            <a:avLst/>
            <a:gdLst>
              <a:gd name="connsiteX0" fmla="*/ 8437 w 7859"/>
              <a:gd name="connsiteY0" fmla="*/ 54 h 364902"/>
              <a:gd name="connsiteX1" fmla="*/ 6246 w 7859"/>
              <a:gd name="connsiteY1" fmla="*/ 364957 h 364902"/>
              <a:gd name="connsiteX2" fmla="*/ 1960 w 7859"/>
              <a:gd name="connsiteY2" fmla="*/ 9293 h 364902"/>
              <a:gd name="connsiteX3" fmla="*/ 912 w 7859"/>
              <a:gd name="connsiteY3" fmla="*/ 357527 h 36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" h="364902">
                <a:moveTo>
                  <a:pt x="8437" y="54"/>
                </a:moveTo>
                <a:cubicBezTo>
                  <a:pt x="7389" y="60824"/>
                  <a:pt x="6627" y="304092"/>
                  <a:pt x="6246" y="364957"/>
                </a:cubicBezTo>
                <a:moveTo>
                  <a:pt x="1960" y="9293"/>
                </a:moveTo>
                <a:cubicBezTo>
                  <a:pt x="-326" y="68920"/>
                  <a:pt x="912" y="299520"/>
                  <a:pt x="912" y="357527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56079-58C4-4AF3-9628-452F6021BF4E}"/>
              </a:ext>
            </a:extLst>
          </p:cNvPr>
          <p:cNvSpPr txBox="1"/>
          <p:nvPr/>
        </p:nvSpPr>
        <p:spPr>
          <a:xfrm>
            <a:off x="5270062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2B5B014-61F4-4737-B832-E9A36C6FA9E6}"/>
              </a:ext>
            </a:extLst>
          </p:cNvPr>
          <p:cNvSpPr txBox="1"/>
          <p:nvPr/>
        </p:nvSpPr>
        <p:spPr>
          <a:xfrm>
            <a:off x="5612943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F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FEA339-1A88-460E-8F25-C6F8D12BEC93}"/>
              </a:ext>
            </a:extLst>
          </p:cNvPr>
          <p:cNvSpPr txBox="1"/>
          <p:nvPr/>
        </p:nvSpPr>
        <p:spPr>
          <a:xfrm>
            <a:off x="6010957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G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F33AF644-C9B9-4C43-8B7E-7D386D349C1F}"/>
              </a:ext>
            </a:extLst>
          </p:cNvPr>
          <p:cNvSpPr/>
          <p:nvPr/>
        </p:nvSpPr>
        <p:spPr>
          <a:xfrm>
            <a:off x="6670418" y="3456382"/>
            <a:ext cx="7830" cy="360997"/>
          </a:xfrm>
          <a:custGeom>
            <a:avLst/>
            <a:gdLst>
              <a:gd name="connsiteX0" fmla="*/ 1393 w 7830"/>
              <a:gd name="connsiteY0" fmla="*/ 55 h 360997"/>
              <a:gd name="connsiteX1" fmla="*/ 5203 w 7830"/>
              <a:gd name="connsiteY1" fmla="*/ 361053 h 360997"/>
              <a:gd name="connsiteX2" fmla="*/ 8441 w 7830"/>
              <a:gd name="connsiteY2" fmla="*/ 10056 h 360997"/>
              <a:gd name="connsiteX3" fmla="*/ 631 w 7830"/>
              <a:gd name="connsiteY3" fmla="*/ 352290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0" h="360997">
                <a:moveTo>
                  <a:pt x="1393" y="55"/>
                </a:moveTo>
                <a:cubicBezTo>
                  <a:pt x="1774" y="59682"/>
                  <a:pt x="5203" y="300378"/>
                  <a:pt x="5203" y="361053"/>
                </a:cubicBezTo>
                <a:moveTo>
                  <a:pt x="8441" y="10056"/>
                </a:moveTo>
                <a:cubicBezTo>
                  <a:pt x="8346" y="67873"/>
                  <a:pt x="155" y="294663"/>
                  <a:pt x="631" y="35229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6825D4-F2EA-4605-A819-56FE70580644}"/>
              </a:ext>
            </a:extLst>
          </p:cNvPr>
          <p:cNvSpPr txBox="1"/>
          <p:nvPr/>
        </p:nvSpPr>
        <p:spPr>
          <a:xfrm>
            <a:off x="6367793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H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972508A4-DC0F-4103-A3C0-3A40583C10BB}"/>
              </a:ext>
            </a:extLst>
          </p:cNvPr>
          <p:cNvSpPr/>
          <p:nvPr/>
        </p:nvSpPr>
        <p:spPr>
          <a:xfrm>
            <a:off x="7364334" y="3431990"/>
            <a:ext cx="1770768" cy="399463"/>
          </a:xfrm>
          <a:custGeom>
            <a:avLst/>
            <a:gdLst>
              <a:gd name="connsiteX0" fmla="*/ 98717 w 1770768"/>
              <a:gd name="connsiteY0" fmla="*/ 3954 h 399463"/>
              <a:gd name="connsiteX1" fmla="*/ 1671770 w 1770768"/>
              <a:gd name="connsiteY1" fmla="*/ 3954 h 399463"/>
              <a:gd name="connsiteX2" fmla="*/ 98717 w 1770768"/>
              <a:gd name="connsiteY2" fmla="*/ 3954 h 399463"/>
              <a:gd name="connsiteX3" fmla="*/ 1671770 w 1770768"/>
              <a:gd name="connsiteY3" fmla="*/ 3954 h 399463"/>
              <a:gd name="connsiteX4" fmla="*/ 1671770 w 1770768"/>
              <a:gd name="connsiteY4" fmla="*/ 3954 h 399463"/>
              <a:gd name="connsiteX5" fmla="*/ 1767020 w 1770768"/>
              <a:gd name="connsiteY5" fmla="*/ 99204 h 399463"/>
              <a:gd name="connsiteX6" fmla="*/ 1671770 w 1770768"/>
              <a:gd name="connsiteY6" fmla="*/ 3954 h 399463"/>
              <a:gd name="connsiteX7" fmla="*/ 1767020 w 1770768"/>
              <a:gd name="connsiteY7" fmla="*/ 99204 h 399463"/>
              <a:gd name="connsiteX8" fmla="*/ 1767020 w 1770768"/>
              <a:gd name="connsiteY8" fmla="*/ 99204 h 399463"/>
              <a:gd name="connsiteX9" fmla="*/ 1767020 w 1770768"/>
              <a:gd name="connsiteY9" fmla="*/ 289704 h 399463"/>
              <a:gd name="connsiteX10" fmla="*/ 1767020 w 1770768"/>
              <a:gd name="connsiteY10" fmla="*/ 99204 h 399463"/>
              <a:gd name="connsiteX11" fmla="*/ 1767020 w 1770768"/>
              <a:gd name="connsiteY11" fmla="*/ 289704 h 399463"/>
              <a:gd name="connsiteX12" fmla="*/ 1767020 w 1770768"/>
              <a:gd name="connsiteY12" fmla="*/ 289704 h 399463"/>
              <a:gd name="connsiteX13" fmla="*/ 1671770 w 1770768"/>
              <a:gd name="connsiteY13" fmla="*/ 384954 h 399463"/>
              <a:gd name="connsiteX14" fmla="*/ 1767020 w 1770768"/>
              <a:gd name="connsiteY14" fmla="*/ 289704 h 399463"/>
              <a:gd name="connsiteX15" fmla="*/ 1671770 w 1770768"/>
              <a:gd name="connsiteY15" fmla="*/ 384954 h 399463"/>
              <a:gd name="connsiteX16" fmla="*/ 1671770 w 1770768"/>
              <a:gd name="connsiteY16" fmla="*/ 384954 h 399463"/>
              <a:gd name="connsiteX17" fmla="*/ 98717 w 1770768"/>
              <a:gd name="connsiteY17" fmla="*/ 384954 h 399463"/>
              <a:gd name="connsiteX18" fmla="*/ 1671770 w 1770768"/>
              <a:gd name="connsiteY18" fmla="*/ 384954 h 399463"/>
              <a:gd name="connsiteX19" fmla="*/ 98717 w 1770768"/>
              <a:gd name="connsiteY19" fmla="*/ 384954 h 399463"/>
              <a:gd name="connsiteX20" fmla="*/ 98717 w 1770768"/>
              <a:gd name="connsiteY20" fmla="*/ 384954 h 399463"/>
              <a:gd name="connsiteX21" fmla="*/ 3467 w 1770768"/>
              <a:gd name="connsiteY21" fmla="*/ 289704 h 399463"/>
              <a:gd name="connsiteX22" fmla="*/ 98717 w 1770768"/>
              <a:gd name="connsiteY22" fmla="*/ 384954 h 399463"/>
              <a:gd name="connsiteX23" fmla="*/ 3467 w 1770768"/>
              <a:gd name="connsiteY23" fmla="*/ 289704 h 399463"/>
              <a:gd name="connsiteX24" fmla="*/ 3467 w 1770768"/>
              <a:gd name="connsiteY24" fmla="*/ 289704 h 399463"/>
              <a:gd name="connsiteX25" fmla="*/ 3467 w 1770768"/>
              <a:gd name="connsiteY25" fmla="*/ 99204 h 399463"/>
              <a:gd name="connsiteX26" fmla="*/ 3467 w 1770768"/>
              <a:gd name="connsiteY26" fmla="*/ 289704 h 399463"/>
              <a:gd name="connsiteX27" fmla="*/ 3467 w 1770768"/>
              <a:gd name="connsiteY27" fmla="*/ 99204 h 399463"/>
              <a:gd name="connsiteX28" fmla="*/ 3467 w 1770768"/>
              <a:gd name="connsiteY28" fmla="*/ 99204 h 399463"/>
              <a:gd name="connsiteX29" fmla="*/ 98717 w 1770768"/>
              <a:gd name="connsiteY29" fmla="*/ 3954 h 399463"/>
              <a:gd name="connsiteX30" fmla="*/ 3467 w 1770768"/>
              <a:gd name="connsiteY30" fmla="*/ 99204 h 399463"/>
              <a:gd name="connsiteX31" fmla="*/ 98717 w 1770768"/>
              <a:gd name="connsiteY31" fmla="*/ 3954 h 39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768" h="399463">
                <a:moveTo>
                  <a:pt x="98717" y="3954"/>
                </a:moveTo>
                <a:cubicBezTo>
                  <a:pt x="447713" y="-618"/>
                  <a:pt x="818902" y="29481"/>
                  <a:pt x="1671770" y="3954"/>
                </a:cubicBezTo>
                <a:moveTo>
                  <a:pt x="98717" y="3954"/>
                </a:moveTo>
                <a:cubicBezTo>
                  <a:pt x="434473" y="-1285"/>
                  <a:pt x="782707" y="11955"/>
                  <a:pt x="1671770" y="3954"/>
                </a:cubicBezTo>
                <a:moveTo>
                  <a:pt x="1671770" y="3954"/>
                </a:moveTo>
                <a:cubicBezTo>
                  <a:pt x="1736064" y="2144"/>
                  <a:pt x="1766068" y="26147"/>
                  <a:pt x="1767020" y="99204"/>
                </a:cubicBezTo>
                <a:moveTo>
                  <a:pt x="1671770" y="3954"/>
                </a:moveTo>
                <a:cubicBezTo>
                  <a:pt x="1742827" y="-1951"/>
                  <a:pt x="1764830" y="54722"/>
                  <a:pt x="1767020" y="99204"/>
                </a:cubicBezTo>
                <a:moveTo>
                  <a:pt x="1767020" y="99204"/>
                </a:moveTo>
                <a:cubicBezTo>
                  <a:pt x="1779784" y="157211"/>
                  <a:pt x="1748923" y="194454"/>
                  <a:pt x="1767020" y="289704"/>
                </a:cubicBezTo>
                <a:moveTo>
                  <a:pt x="1767020" y="99204"/>
                </a:moveTo>
                <a:cubicBezTo>
                  <a:pt x="1767878" y="139019"/>
                  <a:pt x="1767973" y="183786"/>
                  <a:pt x="1767020" y="289704"/>
                </a:cubicBezTo>
                <a:moveTo>
                  <a:pt x="1767020" y="289704"/>
                </a:moveTo>
                <a:cubicBezTo>
                  <a:pt x="1756829" y="341711"/>
                  <a:pt x="1734159" y="398670"/>
                  <a:pt x="1671770" y="384954"/>
                </a:cubicBezTo>
                <a:moveTo>
                  <a:pt x="1767020" y="289704"/>
                </a:moveTo>
                <a:cubicBezTo>
                  <a:pt x="1786832" y="373524"/>
                  <a:pt x="1737588" y="389336"/>
                  <a:pt x="1671770" y="384954"/>
                </a:cubicBezTo>
                <a:moveTo>
                  <a:pt x="1671770" y="384954"/>
                </a:moveTo>
                <a:cubicBezTo>
                  <a:pt x="1075791" y="392860"/>
                  <a:pt x="435806" y="413339"/>
                  <a:pt x="98717" y="384954"/>
                </a:cubicBezTo>
                <a:moveTo>
                  <a:pt x="1671770" y="384954"/>
                </a:moveTo>
                <a:cubicBezTo>
                  <a:pt x="1357826" y="379906"/>
                  <a:pt x="1023118" y="377620"/>
                  <a:pt x="98717" y="384954"/>
                </a:cubicBezTo>
                <a:moveTo>
                  <a:pt x="98717" y="384954"/>
                </a:moveTo>
                <a:cubicBezTo>
                  <a:pt x="27279" y="396956"/>
                  <a:pt x="-8249" y="359237"/>
                  <a:pt x="3467" y="289704"/>
                </a:cubicBezTo>
                <a:moveTo>
                  <a:pt x="98717" y="384954"/>
                </a:moveTo>
                <a:cubicBezTo>
                  <a:pt x="44234" y="400956"/>
                  <a:pt x="5086" y="372286"/>
                  <a:pt x="3467" y="289704"/>
                </a:cubicBezTo>
                <a:moveTo>
                  <a:pt x="3467" y="289704"/>
                </a:moveTo>
                <a:cubicBezTo>
                  <a:pt x="9944" y="228839"/>
                  <a:pt x="22421" y="175595"/>
                  <a:pt x="3467" y="99204"/>
                </a:cubicBezTo>
                <a:moveTo>
                  <a:pt x="3467" y="289704"/>
                </a:moveTo>
                <a:cubicBezTo>
                  <a:pt x="-1010" y="240746"/>
                  <a:pt x="609" y="200645"/>
                  <a:pt x="3467" y="99204"/>
                </a:cubicBezTo>
                <a:moveTo>
                  <a:pt x="3467" y="99204"/>
                </a:moveTo>
                <a:cubicBezTo>
                  <a:pt x="21659" y="34625"/>
                  <a:pt x="45662" y="-14429"/>
                  <a:pt x="98717" y="3954"/>
                </a:cubicBezTo>
                <a:moveTo>
                  <a:pt x="3467" y="99204"/>
                </a:moveTo>
                <a:cubicBezTo>
                  <a:pt x="11468" y="19480"/>
                  <a:pt x="14801" y="11669"/>
                  <a:pt x="98717" y="39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ABBA5A4-1829-4839-ADDC-3067B7D39C2B}"/>
              </a:ext>
            </a:extLst>
          </p:cNvPr>
          <p:cNvSpPr/>
          <p:nvPr/>
        </p:nvSpPr>
        <p:spPr>
          <a:xfrm>
            <a:off x="7704779" y="3441035"/>
            <a:ext cx="8286" cy="362045"/>
          </a:xfrm>
          <a:custGeom>
            <a:avLst/>
            <a:gdLst>
              <a:gd name="connsiteX0" fmla="*/ 719 w 8286"/>
              <a:gd name="connsiteY0" fmla="*/ 54 h 362045"/>
              <a:gd name="connsiteX1" fmla="*/ 9006 w 8286"/>
              <a:gd name="connsiteY1" fmla="*/ 357622 h 362045"/>
              <a:gd name="connsiteX2" fmla="*/ 7577 w 8286"/>
              <a:gd name="connsiteY2" fmla="*/ 9198 h 362045"/>
              <a:gd name="connsiteX3" fmla="*/ 6434 w 8286"/>
              <a:gd name="connsiteY3" fmla="*/ 362099 h 3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" h="362045">
                <a:moveTo>
                  <a:pt x="719" y="54"/>
                </a:moveTo>
                <a:cubicBezTo>
                  <a:pt x="2053" y="59775"/>
                  <a:pt x="8339" y="297424"/>
                  <a:pt x="9006" y="357622"/>
                </a:cubicBezTo>
                <a:moveTo>
                  <a:pt x="7577" y="9198"/>
                </a:moveTo>
                <a:cubicBezTo>
                  <a:pt x="8911" y="69872"/>
                  <a:pt x="7673" y="302568"/>
                  <a:pt x="6434" y="36209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29CA47F-E0B2-47B1-A02D-BBC3E8E7AE0D}"/>
              </a:ext>
            </a:extLst>
          </p:cNvPr>
          <p:cNvSpPr/>
          <p:nvPr/>
        </p:nvSpPr>
        <p:spPr>
          <a:xfrm>
            <a:off x="8102675" y="3440633"/>
            <a:ext cx="9632" cy="367379"/>
          </a:xfrm>
          <a:custGeom>
            <a:avLst/>
            <a:gdLst>
              <a:gd name="connsiteX0" fmla="*/ 10336 w 9632"/>
              <a:gd name="connsiteY0" fmla="*/ 54 h 367379"/>
              <a:gd name="connsiteX1" fmla="*/ 5764 w 9632"/>
              <a:gd name="connsiteY1" fmla="*/ 361051 h 367379"/>
              <a:gd name="connsiteX2" fmla="*/ 5574 w 9632"/>
              <a:gd name="connsiteY2" fmla="*/ 9198 h 367379"/>
              <a:gd name="connsiteX3" fmla="*/ 906 w 9632"/>
              <a:gd name="connsiteY3" fmla="*/ 367433 h 36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2" h="367379">
                <a:moveTo>
                  <a:pt x="10336" y="54"/>
                </a:moveTo>
                <a:cubicBezTo>
                  <a:pt x="10908" y="60252"/>
                  <a:pt x="7098" y="301425"/>
                  <a:pt x="5764" y="361051"/>
                </a:cubicBezTo>
                <a:moveTo>
                  <a:pt x="5574" y="9198"/>
                </a:moveTo>
                <a:cubicBezTo>
                  <a:pt x="5764" y="70539"/>
                  <a:pt x="-237" y="308759"/>
                  <a:pt x="906" y="36743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A664959-92E9-4965-B1F7-9DB27BA43621}"/>
              </a:ext>
            </a:extLst>
          </p:cNvPr>
          <p:cNvSpPr/>
          <p:nvPr/>
        </p:nvSpPr>
        <p:spPr>
          <a:xfrm>
            <a:off x="8476904" y="3437080"/>
            <a:ext cx="12096" cy="363664"/>
          </a:xfrm>
          <a:custGeom>
            <a:avLst/>
            <a:gdLst>
              <a:gd name="connsiteX0" fmla="*/ 4134 w 12096"/>
              <a:gd name="connsiteY0" fmla="*/ 4911 h 363664"/>
              <a:gd name="connsiteX1" fmla="*/ 800 w 12096"/>
              <a:gd name="connsiteY1" fmla="*/ 359051 h 363664"/>
              <a:gd name="connsiteX2" fmla="*/ 12897 w 12096"/>
              <a:gd name="connsiteY2" fmla="*/ 53 h 363664"/>
              <a:gd name="connsiteX3" fmla="*/ 9944 w 12096"/>
              <a:gd name="connsiteY3" fmla="*/ 363718 h 3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" h="363664">
                <a:moveTo>
                  <a:pt x="4134" y="4911"/>
                </a:moveTo>
                <a:cubicBezTo>
                  <a:pt x="2801" y="64538"/>
                  <a:pt x="991" y="298757"/>
                  <a:pt x="800" y="359051"/>
                </a:cubicBezTo>
                <a:moveTo>
                  <a:pt x="12897" y="53"/>
                </a:moveTo>
                <a:cubicBezTo>
                  <a:pt x="12802" y="60632"/>
                  <a:pt x="12516" y="304091"/>
                  <a:pt x="9944" y="363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432B3EE-140C-426C-9C22-EDD3D3A6BFE9}"/>
              </a:ext>
            </a:extLst>
          </p:cNvPr>
          <p:cNvSpPr txBox="1"/>
          <p:nvPr/>
        </p:nvSpPr>
        <p:spPr>
          <a:xfrm>
            <a:off x="7395854" y="3446234"/>
            <a:ext cx="2305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I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B4B02C-877E-4B34-A46F-42AE11154E1C}"/>
              </a:ext>
            </a:extLst>
          </p:cNvPr>
          <p:cNvSpPr txBox="1"/>
          <p:nvPr/>
        </p:nvSpPr>
        <p:spPr>
          <a:xfrm>
            <a:off x="7738736" y="3446234"/>
            <a:ext cx="2495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J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1F8C6F-A0DD-48CC-95DD-97A0944F9385}"/>
              </a:ext>
            </a:extLst>
          </p:cNvPr>
          <p:cNvSpPr txBox="1"/>
          <p:nvPr/>
        </p:nvSpPr>
        <p:spPr>
          <a:xfrm>
            <a:off x="8136750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K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3B15823-A44C-47CF-8E6A-67ED19C44780}"/>
              </a:ext>
            </a:extLst>
          </p:cNvPr>
          <p:cNvSpPr/>
          <p:nvPr/>
        </p:nvSpPr>
        <p:spPr>
          <a:xfrm>
            <a:off x="8794886" y="3448884"/>
            <a:ext cx="8583" cy="364617"/>
          </a:xfrm>
          <a:custGeom>
            <a:avLst/>
            <a:gdLst>
              <a:gd name="connsiteX0" fmla="*/ 7322 w 8583"/>
              <a:gd name="connsiteY0" fmla="*/ 54 h 364617"/>
              <a:gd name="connsiteX1" fmla="*/ 9418 w 8583"/>
              <a:gd name="connsiteY1" fmla="*/ 358766 h 364617"/>
              <a:gd name="connsiteX2" fmla="*/ 845 w 8583"/>
              <a:gd name="connsiteY2" fmla="*/ 10056 h 364617"/>
              <a:gd name="connsiteX3" fmla="*/ 6179 w 8583"/>
              <a:gd name="connsiteY3" fmla="*/ 364671 h 3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" h="364617">
                <a:moveTo>
                  <a:pt x="7322" y="54"/>
                </a:moveTo>
                <a:cubicBezTo>
                  <a:pt x="7608" y="59490"/>
                  <a:pt x="9418" y="297996"/>
                  <a:pt x="9418" y="358766"/>
                </a:cubicBezTo>
                <a:moveTo>
                  <a:pt x="845" y="10056"/>
                </a:moveTo>
                <a:cubicBezTo>
                  <a:pt x="560" y="70254"/>
                  <a:pt x="5798" y="306855"/>
                  <a:pt x="6179" y="36467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72BBFE-EFA5-4137-805C-0007D9F4DF5D}"/>
              </a:ext>
            </a:extLst>
          </p:cNvPr>
          <p:cNvSpPr txBox="1"/>
          <p:nvPr/>
        </p:nvSpPr>
        <p:spPr>
          <a:xfrm>
            <a:off x="8493585" y="3446234"/>
            <a:ext cx="2686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7710C3E-C09C-4652-B9F2-789F09CE90D7}"/>
              </a:ext>
            </a:extLst>
          </p:cNvPr>
          <p:cNvSpPr/>
          <p:nvPr/>
        </p:nvSpPr>
        <p:spPr>
          <a:xfrm>
            <a:off x="9473288" y="3433521"/>
            <a:ext cx="1770953" cy="398091"/>
          </a:xfrm>
          <a:custGeom>
            <a:avLst/>
            <a:gdLst>
              <a:gd name="connsiteX0" fmla="*/ 96661 w 1770953"/>
              <a:gd name="connsiteY0" fmla="*/ 7554 h 398091"/>
              <a:gd name="connsiteX1" fmla="*/ 1669715 w 1770953"/>
              <a:gd name="connsiteY1" fmla="*/ 7554 h 398091"/>
              <a:gd name="connsiteX2" fmla="*/ 96661 w 1770953"/>
              <a:gd name="connsiteY2" fmla="*/ 7554 h 398091"/>
              <a:gd name="connsiteX3" fmla="*/ 1669715 w 1770953"/>
              <a:gd name="connsiteY3" fmla="*/ 7554 h 398091"/>
              <a:gd name="connsiteX4" fmla="*/ 1669715 w 1770953"/>
              <a:gd name="connsiteY4" fmla="*/ 7554 h 398091"/>
              <a:gd name="connsiteX5" fmla="*/ 1764965 w 1770953"/>
              <a:gd name="connsiteY5" fmla="*/ 102804 h 398091"/>
              <a:gd name="connsiteX6" fmla="*/ 1669715 w 1770953"/>
              <a:gd name="connsiteY6" fmla="*/ 7554 h 398091"/>
              <a:gd name="connsiteX7" fmla="*/ 1764965 w 1770953"/>
              <a:gd name="connsiteY7" fmla="*/ 102804 h 398091"/>
              <a:gd name="connsiteX8" fmla="*/ 1764965 w 1770953"/>
              <a:gd name="connsiteY8" fmla="*/ 102804 h 398091"/>
              <a:gd name="connsiteX9" fmla="*/ 1764965 w 1770953"/>
              <a:gd name="connsiteY9" fmla="*/ 293304 h 398091"/>
              <a:gd name="connsiteX10" fmla="*/ 1764965 w 1770953"/>
              <a:gd name="connsiteY10" fmla="*/ 102804 h 398091"/>
              <a:gd name="connsiteX11" fmla="*/ 1764965 w 1770953"/>
              <a:gd name="connsiteY11" fmla="*/ 293304 h 398091"/>
              <a:gd name="connsiteX12" fmla="*/ 1764965 w 1770953"/>
              <a:gd name="connsiteY12" fmla="*/ 293304 h 398091"/>
              <a:gd name="connsiteX13" fmla="*/ 1669715 w 1770953"/>
              <a:gd name="connsiteY13" fmla="*/ 388554 h 398091"/>
              <a:gd name="connsiteX14" fmla="*/ 1764965 w 1770953"/>
              <a:gd name="connsiteY14" fmla="*/ 293304 h 398091"/>
              <a:gd name="connsiteX15" fmla="*/ 1669715 w 1770953"/>
              <a:gd name="connsiteY15" fmla="*/ 388554 h 398091"/>
              <a:gd name="connsiteX16" fmla="*/ 1669715 w 1770953"/>
              <a:gd name="connsiteY16" fmla="*/ 388554 h 398091"/>
              <a:gd name="connsiteX17" fmla="*/ 96661 w 1770953"/>
              <a:gd name="connsiteY17" fmla="*/ 388554 h 398091"/>
              <a:gd name="connsiteX18" fmla="*/ 1669715 w 1770953"/>
              <a:gd name="connsiteY18" fmla="*/ 388554 h 398091"/>
              <a:gd name="connsiteX19" fmla="*/ 96661 w 1770953"/>
              <a:gd name="connsiteY19" fmla="*/ 388554 h 398091"/>
              <a:gd name="connsiteX20" fmla="*/ 96661 w 1770953"/>
              <a:gd name="connsiteY20" fmla="*/ 388554 h 398091"/>
              <a:gd name="connsiteX21" fmla="*/ 1411 w 1770953"/>
              <a:gd name="connsiteY21" fmla="*/ 293304 h 398091"/>
              <a:gd name="connsiteX22" fmla="*/ 96661 w 1770953"/>
              <a:gd name="connsiteY22" fmla="*/ 388554 h 398091"/>
              <a:gd name="connsiteX23" fmla="*/ 1411 w 1770953"/>
              <a:gd name="connsiteY23" fmla="*/ 293304 h 398091"/>
              <a:gd name="connsiteX24" fmla="*/ 1411 w 1770953"/>
              <a:gd name="connsiteY24" fmla="*/ 293304 h 398091"/>
              <a:gd name="connsiteX25" fmla="*/ 1411 w 1770953"/>
              <a:gd name="connsiteY25" fmla="*/ 102804 h 398091"/>
              <a:gd name="connsiteX26" fmla="*/ 1411 w 1770953"/>
              <a:gd name="connsiteY26" fmla="*/ 293304 h 398091"/>
              <a:gd name="connsiteX27" fmla="*/ 1411 w 1770953"/>
              <a:gd name="connsiteY27" fmla="*/ 102804 h 398091"/>
              <a:gd name="connsiteX28" fmla="*/ 1411 w 1770953"/>
              <a:gd name="connsiteY28" fmla="*/ 102804 h 398091"/>
              <a:gd name="connsiteX29" fmla="*/ 96661 w 1770953"/>
              <a:gd name="connsiteY29" fmla="*/ 7554 h 398091"/>
              <a:gd name="connsiteX30" fmla="*/ 1411 w 1770953"/>
              <a:gd name="connsiteY30" fmla="*/ 102804 h 398091"/>
              <a:gd name="connsiteX31" fmla="*/ 96661 w 1770953"/>
              <a:gd name="connsiteY31" fmla="*/ 7554 h 3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953" h="398091">
                <a:moveTo>
                  <a:pt x="96661" y="7554"/>
                </a:moveTo>
                <a:cubicBezTo>
                  <a:pt x="639015" y="-7400"/>
                  <a:pt x="1153746" y="4030"/>
                  <a:pt x="1669715" y="7554"/>
                </a:cubicBezTo>
                <a:moveTo>
                  <a:pt x="96661" y="7554"/>
                </a:moveTo>
                <a:cubicBezTo>
                  <a:pt x="675972" y="14412"/>
                  <a:pt x="1245948" y="25937"/>
                  <a:pt x="1669715" y="7554"/>
                </a:cubicBezTo>
                <a:moveTo>
                  <a:pt x="1669715" y="7554"/>
                </a:moveTo>
                <a:cubicBezTo>
                  <a:pt x="1733152" y="7078"/>
                  <a:pt x="1764965" y="48321"/>
                  <a:pt x="1764965" y="102804"/>
                </a:cubicBezTo>
                <a:moveTo>
                  <a:pt x="1669715" y="7554"/>
                </a:moveTo>
                <a:cubicBezTo>
                  <a:pt x="1721531" y="-5590"/>
                  <a:pt x="1763632" y="55084"/>
                  <a:pt x="1764965" y="102804"/>
                </a:cubicBezTo>
                <a:moveTo>
                  <a:pt x="1764965" y="102804"/>
                </a:moveTo>
                <a:cubicBezTo>
                  <a:pt x="1770585" y="194435"/>
                  <a:pt x="1777157" y="263586"/>
                  <a:pt x="1764965" y="293304"/>
                </a:cubicBezTo>
                <a:moveTo>
                  <a:pt x="1764965" y="102804"/>
                </a:moveTo>
                <a:cubicBezTo>
                  <a:pt x="1774014" y="169574"/>
                  <a:pt x="1756393" y="255299"/>
                  <a:pt x="1764965" y="293304"/>
                </a:cubicBezTo>
                <a:moveTo>
                  <a:pt x="1764965" y="293304"/>
                </a:moveTo>
                <a:cubicBezTo>
                  <a:pt x="1782396" y="343882"/>
                  <a:pt x="1726389" y="371123"/>
                  <a:pt x="1669715" y="388554"/>
                </a:cubicBezTo>
                <a:moveTo>
                  <a:pt x="1764965" y="293304"/>
                </a:moveTo>
                <a:cubicBezTo>
                  <a:pt x="1755821" y="370647"/>
                  <a:pt x="1719721" y="395412"/>
                  <a:pt x="1669715" y="388554"/>
                </a:cubicBezTo>
                <a:moveTo>
                  <a:pt x="1669715" y="388554"/>
                </a:moveTo>
                <a:cubicBezTo>
                  <a:pt x="1149650" y="393126"/>
                  <a:pt x="582818" y="394936"/>
                  <a:pt x="96661" y="388554"/>
                </a:cubicBezTo>
                <a:moveTo>
                  <a:pt x="1669715" y="388554"/>
                </a:moveTo>
                <a:cubicBezTo>
                  <a:pt x="1159366" y="397793"/>
                  <a:pt x="644254" y="404461"/>
                  <a:pt x="96661" y="388554"/>
                </a:cubicBezTo>
                <a:moveTo>
                  <a:pt x="96661" y="388554"/>
                </a:moveTo>
                <a:cubicBezTo>
                  <a:pt x="25224" y="383506"/>
                  <a:pt x="-3351" y="364265"/>
                  <a:pt x="1411" y="293304"/>
                </a:cubicBezTo>
                <a:moveTo>
                  <a:pt x="96661" y="388554"/>
                </a:moveTo>
                <a:cubicBezTo>
                  <a:pt x="54085" y="387316"/>
                  <a:pt x="13413" y="335595"/>
                  <a:pt x="1411" y="293304"/>
                </a:cubicBezTo>
                <a:moveTo>
                  <a:pt x="1411" y="293304"/>
                </a:moveTo>
                <a:cubicBezTo>
                  <a:pt x="9603" y="219866"/>
                  <a:pt x="8746" y="147095"/>
                  <a:pt x="1411" y="102804"/>
                </a:cubicBezTo>
                <a:moveTo>
                  <a:pt x="1411" y="293304"/>
                </a:moveTo>
                <a:cubicBezTo>
                  <a:pt x="5031" y="232916"/>
                  <a:pt x="8746" y="149953"/>
                  <a:pt x="1411" y="102804"/>
                </a:cubicBezTo>
                <a:moveTo>
                  <a:pt x="1411" y="102804"/>
                </a:moveTo>
                <a:cubicBezTo>
                  <a:pt x="20461" y="41082"/>
                  <a:pt x="48560" y="15174"/>
                  <a:pt x="96661" y="7554"/>
                </a:cubicBezTo>
                <a:moveTo>
                  <a:pt x="1411" y="102804"/>
                </a:moveTo>
                <a:cubicBezTo>
                  <a:pt x="3316" y="48893"/>
                  <a:pt x="21795" y="8316"/>
                  <a:pt x="96661" y="75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04EFB10-5845-47CB-901D-EFF8B9F353D1}"/>
              </a:ext>
            </a:extLst>
          </p:cNvPr>
          <p:cNvSpPr/>
          <p:nvPr/>
        </p:nvSpPr>
        <p:spPr>
          <a:xfrm>
            <a:off x="9810500" y="3448261"/>
            <a:ext cx="8861" cy="363093"/>
          </a:xfrm>
          <a:custGeom>
            <a:avLst/>
            <a:gdLst>
              <a:gd name="connsiteX0" fmla="*/ 2563 w 8861"/>
              <a:gd name="connsiteY0" fmla="*/ 3864 h 363093"/>
              <a:gd name="connsiteX1" fmla="*/ 5706 w 8861"/>
              <a:gd name="connsiteY1" fmla="*/ 363147 h 363093"/>
              <a:gd name="connsiteX2" fmla="*/ 9802 w 8861"/>
              <a:gd name="connsiteY2" fmla="*/ 54 h 363093"/>
              <a:gd name="connsiteX3" fmla="*/ 944 w 8861"/>
              <a:gd name="connsiteY3" fmla="*/ 355623 h 36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1" h="363093">
                <a:moveTo>
                  <a:pt x="2563" y="3864"/>
                </a:moveTo>
                <a:cubicBezTo>
                  <a:pt x="2468" y="63205"/>
                  <a:pt x="4182" y="304664"/>
                  <a:pt x="5706" y="363147"/>
                </a:cubicBezTo>
                <a:moveTo>
                  <a:pt x="9802" y="54"/>
                </a:moveTo>
                <a:cubicBezTo>
                  <a:pt x="8945" y="60252"/>
                  <a:pt x="753" y="295996"/>
                  <a:pt x="944" y="35562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1CFF24-C8C1-4253-8DE3-0F757081DCFB}"/>
              </a:ext>
            </a:extLst>
          </p:cNvPr>
          <p:cNvSpPr/>
          <p:nvPr/>
        </p:nvSpPr>
        <p:spPr>
          <a:xfrm>
            <a:off x="10214450" y="3450525"/>
            <a:ext cx="9171" cy="355758"/>
          </a:xfrm>
          <a:custGeom>
            <a:avLst/>
            <a:gdLst>
              <a:gd name="connsiteX0" fmla="*/ 983 w 9171"/>
              <a:gd name="connsiteY0" fmla="*/ 2816 h 355758"/>
              <a:gd name="connsiteX1" fmla="*/ 7174 w 9171"/>
              <a:gd name="connsiteY1" fmla="*/ 351812 h 355758"/>
              <a:gd name="connsiteX2" fmla="*/ 9841 w 9171"/>
              <a:gd name="connsiteY2" fmla="*/ 54 h 355758"/>
              <a:gd name="connsiteX3" fmla="*/ 5459 w 9171"/>
              <a:gd name="connsiteY3" fmla="*/ 355813 h 35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1" h="355758">
                <a:moveTo>
                  <a:pt x="983" y="2816"/>
                </a:moveTo>
                <a:cubicBezTo>
                  <a:pt x="2602" y="61300"/>
                  <a:pt x="6317" y="293519"/>
                  <a:pt x="7174" y="351812"/>
                </a:cubicBezTo>
                <a:moveTo>
                  <a:pt x="9841" y="54"/>
                </a:moveTo>
                <a:cubicBezTo>
                  <a:pt x="11460" y="58823"/>
                  <a:pt x="6317" y="296567"/>
                  <a:pt x="5459" y="35581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8C4CF24E-6D02-41D3-AF17-5E810992A3E9}"/>
              </a:ext>
            </a:extLst>
          </p:cNvPr>
          <p:cNvSpPr/>
          <p:nvPr/>
        </p:nvSpPr>
        <p:spPr>
          <a:xfrm>
            <a:off x="10589296" y="3442496"/>
            <a:ext cx="4174" cy="362140"/>
          </a:xfrm>
          <a:custGeom>
            <a:avLst/>
            <a:gdLst>
              <a:gd name="connsiteX0" fmla="*/ 4927 w 4174"/>
              <a:gd name="connsiteY0" fmla="*/ 54 h 362140"/>
              <a:gd name="connsiteX1" fmla="*/ 3974 w 4174"/>
              <a:gd name="connsiteY1" fmla="*/ 357908 h 362140"/>
              <a:gd name="connsiteX2" fmla="*/ 1022 w 4174"/>
              <a:gd name="connsiteY2" fmla="*/ 8722 h 362140"/>
              <a:gd name="connsiteX3" fmla="*/ 1879 w 4174"/>
              <a:gd name="connsiteY3" fmla="*/ 362194 h 36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4" h="362140">
                <a:moveTo>
                  <a:pt x="4927" y="54"/>
                </a:moveTo>
                <a:cubicBezTo>
                  <a:pt x="5784" y="58252"/>
                  <a:pt x="4355" y="297234"/>
                  <a:pt x="3974" y="357908"/>
                </a:cubicBezTo>
                <a:moveTo>
                  <a:pt x="1022" y="8722"/>
                </a:moveTo>
                <a:cubicBezTo>
                  <a:pt x="1688" y="67205"/>
                  <a:pt x="1879" y="304473"/>
                  <a:pt x="1879" y="36219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AF1162-6AB6-4BFF-88F3-395541032001}"/>
              </a:ext>
            </a:extLst>
          </p:cNvPr>
          <p:cNvSpPr txBox="1"/>
          <p:nvPr/>
        </p:nvSpPr>
        <p:spPr>
          <a:xfrm>
            <a:off x="9502531" y="3446234"/>
            <a:ext cx="3543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CB8F-BE87-4EDC-B24B-D59804DD07A9}"/>
              </a:ext>
            </a:extLst>
          </p:cNvPr>
          <p:cNvSpPr txBox="1"/>
          <p:nvPr/>
        </p:nvSpPr>
        <p:spPr>
          <a:xfrm>
            <a:off x="9845412" y="3446234"/>
            <a:ext cx="3257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14431B4-4676-450A-AE2F-3D27546DDA57}"/>
              </a:ext>
            </a:extLst>
          </p:cNvPr>
          <p:cNvSpPr txBox="1"/>
          <p:nvPr/>
        </p:nvSpPr>
        <p:spPr>
          <a:xfrm>
            <a:off x="10243427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2A64E201-0FCA-41EF-B9CB-F0220FCCB159}"/>
              </a:ext>
            </a:extLst>
          </p:cNvPr>
          <p:cNvSpPr/>
          <p:nvPr/>
        </p:nvSpPr>
        <p:spPr>
          <a:xfrm>
            <a:off x="10902050" y="3455919"/>
            <a:ext cx="13811" cy="360045"/>
          </a:xfrm>
          <a:custGeom>
            <a:avLst/>
            <a:gdLst>
              <a:gd name="connsiteX0" fmla="*/ 7342 w 13811"/>
              <a:gd name="connsiteY0" fmla="*/ 3293 h 360045"/>
              <a:gd name="connsiteX1" fmla="*/ 4579 w 13811"/>
              <a:gd name="connsiteY1" fmla="*/ 355052 h 360045"/>
              <a:gd name="connsiteX2" fmla="*/ 1055 w 13811"/>
              <a:gd name="connsiteY2" fmla="*/ 55 h 360045"/>
              <a:gd name="connsiteX3" fmla="*/ 14866 w 13811"/>
              <a:gd name="connsiteY3" fmla="*/ 360100 h 3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" h="360045">
                <a:moveTo>
                  <a:pt x="7342" y="3293"/>
                </a:moveTo>
                <a:cubicBezTo>
                  <a:pt x="6865" y="62348"/>
                  <a:pt x="4579" y="295330"/>
                  <a:pt x="4579" y="355052"/>
                </a:cubicBezTo>
                <a:moveTo>
                  <a:pt x="1055" y="55"/>
                </a:moveTo>
                <a:cubicBezTo>
                  <a:pt x="2293" y="59681"/>
                  <a:pt x="14390" y="301140"/>
                  <a:pt x="14866" y="360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A23706-DAD2-4D32-BE8B-E0CF1D0A8CEF}"/>
              </a:ext>
            </a:extLst>
          </p:cNvPr>
          <p:cNvSpPr txBox="1"/>
          <p:nvPr/>
        </p:nvSpPr>
        <p:spPr>
          <a:xfrm>
            <a:off x="10600262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CDF1DA-BACE-41AB-AE51-A8958DC33E3C}"/>
              </a:ext>
            </a:extLst>
          </p:cNvPr>
          <p:cNvSpPr/>
          <p:nvPr/>
        </p:nvSpPr>
        <p:spPr>
          <a:xfrm>
            <a:off x="944817" y="3424082"/>
            <a:ext cx="1778576" cy="400467"/>
          </a:xfrm>
          <a:custGeom>
            <a:avLst/>
            <a:gdLst>
              <a:gd name="connsiteX0" fmla="*/ 102943 w 1778576"/>
              <a:gd name="connsiteY0" fmla="*/ 7729 h 400467"/>
              <a:gd name="connsiteX1" fmla="*/ 1675996 w 1778576"/>
              <a:gd name="connsiteY1" fmla="*/ 7729 h 400467"/>
              <a:gd name="connsiteX2" fmla="*/ 102943 w 1778576"/>
              <a:gd name="connsiteY2" fmla="*/ 7729 h 400467"/>
              <a:gd name="connsiteX3" fmla="*/ 1675996 w 1778576"/>
              <a:gd name="connsiteY3" fmla="*/ 7729 h 400467"/>
              <a:gd name="connsiteX4" fmla="*/ 1675996 w 1778576"/>
              <a:gd name="connsiteY4" fmla="*/ 7729 h 400467"/>
              <a:gd name="connsiteX5" fmla="*/ 1771246 w 1778576"/>
              <a:gd name="connsiteY5" fmla="*/ 102979 h 400467"/>
              <a:gd name="connsiteX6" fmla="*/ 1675996 w 1778576"/>
              <a:gd name="connsiteY6" fmla="*/ 7729 h 400467"/>
              <a:gd name="connsiteX7" fmla="*/ 1771246 w 1778576"/>
              <a:gd name="connsiteY7" fmla="*/ 102979 h 400467"/>
              <a:gd name="connsiteX8" fmla="*/ 1771246 w 1778576"/>
              <a:gd name="connsiteY8" fmla="*/ 102979 h 400467"/>
              <a:gd name="connsiteX9" fmla="*/ 1771246 w 1778576"/>
              <a:gd name="connsiteY9" fmla="*/ 293479 h 400467"/>
              <a:gd name="connsiteX10" fmla="*/ 1771246 w 1778576"/>
              <a:gd name="connsiteY10" fmla="*/ 102979 h 400467"/>
              <a:gd name="connsiteX11" fmla="*/ 1771246 w 1778576"/>
              <a:gd name="connsiteY11" fmla="*/ 293479 h 400467"/>
              <a:gd name="connsiteX12" fmla="*/ 1771246 w 1778576"/>
              <a:gd name="connsiteY12" fmla="*/ 293479 h 400467"/>
              <a:gd name="connsiteX13" fmla="*/ 1675996 w 1778576"/>
              <a:gd name="connsiteY13" fmla="*/ 388729 h 400467"/>
              <a:gd name="connsiteX14" fmla="*/ 1771246 w 1778576"/>
              <a:gd name="connsiteY14" fmla="*/ 293479 h 400467"/>
              <a:gd name="connsiteX15" fmla="*/ 1675996 w 1778576"/>
              <a:gd name="connsiteY15" fmla="*/ 388729 h 400467"/>
              <a:gd name="connsiteX16" fmla="*/ 1675996 w 1778576"/>
              <a:gd name="connsiteY16" fmla="*/ 388729 h 400467"/>
              <a:gd name="connsiteX17" fmla="*/ 102943 w 1778576"/>
              <a:gd name="connsiteY17" fmla="*/ 388729 h 400467"/>
              <a:gd name="connsiteX18" fmla="*/ 1675996 w 1778576"/>
              <a:gd name="connsiteY18" fmla="*/ 388729 h 400467"/>
              <a:gd name="connsiteX19" fmla="*/ 102943 w 1778576"/>
              <a:gd name="connsiteY19" fmla="*/ 388729 h 400467"/>
              <a:gd name="connsiteX20" fmla="*/ 102943 w 1778576"/>
              <a:gd name="connsiteY20" fmla="*/ 388729 h 400467"/>
              <a:gd name="connsiteX21" fmla="*/ 7693 w 1778576"/>
              <a:gd name="connsiteY21" fmla="*/ 293479 h 400467"/>
              <a:gd name="connsiteX22" fmla="*/ 102943 w 1778576"/>
              <a:gd name="connsiteY22" fmla="*/ 388729 h 400467"/>
              <a:gd name="connsiteX23" fmla="*/ 7693 w 1778576"/>
              <a:gd name="connsiteY23" fmla="*/ 293479 h 400467"/>
              <a:gd name="connsiteX24" fmla="*/ 7693 w 1778576"/>
              <a:gd name="connsiteY24" fmla="*/ 293479 h 400467"/>
              <a:gd name="connsiteX25" fmla="*/ 7693 w 1778576"/>
              <a:gd name="connsiteY25" fmla="*/ 102979 h 400467"/>
              <a:gd name="connsiteX26" fmla="*/ 7693 w 1778576"/>
              <a:gd name="connsiteY26" fmla="*/ 293479 h 400467"/>
              <a:gd name="connsiteX27" fmla="*/ 7693 w 1778576"/>
              <a:gd name="connsiteY27" fmla="*/ 102979 h 400467"/>
              <a:gd name="connsiteX28" fmla="*/ 7693 w 1778576"/>
              <a:gd name="connsiteY28" fmla="*/ 102979 h 400467"/>
              <a:gd name="connsiteX29" fmla="*/ 102943 w 1778576"/>
              <a:gd name="connsiteY29" fmla="*/ 7729 h 400467"/>
              <a:gd name="connsiteX30" fmla="*/ 7693 w 1778576"/>
              <a:gd name="connsiteY30" fmla="*/ 102979 h 400467"/>
              <a:gd name="connsiteX31" fmla="*/ 102943 w 1778576"/>
              <a:gd name="connsiteY31" fmla="*/ 7729 h 40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8576" h="400467">
                <a:moveTo>
                  <a:pt x="102943" y="7729"/>
                </a:moveTo>
                <a:cubicBezTo>
                  <a:pt x="540997" y="15063"/>
                  <a:pt x="996864" y="1442"/>
                  <a:pt x="1675996" y="7729"/>
                </a:cubicBezTo>
                <a:moveTo>
                  <a:pt x="102943" y="7729"/>
                </a:moveTo>
                <a:cubicBezTo>
                  <a:pt x="672442" y="5157"/>
                  <a:pt x="1232322" y="-8178"/>
                  <a:pt x="1675996" y="7729"/>
                </a:cubicBezTo>
                <a:moveTo>
                  <a:pt x="1675996" y="7729"/>
                </a:moveTo>
                <a:cubicBezTo>
                  <a:pt x="1724479" y="18587"/>
                  <a:pt x="1770865" y="43733"/>
                  <a:pt x="1771246" y="102979"/>
                </a:cubicBezTo>
                <a:moveTo>
                  <a:pt x="1675996" y="7729"/>
                </a:moveTo>
                <a:cubicBezTo>
                  <a:pt x="1737909" y="-12178"/>
                  <a:pt x="1779914" y="61069"/>
                  <a:pt x="1771246" y="102979"/>
                </a:cubicBezTo>
                <a:moveTo>
                  <a:pt x="1771246" y="102979"/>
                </a:moveTo>
                <a:cubicBezTo>
                  <a:pt x="1783438" y="129077"/>
                  <a:pt x="1778295" y="192990"/>
                  <a:pt x="1771246" y="293479"/>
                </a:cubicBezTo>
                <a:moveTo>
                  <a:pt x="1771246" y="102979"/>
                </a:moveTo>
                <a:cubicBezTo>
                  <a:pt x="1779057" y="172797"/>
                  <a:pt x="1767055" y="255188"/>
                  <a:pt x="1771246" y="293479"/>
                </a:cubicBezTo>
                <a:moveTo>
                  <a:pt x="1771246" y="293479"/>
                </a:moveTo>
                <a:cubicBezTo>
                  <a:pt x="1770961" y="348152"/>
                  <a:pt x="1741338" y="379775"/>
                  <a:pt x="1675996" y="388729"/>
                </a:cubicBezTo>
                <a:moveTo>
                  <a:pt x="1771246" y="293479"/>
                </a:moveTo>
                <a:cubicBezTo>
                  <a:pt x="1755625" y="377680"/>
                  <a:pt x="1738766" y="384443"/>
                  <a:pt x="1675996" y="388729"/>
                </a:cubicBezTo>
                <a:moveTo>
                  <a:pt x="1675996" y="388729"/>
                </a:moveTo>
                <a:cubicBezTo>
                  <a:pt x="1055347" y="367012"/>
                  <a:pt x="447938" y="390443"/>
                  <a:pt x="102943" y="388729"/>
                </a:cubicBezTo>
                <a:moveTo>
                  <a:pt x="1675996" y="388729"/>
                </a:moveTo>
                <a:cubicBezTo>
                  <a:pt x="1071635" y="405017"/>
                  <a:pt x="461464" y="403874"/>
                  <a:pt x="102943" y="388729"/>
                </a:cubicBezTo>
                <a:moveTo>
                  <a:pt x="102943" y="388729"/>
                </a:moveTo>
                <a:cubicBezTo>
                  <a:pt x="37506" y="390158"/>
                  <a:pt x="22075" y="345581"/>
                  <a:pt x="7693" y="293479"/>
                </a:cubicBezTo>
                <a:moveTo>
                  <a:pt x="102943" y="388729"/>
                </a:moveTo>
                <a:cubicBezTo>
                  <a:pt x="37220" y="377204"/>
                  <a:pt x="23504" y="337389"/>
                  <a:pt x="7693" y="293479"/>
                </a:cubicBezTo>
                <a:moveTo>
                  <a:pt x="7693" y="293479"/>
                </a:moveTo>
                <a:cubicBezTo>
                  <a:pt x="14741" y="252331"/>
                  <a:pt x="-12691" y="188513"/>
                  <a:pt x="7693" y="102979"/>
                </a:cubicBezTo>
                <a:moveTo>
                  <a:pt x="7693" y="293479"/>
                </a:moveTo>
                <a:cubicBezTo>
                  <a:pt x="5883" y="218327"/>
                  <a:pt x="18646" y="162320"/>
                  <a:pt x="7693" y="102979"/>
                </a:cubicBezTo>
                <a:moveTo>
                  <a:pt x="7693" y="102979"/>
                </a:moveTo>
                <a:cubicBezTo>
                  <a:pt x="-7928" y="39352"/>
                  <a:pt x="48650" y="-2272"/>
                  <a:pt x="102943" y="7729"/>
                </a:cubicBezTo>
                <a:moveTo>
                  <a:pt x="7693" y="102979"/>
                </a:moveTo>
                <a:cubicBezTo>
                  <a:pt x="20266" y="32208"/>
                  <a:pt x="55222" y="2585"/>
                  <a:pt x="102943" y="772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6044229E-E527-41DB-AB09-1080EB4A3F6F}"/>
              </a:ext>
            </a:extLst>
          </p:cNvPr>
          <p:cNvSpPr/>
          <p:nvPr/>
        </p:nvSpPr>
        <p:spPr>
          <a:xfrm>
            <a:off x="1290256" y="3435283"/>
            <a:ext cx="12843" cy="366426"/>
          </a:xfrm>
          <a:custGeom>
            <a:avLst/>
            <a:gdLst>
              <a:gd name="connsiteX0" fmla="*/ 3761 w 12843"/>
              <a:gd name="connsiteY0" fmla="*/ 5102 h 366426"/>
              <a:gd name="connsiteX1" fmla="*/ 46 w 12843"/>
              <a:gd name="connsiteY1" fmla="*/ 366480 h 366426"/>
              <a:gd name="connsiteX2" fmla="*/ 12524 w 12843"/>
              <a:gd name="connsiteY2" fmla="*/ 53 h 366426"/>
              <a:gd name="connsiteX3" fmla="*/ 9095 w 12843"/>
              <a:gd name="connsiteY3" fmla="*/ 358765 h 36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" h="366426">
                <a:moveTo>
                  <a:pt x="3761" y="5102"/>
                </a:moveTo>
                <a:cubicBezTo>
                  <a:pt x="3570" y="65585"/>
                  <a:pt x="522" y="306282"/>
                  <a:pt x="46" y="366480"/>
                </a:cubicBezTo>
                <a:moveTo>
                  <a:pt x="12524" y="53"/>
                </a:moveTo>
                <a:cubicBezTo>
                  <a:pt x="14238" y="59299"/>
                  <a:pt x="9381" y="299234"/>
                  <a:pt x="9095" y="358765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CD5F72C4-DB83-49C2-9242-0AA41F9D06F5}"/>
              </a:ext>
            </a:extLst>
          </p:cNvPr>
          <p:cNvSpPr/>
          <p:nvPr/>
        </p:nvSpPr>
        <p:spPr>
          <a:xfrm>
            <a:off x="1688948" y="3440691"/>
            <a:ext cx="10588" cy="360044"/>
          </a:xfrm>
          <a:custGeom>
            <a:avLst/>
            <a:gdLst>
              <a:gd name="connsiteX0" fmla="*/ 580 w 10588"/>
              <a:gd name="connsiteY0" fmla="*/ 3006 h 360044"/>
              <a:gd name="connsiteX1" fmla="*/ 1246 w 10588"/>
              <a:gd name="connsiteY1" fmla="*/ 360098 h 360044"/>
              <a:gd name="connsiteX2" fmla="*/ 7438 w 10588"/>
              <a:gd name="connsiteY2" fmla="*/ 53 h 360044"/>
              <a:gd name="connsiteX3" fmla="*/ 10676 w 10588"/>
              <a:gd name="connsiteY3" fmla="*/ 352288 h 36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8" h="360044">
                <a:moveTo>
                  <a:pt x="580" y="3006"/>
                </a:moveTo>
                <a:cubicBezTo>
                  <a:pt x="8" y="63204"/>
                  <a:pt x="-373" y="300567"/>
                  <a:pt x="1246" y="360098"/>
                </a:cubicBezTo>
                <a:moveTo>
                  <a:pt x="7438" y="53"/>
                </a:moveTo>
                <a:cubicBezTo>
                  <a:pt x="8581" y="58727"/>
                  <a:pt x="10390" y="293614"/>
                  <a:pt x="10676" y="35228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3A31ED0-F502-490D-BFB7-86DE543E250D}"/>
              </a:ext>
            </a:extLst>
          </p:cNvPr>
          <p:cNvSpPr/>
          <p:nvPr/>
        </p:nvSpPr>
        <p:spPr>
          <a:xfrm>
            <a:off x="2062667" y="3437806"/>
            <a:ext cx="8953" cy="360902"/>
          </a:xfrm>
          <a:custGeom>
            <a:avLst/>
            <a:gdLst>
              <a:gd name="connsiteX0" fmla="*/ 127 w 8953"/>
              <a:gd name="connsiteY0" fmla="*/ 3291 h 360902"/>
              <a:gd name="connsiteX1" fmla="*/ 9081 w 8953"/>
              <a:gd name="connsiteY1" fmla="*/ 360955 h 360902"/>
              <a:gd name="connsiteX2" fmla="*/ 7366 w 8953"/>
              <a:gd name="connsiteY2" fmla="*/ 53 h 360902"/>
              <a:gd name="connsiteX3" fmla="*/ 7366 w 8953"/>
              <a:gd name="connsiteY3" fmla="*/ 353240 h 36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" h="360902">
                <a:moveTo>
                  <a:pt x="127" y="3291"/>
                </a:moveTo>
                <a:cubicBezTo>
                  <a:pt x="1746" y="62823"/>
                  <a:pt x="7747" y="302567"/>
                  <a:pt x="9081" y="360955"/>
                </a:cubicBezTo>
                <a:moveTo>
                  <a:pt x="7366" y="53"/>
                </a:moveTo>
                <a:cubicBezTo>
                  <a:pt x="9081" y="57870"/>
                  <a:pt x="7366" y="293804"/>
                  <a:pt x="7366" y="35324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5A290B-166C-4E7C-B5E4-DB5D66A6EC28}"/>
              </a:ext>
            </a:extLst>
          </p:cNvPr>
          <p:cNvSpPr txBox="1"/>
          <p:nvPr/>
        </p:nvSpPr>
        <p:spPr>
          <a:xfrm>
            <a:off x="994631" y="2941510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ABB48A32-FFE4-42A8-B78D-006EC1F049E3}"/>
              </a:ext>
            </a:extLst>
          </p:cNvPr>
          <p:cNvSpPr/>
          <p:nvPr/>
        </p:nvSpPr>
        <p:spPr>
          <a:xfrm>
            <a:off x="2380565" y="3444656"/>
            <a:ext cx="6535" cy="359664"/>
          </a:xfrm>
          <a:custGeom>
            <a:avLst/>
            <a:gdLst>
              <a:gd name="connsiteX0" fmla="*/ 6542 w 6535"/>
              <a:gd name="connsiteY0" fmla="*/ 3959 h 359664"/>
              <a:gd name="connsiteX1" fmla="*/ 6257 w 6535"/>
              <a:gd name="connsiteY1" fmla="*/ 355432 h 359664"/>
              <a:gd name="connsiteX2" fmla="*/ 161 w 6535"/>
              <a:gd name="connsiteY2" fmla="*/ 54 h 359664"/>
              <a:gd name="connsiteX3" fmla="*/ 1970 w 6535"/>
              <a:gd name="connsiteY3" fmla="*/ 359718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5" h="359664">
                <a:moveTo>
                  <a:pt x="6542" y="3959"/>
                </a:moveTo>
                <a:cubicBezTo>
                  <a:pt x="7114" y="62252"/>
                  <a:pt x="5876" y="295234"/>
                  <a:pt x="6257" y="355432"/>
                </a:cubicBezTo>
                <a:moveTo>
                  <a:pt x="161" y="54"/>
                </a:moveTo>
                <a:cubicBezTo>
                  <a:pt x="446" y="58537"/>
                  <a:pt x="923" y="300091"/>
                  <a:pt x="1970" y="359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C23F647-35E2-4490-8010-D65A2706F1B2}"/>
              </a:ext>
            </a:extLst>
          </p:cNvPr>
          <p:cNvSpPr txBox="1"/>
          <p:nvPr/>
        </p:nvSpPr>
        <p:spPr>
          <a:xfrm>
            <a:off x="10939708" y="344623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  <p:grpSp>
        <p:nvGrpSpPr>
          <p:cNvPr id="83" name="图形 2">
            <a:extLst>
              <a:ext uri="{FF2B5EF4-FFF2-40B4-BE49-F238E27FC236}">
                <a16:creationId xmlns:a16="http://schemas.microsoft.com/office/drawing/2014/main" id="{ACFFED37-3B07-4F0F-93E8-55C10BB78D81}"/>
              </a:ext>
            </a:extLst>
          </p:cNvPr>
          <p:cNvGrpSpPr/>
          <p:nvPr/>
        </p:nvGrpSpPr>
        <p:grpSpPr>
          <a:xfrm>
            <a:off x="2560390" y="3534884"/>
            <a:ext cx="624935" cy="162877"/>
            <a:chOff x="2560390" y="3534884"/>
            <a:chExt cx="624935" cy="162877"/>
          </a:xfrm>
          <a:noFill/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E639E2-5077-44FE-8C23-5AC4E7FBFC86}"/>
                </a:ext>
              </a:extLst>
            </p:cNvPr>
            <p:cNvSpPr/>
            <p:nvPr/>
          </p:nvSpPr>
          <p:spPr>
            <a:xfrm>
              <a:off x="2560390" y="3616037"/>
              <a:ext cx="624935" cy="18192"/>
            </a:xfrm>
            <a:custGeom>
              <a:avLst/>
              <a:gdLst>
                <a:gd name="connsiteX0" fmla="*/ 12372 w 624935"/>
                <a:gd name="connsiteY0" fmla="*/ 11598 h 18192"/>
                <a:gd name="connsiteX1" fmla="*/ 625115 w 624935"/>
                <a:gd name="connsiteY1" fmla="*/ 18265 h 18192"/>
                <a:gd name="connsiteX2" fmla="*/ 180 w 624935"/>
                <a:gd name="connsiteY2" fmla="*/ 3311 h 18192"/>
                <a:gd name="connsiteX3" fmla="*/ 614066 w 624935"/>
                <a:gd name="connsiteY3" fmla="*/ 73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35" h="18192">
                  <a:moveTo>
                    <a:pt x="12372" y="11598"/>
                  </a:moveTo>
                  <a:cubicBezTo>
                    <a:pt x="114765" y="12550"/>
                    <a:pt x="521007" y="16741"/>
                    <a:pt x="625115" y="18265"/>
                  </a:cubicBezTo>
                  <a:moveTo>
                    <a:pt x="180" y="3311"/>
                  </a:moveTo>
                  <a:cubicBezTo>
                    <a:pt x="100573" y="358"/>
                    <a:pt x="508529" y="263"/>
                    <a:pt x="614066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CF6842D-8161-42D7-A8A1-6A1122779555}"/>
                </a:ext>
              </a:extLst>
            </p:cNvPr>
            <p:cNvSpPr/>
            <p:nvPr/>
          </p:nvSpPr>
          <p:spPr>
            <a:xfrm>
              <a:off x="2950629" y="3616037"/>
              <a:ext cx="223646" cy="81724"/>
            </a:xfrm>
            <a:custGeom>
              <a:avLst/>
              <a:gdLst>
                <a:gd name="connsiteX0" fmla="*/ 180 w 223646"/>
                <a:gd name="connsiteY0" fmla="*/ 81797 h 81724"/>
                <a:gd name="connsiteX1" fmla="*/ 223827 w 223646"/>
                <a:gd name="connsiteY1" fmla="*/ 73 h 81724"/>
                <a:gd name="connsiteX2" fmla="*/ 180 w 223646"/>
                <a:gd name="connsiteY2" fmla="*/ 81797 h 81724"/>
                <a:gd name="connsiteX3" fmla="*/ 223827 w 223646"/>
                <a:gd name="connsiteY3" fmla="*/ 73 h 8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646" h="81724">
                  <a:moveTo>
                    <a:pt x="180" y="81797"/>
                  </a:moveTo>
                  <a:cubicBezTo>
                    <a:pt x="75903" y="48936"/>
                    <a:pt x="147436" y="42364"/>
                    <a:pt x="223827" y="73"/>
                  </a:cubicBezTo>
                  <a:moveTo>
                    <a:pt x="180" y="81797"/>
                  </a:moveTo>
                  <a:cubicBezTo>
                    <a:pt x="86286" y="59509"/>
                    <a:pt x="150484" y="30648"/>
                    <a:pt x="223827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D4F3469C-7DA4-4142-B333-037839E8EBF1}"/>
                </a:ext>
              </a:extLst>
            </p:cNvPr>
            <p:cNvSpPr/>
            <p:nvPr/>
          </p:nvSpPr>
          <p:spPr>
            <a:xfrm>
              <a:off x="2950343" y="3534884"/>
              <a:ext cx="223932" cy="81153"/>
            </a:xfrm>
            <a:custGeom>
              <a:avLst/>
              <a:gdLst>
                <a:gd name="connsiteX0" fmla="*/ 180 w 223932"/>
                <a:gd name="connsiteY0" fmla="*/ 73 h 81153"/>
                <a:gd name="connsiteX1" fmla="*/ 224113 w 223932"/>
                <a:gd name="connsiteY1" fmla="*/ 81226 h 81153"/>
                <a:gd name="connsiteX2" fmla="*/ 180 w 223932"/>
                <a:gd name="connsiteY2" fmla="*/ 73 h 81153"/>
                <a:gd name="connsiteX3" fmla="*/ 224113 w 223932"/>
                <a:gd name="connsiteY3" fmla="*/ 81226 h 8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932" h="81153">
                  <a:moveTo>
                    <a:pt x="180" y="73"/>
                  </a:moveTo>
                  <a:cubicBezTo>
                    <a:pt x="76666" y="18646"/>
                    <a:pt x="148294" y="63604"/>
                    <a:pt x="224113" y="81226"/>
                  </a:cubicBezTo>
                  <a:moveTo>
                    <a:pt x="180" y="73"/>
                  </a:moveTo>
                  <a:cubicBezTo>
                    <a:pt x="87334" y="35791"/>
                    <a:pt x="151627" y="64938"/>
                    <a:pt x="224113" y="81226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7" name="图形 2">
            <a:extLst>
              <a:ext uri="{FF2B5EF4-FFF2-40B4-BE49-F238E27FC236}">
                <a16:creationId xmlns:a16="http://schemas.microsoft.com/office/drawing/2014/main" id="{918B9CFA-2D76-49E4-A2A8-E8A2A0D644A8}"/>
              </a:ext>
            </a:extLst>
          </p:cNvPr>
          <p:cNvGrpSpPr/>
          <p:nvPr/>
        </p:nvGrpSpPr>
        <p:grpSpPr>
          <a:xfrm>
            <a:off x="4762525" y="3537249"/>
            <a:ext cx="493966" cy="162496"/>
            <a:chOff x="4762525" y="3537249"/>
            <a:chExt cx="493966" cy="162496"/>
          </a:xfrm>
          <a:noFill/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031A519-EA76-406F-A5EB-DFF39D5B62D9}"/>
                </a:ext>
              </a:extLst>
            </p:cNvPr>
            <p:cNvSpPr/>
            <p:nvPr/>
          </p:nvSpPr>
          <p:spPr>
            <a:xfrm>
              <a:off x="4762525" y="3599162"/>
              <a:ext cx="493966" cy="36290"/>
            </a:xfrm>
            <a:custGeom>
              <a:avLst/>
              <a:gdLst>
                <a:gd name="connsiteX0" fmla="*/ 9935 w 493966"/>
                <a:gd name="connsiteY0" fmla="*/ 11025 h 36290"/>
                <a:gd name="connsiteX1" fmla="*/ 494377 w 493966"/>
                <a:gd name="connsiteY1" fmla="*/ 20836 h 36290"/>
                <a:gd name="connsiteX2" fmla="*/ 410 w 493966"/>
                <a:gd name="connsiteY2" fmla="*/ 71 h 36290"/>
                <a:gd name="connsiteX3" fmla="*/ 486947 w 493966"/>
                <a:gd name="connsiteY3" fmla="*/ 36361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66" h="36290">
                  <a:moveTo>
                    <a:pt x="9935" y="11025"/>
                  </a:moveTo>
                  <a:cubicBezTo>
                    <a:pt x="92041" y="12358"/>
                    <a:pt x="413795" y="19407"/>
                    <a:pt x="494377" y="20836"/>
                  </a:cubicBezTo>
                  <a:moveTo>
                    <a:pt x="410" y="71"/>
                  </a:moveTo>
                  <a:cubicBezTo>
                    <a:pt x="81182" y="3595"/>
                    <a:pt x="405794" y="31027"/>
                    <a:pt x="486947" y="3636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61D7DB0B-77B4-4BD8-8F0D-FDF003019917}"/>
                </a:ext>
              </a:extLst>
            </p:cNvPr>
            <p:cNvSpPr/>
            <p:nvPr/>
          </p:nvSpPr>
          <p:spPr>
            <a:xfrm>
              <a:off x="5019795" y="3635452"/>
              <a:ext cx="229266" cy="64293"/>
            </a:xfrm>
            <a:custGeom>
              <a:avLst/>
              <a:gdLst>
                <a:gd name="connsiteX0" fmla="*/ 410 w 229266"/>
                <a:gd name="connsiteY0" fmla="*/ 64365 h 64293"/>
                <a:gd name="connsiteX1" fmla="*/ 229677 w 229266"/>
                <a:gd name="connsiteY1" fmla="*/ 71 h 64293"/>
                <a:gd name="connsiteX2" fmla="*/ 410 w 229266"/>
                <a:gd name="connsiteY2" fmla="*/ 64365 h 64293"/>
                <a:gd name="connsiteX3" fmla="*/ 229677 w 229266"/>
                <a:gd name="connsiteY3" fmla="*/ 71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66" h="64293">
                  <a:moveTo>
                    <a:pt x="410" y="64365"/>
                  </a:moveTo>
                  <a:cubicBezTo>
                    <a:pt x="66609" y="48268"/>
                    <a:pt x="142047" y="27408"/>
                    <a:pt x="229677" y="71"/>
                  </a:cubicBezTo>
                  <a:moveTo>
                    <a:pt x="410" y="64365"/>
                  </a:moveTo>
                  <a:cubicBezTo>
                    <a:pt x="72895" y="53792"/>
                    <a:pt x="144904" y="30075"/>
                    <a:pt x="229677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50049730-E32F-4782-AB78-83E241B66FFB}"/>
                </a:ext>
              </a:extLst>
            </p:cNvPr>
            <p:cNvSpPr/>
            <p:nvPr/>
          </p:nvSpPr>
          <p:spPr>
            <a:xfrm>
              <a:off x="5032082" y="3537249"/>
              <a:ext cx="216979" cy="98202"/>
            </a:xfrm>
            <a:custGeom>
              <a:avLst/>
              <a:gdLst>
                <a:gd name="connsiteX0" fmla="*/ 410 w 216979"/>
                <a:gd name="connsiteY0" fmla="*/ 71 h 98202"/>
                <a:gd name="connsiteX1" fmla="*/ 217390 w 216979"/>
                <a:gd name="connsiteY1" fmla="*/ 98274 h 98202"/>
                <a:gd name="connsiteX2" fmla="*/ 410 w 216979"/>
                <a:gd name="connsiteY2" fmla="*/ 71 h 98202"/>
                <a:gd name="connsiteX3" fmla="*/ 217390 w 216979"/>
                <a:gd name="connsiteY3" fmla="*/ 98274 h 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79" h="98202">
                  <a:moveTo>
                    <a:pt x="410" y="71"/>
                  </a:moveTo>
                  <a:cubicBezTo>
                    <a:pt x="62989" y="33218"/>
                    <a:pt x="134617" y="61507"/>
                    <a:pt x="217390" y="98274"/>
                  </a:cubicBezTo>
                  <a:moveTo>
                    <a:pt x="410" y="71"/>
                  </a:moveTo>
                  <a:cubicBezTo>
                    <a:pt x="69466" y="39124"/>
                    <a:pt x="137665" y="65032"/>
                    <a:pt x="217390" y="9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1" name="图形 2">
            <a:extLst>
              <a:ext uri="{FF2B5EF4-FFF2-40B4-BE49-F238E27FC236}">
                <a16:creationId xmlns:a16="http://schemas.microsoft.com/office/drawing/2014/main" id="{EFD10F33-673F-4B40-8912-A785ADA53A7B}"/>
              </a:ext>
            </a:extLst>
          </p:cNvPr>
          <p:cNvGrpSpPr/>
          <p:nvPr/>
        </p:nvGrpSpPr>
        <p:grpSpPr>
          <a:xfrm>
            <a:off x="6860249" y="3545282"/>
            <a:ext cx="559212" cy="162877"/>
            <a:chOff x="6860249" y="3545282"/>
            <a:chExt cx="559212" cy="162877"/>
          </a:xfrm>
          <a:noFill/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EAC21B5-4C5E-4D2D-B496-3D221748CB18}"/>
                </a:ext>
              </a:extLst>
            </p:cNvPr>
            <p:cNvSpPr/>
            <p:nvPr/>
          </p:nvSpPr>
          <p:spPr>
            <a:xfrm>
              <a:off x="6860249" y="3614148"/>
              <a:ext cx="559212" cy="23621"/>
            </a:xfrm>
            <a:custGeom>
              <a:avLst/>
              <a:gdLst>
                <a:gd name="connsiteX0" fmla="*/ 13681 w 559212"/>
                <a:gd name="connsiteY0" fmla="*/ 23696 h 23621"/>
                <a:gd name="connsiteX1" fmla="*/ 559844 w 559212"/>
                <a:gd name="connsiteY1" fmla="*/ 74 h 23621"/>
                <a:gd name="connsiteX2" fmla="*/ 631 w 559212"/>
                <a:gd name="connsiteY2" fmla="*/ 14361 h 23621"/>
                <a:gd name="connsiteX3" fmla="*/ 552034 w 559212"/>
                <a:gd name="connsiteY3" fmla="*/ 9408 h 2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212" h="23621">
                  <a:moveTo>
                    <a:pt x="13681" y="23696"/>
                  </a:moveTo>
                  <a:cubicBezTo>
                    <a:pt x="103882" y="19981"/>
                    <a:pt x="471071" y="1693"/>
                    <a:pt x="559844" y="74"/>
                  </a:cubicBezTo>
                  <a:moveTo>
                    <a:pt x="631" y="14361"/>
                  </a:moveTo>
                  <a:cubicBezTo>
                    <a:pt x="89023" y="11694"/>
                    <a:pt x="457546" y="12837"/>
                    <a:pt x="552034" y="94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E4EC7AC5-8F8B-4E08-B3F8-A0698EF5D770}"/>
                </a:ext>
              </a:extLst>
            </p:cNvPr>
            <p:cNvSpPr/>
            <p:nvPr/>
          </p:nvSpPr>
          <p:spPr>
            <a:xfrm>
              <a:off x="7189052" y="3623483"/>
              <a:ext cx="222599" cy="84677"/>
            </a:xfrm>
            <a:custGeom>
              <a:avLst/>
              <a:gdLst>
                <a:gd name="connsiteX0" fmla="*/ 631 w 222599"/>
                <a:gd name="connsiteY0" fmla="*/ 84751 h 84677"/>
                <a:gd name="connsiteX1" fmla="*/ 223231 w 222599"/>
                <a:gd name="connsiteY1" fmla="*/ 74 h 84677"/>
                <a:gd name="connsiteX2" fmla="*/ 631 w 222599"/>
                <a:gd name="connsiteY2" fmla="*/ 84751 h 84677"/>
                <a:gd name="connsiteX3" fmla="*/ 223231 w 222599"/>
                <a:gd name="connsiteY3" fmla="*/ 74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99" h="84677">
                  <a:moveTo>
                    <a:pt x="631" y="84751"/>
                  </a:moveTo>
                  <a:cubicBezTo>
                    <a:pt x="82070" y="58081"/>
                    <a:pt x="142935" y="5122"/>
                    <a:pt x="223231" y="74"/>
                  </a:cubicBezTo>
                  <a:moveTo>
                    <a:pt x="631" y="84751"/>
                  </a:moveTo>
                  <a:cubicBezTo>
                    <a:pt x="78546" y="55605"/>
                    <a:pt x="147602" y="17981"/>
                    <a:pt x="223231" y="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097659B-BE83-4D73-965E-6E3B363D1421}"/>
                </a:ext>
              </a:extLst>
            </p:cNvPr>
            <p:cNvSpPr/>
            <p:nvPr/>
          </p:nvSpPr>
          <p:spPr>
            <a:xfrm>
              <a:off x="7186766" y="3545282"/>
              <a:ext cx="224885" cy="78200"/>
            </a:xfrm>
            <a:custGeom>
              <a:avLst/>
              <a:gdLst>
                <a:gd name="connsiteX0" fmla="*/ 631 w 224885"/>
                <a:gd name="connsiteY0" fmla="*/ 74 h 78200"/>
                <a:gd name="connsiteX1" fmla="*/ 225517 w 224885"/>
                <a:gd name="connsiteY1" fmla="*/ 78274 h 78200"/>
                <a:gd name="connsiteX2" fmla="*/ 631 w 224885"/>
                <a:gd name="connsiteY2" fmla="*/ 74 h 78200"/>
                <a:gd name="connsiteX3" fmla="*/ 225517 w 224885"/>
                <a:gd name="connsiteY3" fmla="*/ 78274 h 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85" h="78200">
                  <a:moveTo>
                    <a:pt x="631" y="74"/>
                  </a:moveTo>
                  <a:cubicBezTo>
                    <a:pt x="82832" y="31697"/>
                    <a:pt x="144459" y="36936"/>
                    <a:pt x="225517" y="78274"/>
                  </a:cubicBezTo>
                  <a:moveTo>
                    <a:pt x="631" y="74"/>
                  </a:moveTo>
                  <a:cubicBezTo>
                    <a:pt x="78641" y="25410"/>
                    <a:pt x="148555" y="42174"/>
                    <a:pt x="225517" y="7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5" name="图形 2">
            <a:extLst>
              <a:ext uri="{FF2B5EF4-FFF2-40B4-BE49-F238E27FC236}">
                <a16:creationId xmlns:a16="http://schemas.microsoft.com/office/drawing/2014/main" id="{92397384-4FE6-4BDD-AF70-EB3E53ADDA5E}"/>
              </a:ext>
            </a:extLst>
          </p:cNvPr>
          <p:cNvGrpSpPr/>
          <p:nvPr/>
        </p:nvGrpSpPr>
        <p:grpSpPr>
          <a:xfrm>
            <a:off x="9002686" y="3549632"/>
            <a:ext cx="518064" cy="162877"/>
            <a:chOff x="9002686" y="3549632"/>
            <a:chExt cx="518064" cy="162877"/>
          </a:xfrm>
          <a:noFill/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C554189-840C-4FFD-87E5-3CB05F55DC1A}"/>
                </a:ext>
              </a:extLst>
            </p:cNvPr>
            <p:cNvSpPr/>
            <p:nvPr/>
          </p:nvSpPr>
          <p:spPr>
            <a:xfrm>
              <a:off x="9002686" y="3605615"/>
              <a:ext cx="518064" cy="23914"/>
            </a:xfrm>
            <a:custGeom>
              <a:avLst/>
              <a:gdLst>
                <a:gd name="connsiteX0" fmla="*/ 856 w 518064"/>
                <a:gd name="connsiteY0" fmla="*/ 286 h 23914"/>
                <a:gd name="connsiteX1" fmla="*/ 518921 w 518064"/>
                <a:gd name="connsiteY1" fmla="*/ 6953 h 23914"/>
                <a:gd name="connsiteX2" fmla="*/ 17906 w 518064"/>
                <a:gd name="connsiteY2" fmla="*/ 22003 h 23914"/>
                <a:gd name="connsiteX3" fmla="*/ 511015 w 518064"/>
                <a:gd name="connsiteY3" fmla="*/ 21908 h 2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064" h="23914">
                  <a:moveTo>
                    <a:pt x="856" y="286"/>
                  </a:moveTo>
                  <a:cubicBezTo>
                    <a:pt x="85438" y="-1143"/>
                    <a:pt x="431672" y="4953"/>
                    <a:pt x="518921" y="6953"/>
                  </a:cubicBezTo>
                  <a:moveTo>
                    <a:pt x="17906" y="22003"/>
                  </a:moveTo>
                  <a:cubicBezTo>
                    <a:pt x="100773" y="21717"/>
                    <a:pt x="427195" y="26670"/>
                    <a:pt x="511015" y="219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8E7E5759-71B3-42E9-A507-B73BF32DB53F}"/>
                </a:ext>
              </a:extLst>
            </p:cNvPr>
            <p:cNvSpPr/>
            <p:nvPr/>
          </p:nvSpPr>
          <p:spPr>
            <a:xfrm>
              <a:off x="9290436" y="3627451"/>
              <a:ext cx="222408" cy="85058"/>
            </a:xfrm>
            <a:custGeom>
              <a:avLst/>
              <a:gdLst>
                <a:gd name="connsiteX0" fmla="*/ 856 w 222408"/>
                <a:gd name="connsiteY0" fmla="*/ 85129 h 85058"/>
                <a:gd name="connsiteX1" fmla="*/ 223265 w 222408"/>
                <a:gd name="connsiteY1" fmla="*/ 71 h 85058"/>
                <a:gd name="connsiteX2" fmla="*/ 856 w 222408"/>
                <a:gd name="connsiteY2" fmla="*/ 85129 h 85058"/>
                <a:gd name="connsiteX3" fmla="*/ 223265 w 222408"/>
                <a:gd name="connsiteY3" fmla="*/ 71 h 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5058">
                  <a:moveTo>
                    <a:pt x="856" y="85129"/>
                  </a:moveTo>
                  <a:cubicBezTo>
                    <a:pt x="63435" y="62174"/>
                    <a:pt x="147827" y="43124"/>
                    <a:pt x="223265" y="71"/>
                  </a:cubicBezTo>
                  <a:moveTo>
                    <a:pt x="856" y="85129"/>
                  </a:moveTo>
                  <a:cubicBezTo>
                    <a:pt x="75722" y="63698"/>
                    <a:pt x="158209" y="17883"/>
                    <a:pt x="223265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0336CE84-E2B3-4DA8-8BB8-97A0827A58CD}"/>
                </a:ext>
              </a:extLst>
            </p:cNvPr>
            <p:cNvSpPr/>
            <p:nvPr/>
          </p:nvSpPr>
          <p:spPr>
            <a:xfrm>
              <a:off x="9287865" y="3549632"/>
              <a:ext cx="224980" cy="77819"/>
            </a:xfrm>
            <a:custGeom>
              <a:avLst/>
              <a:gdLst>
                <a:gd name="connsiteX0" fmla="*/ 856 w 224980"/>
                <a:gd name="connsiteY0" fmla="*/ 71 h 77819"/>
                <a:gd name="connsiteX1" fmla="*/ 225836 w 224980"/>
                <a:gd name="connsiteY1" fmla="*/ 77890 h 77819"/>
                <a:gd name="connsiteX2" fmla="*/ 856 w 224980"/>
                <a:gd name="connsiteY2" fmla="*/ 71 h 77819"/>
                <a:gd name="connsiteX3" fmla="*/ 225836 w 224980"/>
                <a:gd name="connsiteY3" fmla="*/ 77890 h 7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819">
                  <a:moveTo>
                    <a:pt x="856" y="71"/>
                  </a:moveTo>
                  <a:cubicBezTo>
                    <a:pt x="65626" y="30932"/>
                    <a:pt x="150875" y="65508"/>
                    <a:pt x="225836" y="77890"/>
                  </a:cubicBezTo>
                  <a:moveTo>
                    <a:pt x="856" y="71"/>
                  </a:moveTo>
                  <a:cubicBezTo>
                    <a:pt x="76389" y="36361"/>
                    <a:pt x="159828" y="48077"/>
                    <a:pt x="225836" y="7789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9" name="图形 2">
            <a:extLst>
              <a:ext uri="{FF2B5EF4-FFF2-40B4-BE49-F238E27FC236}">
                <a16:creationId xmlns:a16="http://schemas.microsoft.com/office/drawing/2014/main" id="{C1A42C71-2EA9-4F4A-86DE-3FCBEC02974D}"/>
              </a:ext>
            </a:extLst>
          </p:cNvPr>
          <p:cNvGrpSpPr/>
          <p:nvPr/>
        </p:nvGrpSpPr>
        <p:grpSpPr>
          <a:xfrm>
            <a:off x="1091617" y="3241974"/>
            <a:ext cx="108013" cy="315658"/>
            <a:chOff x="1091617" y="3241974"/>
            <a:chExt cx="108013" cy="315658"/>
          </a:xfrm>
          <a:noFill/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BA83ABED-C512-47C5-987B-2A3347A3999D}"/>
                </a:ext>
              </a:extLst>
            </p:cNvPr>
            <p:cNvSpPr/>
            <p:nvPr/>
          </p:nvSpPr>
          <p:spPr>
            <a:xfrm>
              <a:off x="1137433" y="3241974"/>
              <a:ext cx="16668" cy="315658"/>
            </a:xfrm>
            <a:custGeom>
              <a:avLst/>
              <a:gdLst>
                <a:gd name="connsiteX0" fmla="*/ 6221 w 16668"/>
                <a:gd name="connsiteY0" fmla="*/ 2413 h 315658"/>
                <a:gd name="connsiteX1" fmla="*/ 16699 w 16668"/>
                <a:gd name="connsiteY1" fmla="*/ 310833 h 315658"/>
                <a:gd name="connsiteX2" fmla="*/ 30 w 16668"/>
                <a:gd name="connsiteY2" fmla="*/ 32 h 315658"/>
                <a:gd name="connsiteX3" fmla="*/ 14794 w 16668"/>
                <a:gd name="connsiteY3" fmla="*/ 315691 h 3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" h="315658">
                  <a:moveTo>
                    <a:pt x="6221" y="2413"/>
                  </a:moveTo>
                  <a:cubicBezTo>
                    <a:pt x="7650" y="54706"/>
                    <a:pt x="15746" y="259588"/>
                    <a:pt x="16699" y="310833"/>
                  </a:cubicBezTo>
                  <a:moveTo>
                    <a:pt x="30" y="32"/>
                  </a:moveTo>
                  <a:cubicBezTo>
                    <a:pt x="983" y="53182"/>
                    <a:pt x="13556" y="263589"/>
                    <a:pt x="14794" y="31569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8D2EF22-5240-4E57-BFE7-903C5D767E18}"/>
                </a:ext>
              </a:extLst>
            </p:cNvPr>
            <p:cNvSpPr/>
            <p:nvPr/>
          </p:nvSpPr>
          <p:spPr>
            <a:xfrm>
              <a:off x="1091617" y="3411614"/>
              <a:ext cx="60579" cy="146018"/>
            </a:xfrm>
            <a:custGeom>
              <a:avLst/>
              <a:gdLst>
                <a:gd name="connsiteX0" fmla="*/ 30 w 60579"/>
                <a:gd name="connsiteY0" fmla="*/ 32 h 146018"/>
                <a:gd name="connsiteX1" fmla="*/ 60609 w 60579"/>
                <a:gd name="connsiteY1" fmla="*/ 146050 h 146018"/>
                <a:gd name="connsiteX2" fmla="*/ 30 w 60579"/>
                <a:gd name="connsiteY2" fmla="*/ 32 h 146018"/>
                <a:gd name="connsiteX3" fmla="*/ 60609 w 60579"/>
                <a:gd name="connsiteY3" fmla="*/ 146050 h 14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79" h="146018">
                  <a:moveTo>
                    <a:pt x="30" y="32"/>
                  </a:moveTo>
                  <a:cubicBezTo>
                    <a:pt x="26986" y="56230"/>
                    <a:pt x="35844" y="98140"/>
                    <a:pt x="60609" y="146050"/>
                  </a:cubicBezTo>
                  <a:moveTo>
                    <a:pt x="30" y="32"/>
                  </a:moveTo>
                  <a:cubicBezTo>
                    <a:pt x="10698" y="34132"/>
                    <a:pt x="22985" y="63088"/>
                    <a:pt x="60609" y="14605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D8F248CF-426C-4136-AA55-4425C961EEE2}"/>
                </a:ext>
              </a:extLst>
            </p:cNvPr>
            <p:cNvSpPr/>
            <p:nvPr/>
          </p:nvSpPr>
          <p:spPr>
            <a:xfrm>
              <a:off x="1152196" y="3406852"/>
              <a:ext cx="47434" cy="150780"/>
            </a:xfrm>
            <a:custGeom>
              <a:avLst/>
              <a:gdLst>
                <a:gd name="connsiteX0" fmla="*/ 47465 w 47434"/>
                <a:gd name="connsiteY0" fmla="*/ 32 h 150780"/>
                <a:gd name="connsiteX1" fmla="*/ 30 w 47434"/>
                <a:gd name="connsiteY1" fmla="*/ 150813 h 150780"/>
                <a:gd name="connsiteX2" fmla="*/ 47465 w 47434"/>
                <a:gd name="connsiteY2" fmla="*/ 32 h 150780"/>
                <a:gd name="connsiteX3" fmla="*/ 30 w 47434"/>
                <a:gd name="connsiteY3" fmla="*/ 150813 h 1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4" h="150780">
                  <a:moveTo>
                    <a:pt x="47465" y="32"/>
                  </a:moveTo>
                  <a:cubicBezTo>
                    <a:pt x="37749" y="57849"/>
                    <a:pt x="10031" y="101473"/>
                    <a:pt x="30" y="150813"/>
                  </a:cubicBezTo>
                  <a:moveTo>
                    <a:pt x="47465" y="32"/>
                  </a:moveTo>
                  <a:cubicBezTo>
                    <a:pt x="34987" y="35465"/>
                    <a:pt x="24224" y="65469"/>
                    <a:pt x="30" y="15081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99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FE3771-D5C1-478F-B055-BBD51154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21486"/>
              </p:ext>
            </p:extLst>
          </p:nvPr>
        </p:nvGraphicFramePr>
        <p:xfrm>
          <a:off x="640117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8ABB1C-477F-4E24-B63C-60859BD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3745"/>
              </p:ext>
            </p:extLst>
          </p:nvPr>
        </p:nvGraphicFramePr>
        <p:xfrm>
          <a:off x="640117" y="2155286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839D13-AB21-4FE3-A8A7-B40D3BB06523}"/>
              </a:ext>
            </a:extLst>
          </p:cNvPr>
          <p:cNvCxnSpPr/>
          <p:nvPr/>
        </p:nvCxnSpPr>
        <p:spPr>
          <a:xfrm>
            <a:off x="2799051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5FA99D-FD8D-49D2-AC1E-521AF759E929}"/>
              </a:ext>
            </a:extLst>
          </p:cNvPr>
          <p:cNvCxnSpPr/>
          <p:nvPr/>
        </p:nvCxnSpPr>
        <p:spPr>
          <a:xfrm flipV="1">
            <a:off x="2810958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1AD5AF-5379-4DD7-985F-DAD513F9BF6C}"/>
              </a:ext>
            </a:extLst>
          </p:cNvPr>
          <p:cNvSpPr txBox="1"/>
          <p:nvPr/>
        </p:nvSpPr>
        <p:spPr>
          <a:xfrm>
            <a:off x="2681070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6805A1-6E36-43FF-853B-7017283465DB}"/>
              </a:ext>
            </a:extLst>
          </p:cNvPr>
          <p:cNvSpPr txBox="1"/>
          <p:nvPr/>
        </p:nvSpPr>
        <p:spPr>
          <a:xfrm>
            <a:off x="2692977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3FA97758-567F-4EFB-B905-2501DD4E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652"/>
              </p:ext>
            </p:extLst>
          </p:nvPr>
        </p:nvGraphicFramePr>
        <p:xfrm>
          <a:off x="4783492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F7F8109-AECB-40C2-8710-EC80E572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8297"/>
              </p:ext>
            </p:extLst>
          </p:nvPr>
        </p:nvGraphicFramePr>
        <p:xfrm>
          <a:off x="5449668" y="2149778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621ED8-259D-4A07-948A-691CF66DC817}"/>
              </a:ext>
            </a:extLst>
          </p:cNvPr>
          <p:cNvCxnSpPr/>
          <p:nvPr/>
        </p:nvCxnSpPr>
        <p:spPr>
          <a:xfrm>
            <a:off x="6942426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76D1B1-6108-46A1-8308-7817B3AC93A8}"/>
              </a:ext>
            </a:extLst>
          </p:cNvPr>
          <p:cNvCxnSpPr/>
          <p:nvPr/>
        </p:nvCxnSpPr>
        <p:spPr>
          <a:xfrm flipV="1">
            <a:off x="6954333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7CA972-38E8-48E2-8F74-BED5AEC53D6E}"/>
              </a:ext>
            </a:extLst>
          </p:cNvPr>
          <p:cNvSpPr txBox="1"/>
          <p:nvPr/>
        </p:nvSpPr>
        <p:spPr>
          <a:xfrm>
            <a:off x="6824445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8BCCE5-ABD0-49B7-BD1C-DB4D08FF5D2E}"/>
              </a:ext>
            </a:extLst>
          </p:cNvPr>
          <p:cNvSpPr txBox="1"/>
          <p:nvPr/>
        </p:nvSpPr>
        <p:spPr>
          <a:xfrm>
            <a:off x="6836352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0038F2-4C0B-45F1-BBD9-B18E79764774}"/>
              </a:ext>
            </a:extLst>
          </p:cNvPr>
          <p:cNvSpPr txBox="1"/>
          <p:nvPr/>
        </p:nvSpPr>
        <p:spPr>
          <a:xfrm>
            <a:off x="1967089" y="3393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02FE3A-977E-487D-95C5-0C8614ACD5C8}"/>
              </a:ext>
            </a:extLst>
          </p:cNvPr>
          <p:cNvSpPr txBox="1"/>
          <p:nvPr/>
        </p:nvSpPr>
        <p:spPr>
          <a:xfrm>
            <a:off x="6000529" y="339394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22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2D2903-C9FC-498C-9150-5725810886F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/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/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/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/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D217A1-10DA-471E-AF12-F95C37C67314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7EC320C8-1904-4319-B46E-A28C58A70F9C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88CA0F-16F6-4E81-9B69-68A30D342234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53CEE14-F584-4199-9295-623321666629}"/>
              </a:ext>
            </a:extLst>
          </p:cNvPr>
          <p:cNvGrpSpPr/>
          <p:nvPr/>
        </p:nvGrpSpPr>
        <p:grpSpPr>
          <a:xfrm>
            <a:off x="2585721" y="3420958"/>
            <a:ext cx="991133" cy="502659"/>
            <a:chOff x="1225864" y="2652608"/>
            <a:chExt cx="991133" cy="502659"/>
          </a:xfrm>
        </p:grpSpPr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id="{13068CA6-1A37-4460-ACFA-B9273E454D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667DFE-49D1-4884-AF13-D8283441FC77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29CBF8-0600-491A-8512-FC16C5809EBC}"/>
              </a:ext>
            </a:extLst>
          </p:cNvPr>
          <p:cNvGrpSpPr/>
          <p:nvPr/>
        </p:nvGrpSpPr>
        <p:grpSpPr>
          <a:xfrm>
            <a:off x="6096000" y="3427308"/>
            <a:ext cx="991133" cy="502659"/>
            <a:chOff x="1225864" y="2652608"/>
            <a:chExt cx="991133" cy="502659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1B5D4988-E36E-4B8E-B533-D0EC41E88849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5505" t="-7143" r="-4587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2C353-B0B0-44E3-8AF2-6C6909FCD304}"/>
              </a:ext>
            </a:extLst>
          </p:cNvPr>
          <p:cNvGrpSpPr/>
          <p:nvPr/>
        </p:nvGrpSpPr>
        <p:grpSpPr>
          <a:xfrm>
            <a:off x="9695659" y="3420958"/>
            <a:ext cx="991133" cy="502659"/>
            <a:chOff x="1225864" y="2652608"/>
            <a:chExt cx="991133" cy="502659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DEFEBE3E-C328-42F0-A177-8558736A7A73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37" t="-7143" r="-3150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534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24712DF8-66C8-45EC-A044-9F7996BAD3D6}"/>
              </a:ext>
            </a:extLst>
          </p:cNvPr>
          <p:cNvSpPr/>
          <p:nvPr/>
        </p:nvSpPr>
        <p:spPr>
          <a:xfrm>
            <a:off x="215412" y="3029312"/>
            <a:ext cx="10967897" cy="338903"/>
          </a:xfrm>
          <a:custGeom>
            <a:avLst/>
            <a:gdLst>
              <a:gd name="connsiteX0" fmla="*/ 0 w 10967897"/>
              <a:gd name="connsiteY0" fmla="*/ 0 h 338903"/>
              <a:gd name="connsiteX1" fmla="*/ 466136 w 10967897"/>
              <a:gd name="connsiteY1" fmla="*/ 0 h 338903"/>
              <a:gd name="connsiteX2" fmla="*/ 1151629 w 10967897"/>
              <a:gd name="connsiteY2" fmla="*/ 0 h 338903"/>
              <a:gd name="connsiteX3" fmla="*/ 1946802 w 10967897"/>
              <a:gd name="connsiteY3" fmla="*/ 0 h 338903"/>
              <a:gd name="connsiteX4" fmla="*/ 2303258 w 10967897"/>
              <a:gd name="connsiteY4" fmla="*/ 0 h 338903"/>
              <a:gd name="connsiteX5" fmla="*/ 2659715 w 10967897"/>
              <a:gd name="connsiteY5" fmla="*/ 0 h 338903"/>
              <a:gd name="connsiteX6" fmla="*/ 3564567 w 10967897"/>
              <a:gd name="connsiteY6" fmla="*/ 0 h 338903"/>
              <a:gd name="connsiteX7" fmla="*/ 4250060 w 10967897"/>
              <a:gd name="connsiteY7" fmla="*/ 0 h 338903"/>
              <a:gd name="connsiteX8" fmla="*/ 4606517 w 10967897"/>
              <a:gd name="connsiteY8" fmla="*/ 0 h 338903"/>
              <a:gd name="connsiteX9" fmla="*/ 5292010 w 10967897"/>
              <a:gd name="connsiteY9" fmla="*/ 0 h 338903"/>
              <a:gd name="connsiteX10" fmla="*/ 6196862 w 10967897"/>
              <a:gd name="connsiteY10" fmla="*/ 0 h 338903"/>
              <a:gd name="connsiteX11" fmla="*/ 6772676 w 10967897"/>
              <a:gd name="connsiteY11" fmla="*/ 0 h 338903"/>
              <a:gd name="connsiteX12" fmla="*/ 7348491 w 10967897"/>
              <a:gd name="connsiteY12" fmla="*/ 0 h 338903"/>
              <a:gd name="connsiteX13" fmla="*/ 8033985 w 10967897"/>
              <a:gd name="connsiteY13" fmla="*/ 0 h 338903"/>
              <a:gd name="connsiteX14" fmla="*/ 8829157 w 10967897"/>
              <a:gd name="connsiteY14" fmla="*/ 0 h 338903"/>
              <a:gd name="connsiteX15" fmla="*/ 9624330 w 10967897"/>
              <a:gd name="connsiteY15" fmla="*/ 0 h 338903"/>
              <a:gd name="connsiteX16" fmla="*/ 10967897 w 10967897"/>
              <a:gd name="connsiteY16" fmla="*/ 0 h 338903"/>
              <a:gd name="connsiteX17" fmla="*/ 10967897 w 10967897"/>
              <a:gd name="connsiteY17" fmla="*/ 338903 h 338903"/>
              <a:gd name="connsiteX18" fmla="*/ 10501761 w 10967897"/>
              <a:gd name="connsiteY18" fmla="*/ 338903 h 338903"/>
              <a:gd name="connsiteX19" fmla="*/ 9596910 w 10967897"/>
              <a:gd name="connsiteY19" fmla="*/ 338903 h 338903"/>
              <a:gd name="connsiteX20" fmla="*/ 8911416 w 10967897"/>
              <a:gd name="connsiteY20" fmla="*/ 338903 h 338903"/>
              <a:gd name="connsiteX21" fmla="*/ 8554960 w 10967897"/>
              <a:gd name="connsiteY21" fmla="*/ 338903 h 338903"/>
              <a:gd name="connsiteX22" fmla="*/ 7869466 w 10967897"/>
              <a:gd name="connsiteY22" fmla="*/ 338903 h 338903"/>
              <a:gd name="connsiteX23" fmla="*/ 7293652 w 10967897"/>
              <a:gd name="connsiteY23" fmla="*/ 338903 h 338903"/>
              <a:gd name="connsiteX24" fmla="*/ 6717837 w 10967897"/>
              <a:gd name="connsiteY24" fmla="*/ 338903 h 338903"/>
              <a:gd name="connsiteX25" fmla="*/ 6142022 w 10967897"/>
              <a:gd name="connsiteY25" fmla="*/ 338903 h 338903"/>
              <a:gd name="connsiteX26" fmla="*/ 5566208 w 10967897"/>
              <a:gd name="connsiteY26" fmla="*/ 338903 h 338903"/>
              <a:gd name="connsiteX27" fmla="*/ 4771035 w 10967897"/>
              <a:gd name="connsiteY27" fmla="*/ 338903 h 338903"/>
              <a:gd name="connsiteX28" fmla="*/ 4085542 w 10967897"/>
              <a:gd name="connsiteY28" fmla="*/ 338903 h 338903"/>
              <a:gd name="connsiteX29" fmla="*/ 3729085 w 10967897"/>
              <a:gd name="connsiteY29" fmla="*/ 338903 h 338903"/>
              <a:gd name="connsiteX30" fmla="*/ 3153270 w 10967897"/>
              <a:gd name="connsiteY30" fmla="*/ 338903 h 338903"/>
              <a:gd name="connsiteX31" fmla="*/ 2358098 w 10967897"/>
              <a:gd name="connsiteY31" fmla="*/ 338903 h 338903"/>
              <a:gd name="connsiteX32" fmla="*/ 1891962 w 10967897"/>
              <a:gd name="connsiteY32" fmla="*/ 338903 h 338903"/>
              <a:gd name="connsiteX33" fmla="*/ 987111 w 10967897"/>
              <a:gd name="connsiteY33" fmla="*/ 338903 h 338903"/>
              <a:gd name="connsiteX34" fmla="*/ 0 w 10967897"/>
              <a:gd name="connsiteY34" fmla="*/ 338903 h 338903"/>
              <a:gd name="connsiteX35" fmla="*/ 0 w 10967897"/>
              <a:gd name="connsiteY35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67897" h="338903" fill="none" extrusionOk="0">
                <a:moveTo>
                  <a:pt x="0" y="0"/>
                </a:moveTo>
                <a:cubicBezTo>
                  <a:pt x="226832" y="21053"/>
                  <a:pt x="313239" y="11748"/>
                  <a:pt x="466136" y="0"/>
                </a:cubicBezTo>
                <a:cubicBezTo>
                  <a:pt x="619033" y="-11748"/>
                  <a:pt x="901706" y="-27081"/>
                  <a:pt x="1151629" y="0"/>
                </a:cubicBezTo>
                <a:cubicBezTo>
                  <a:pt x="1401552" y="27081"/>
                  <a:pt x="1579147" y="-5841"/>
                  <a:pt x="1946802" y="0"/>
                </a:cubicBezTo>
                <a:cubicBezTo>
                  <a:pt x="2314457" y="5841"/>
                  <a:pt x="2152421" y="-601"/>
                  <a:pt x="2303258" y="0"/>
                </a:cubicBezTo>
                <a:cubicBezTo>
                  <a:pt x="2454095" y="601"/>
                  <a:pt x="2552214" y="-11865"/>
                  <a:pt x="2659715" y="0"/>
                </a:cubicBezTo>
                <a:cubicBezTo>
                  <a:pt x="2767216" y="11865"/>
                  <a:pt x="3309975" y="18158"/>
                  <a:pt x="3564567" y="0"/>
                </a:cubicBezTo>
                <a:cubicBezTo>
                  <a:pt x="3819159" y="-18158"/>
                  <a:pt x="3928512" y="15259"/>
                  <a:pt x="4250060" y="0"/>
                </a:cubicBezTo>
                <a:cubicBezTo>
                  <a:pt x="4571608" y="-15259"/>
                  <a:pt x="4458150" y="-5349"/>
                  <a:pt x="4606517" y="0"/>
                </a:cubicBezTo>
                <a:cubicBezTo>
                  <a:pt x="4754884" y="5349"/>
                  <a:pt x="5055791" y="-30414"/>
                  <a:pt x="5292010" y="0"/>
                </a:cubicBezTo>
                <a:cubicBezTo>
                  <a:pt x="5528229" y="30414"/>
                  <a:pt x="5935025" y="14975"/>
                  <a:pt x="6196862" y="0"/>
                </a:cubicBezTo>
                <a:cubicBezTo>
                  <a:pt x="6458699" y="-14975"/>
                  <a:pt x="6561724" y="5638"/>
                  <a:pt x="6772676" y="0"/>
                </a:cubicBezTo>
                <a:cubicBezTo>
                  <a:pt x="6983628" y="-5638"/>
                  <a:pt x="7196896" y="15316"/>
                  <a:pt x="7348491" y="0"/>
                </a:cubicBezTo>
                <a:cubicBezTo>
                  <a:pt x="7500086" y="-15316"/>
                  <a:pt x="7712107" y="21396"/>
                  <a:pt x="8033985" y="0"/>
                </a:cubicBezTo>
                <a:cubicBezTo>
                  <a:pt x="8355863" y="-21396"/>
                  <a:pt x="8557231" y="2181"/>
                  <a:pt x="8829157" y="0"/>
                </a:cubicBezTo>
                <a:cubicBezTo>
                  <a:pt x="9101083" y="-2181"/>
                  <a:pt x="9394804" y="10219"/>
                  <a:pt x="9624330" y="0"/>
                </a:cubicBezTo>
                <a:cubicBezTo>
                  <a:pt x="9853856" y="-10219"/>
                  <a:pt x="10583117" y="8008"/>
                  <a:pt x="10967897" y="0"/>
                </a:cubicBezTo>
                <a:cubicBezTo>
                  <a:pt x="10970730" y="147253"/>
                  <a:pt x="10969925" y="178341"/>
                  <a:pt x="10967897" y="338903"/>
                </a:cubicBezTo>
                <a:cubicBezTo>
                  <a:pt x="10767507" y="354922"/>
                  <a:pt x="10638734" y="361696"/>
                  <a:pt x="10501761" y="338903"/>
                </a:cubicBezTo>
                <a:cubicBezTo>
                  <a:pt x="10364788" y="316110"/>
                  <a:pt x="9894399" y="365216"/>
                  <a:pt x="9596910" y="338903"/>
                </a:cubicBezTo>
                <a:cubicBezTo>
                  <a:pt x="9299421" y="312590"/>
                  <a:pt x="9073978" y="344094"/>
                  <a:pt x="8911416" y="338903"/>
                </a:cubicBezTo>
                <a:cubicBezTo>
                  <a:pt x="8748854" y="333712"/>
                  <a:pt x="8689954" y="351837"/>
                  <a:pt x="8554960" y="338903"/>
                </a:cubicBezTo>
                <a:cubicBezTo>
                  <a:pt x="8419966" y="325969"/>
                  <a:pt x="8199689" y="337424"/>
                  <a:pt x="7869466" y="338903"/>
                </a:cubicBezTo>
                <a:cubicBezTo>
                  <a:pt x="7539243" y="340382"/>
                  <a:pt x="7481114" y="321257"/>
                  <a:pt x="7293652" y="338903"/>
                </a:cubicBezTo>
                <a:cubicBezTo>
                  <a:pt x="7106190" y="356549"/>
                  <a:pt x="6986327" y="315075"/>
                  <a:pt x="6717837" y="338903"/>
                </a:cubicBezTo>
                <a:cubicBezTo>
                  <a:pt x="6449347" y="362731"/>
                  <a:pt x="6320819" y="311829"/>
                  <a:pt x="6142022" y="338903"/>
                </a:cubicBezTo>
                <a:cubicBezTo>
                  <a:pt x="5963226" y="365977"/>
                  <a:pt x="5812315" y="358167"/>
                  <a:pt x="5566208" y="338903"/>
                </a:cubicBezTo>
                <a:cubicBezTo>
                  <a:pt x="5320101" y="319639"/>
                  <a:pt x="4942685" y="374957"/>
                  <a:pt x="4771035" y="338903"/>
                </a:cubicBezTo>
                <a:cubicBezTo>
                  <a:pt x="4599385" y="302849"/>
                  <a:pt x="4392371" y="363576"/>
                  <a:pt x="4085542" y="338903"/>
                </a:cubicBezTo>
                <a:cubicBezTo>
                  <a:pt x="3778713" y="314230"/>
                  <a:pt x="3820348" y="326688"/>
                  <a:pt x="3729085" y="338903"/>
                </a:cubicBezTo>
                <a:cubicBezTo>
                  <a:pt x="3637822" y="351118"/>
                  <a:pt x="3393392" y="338819"/>
                  <a:pt x="3153270" y="338903"/>
                </a:cubicBezTo>
                <a:cubicBezTo>
                  <a:pt x="2913148" y="338987"/>
                  <a:pt x="2522344" y="306369"/>
                  <a:pt x="2358098" y="338903"/>
                </a:cubicBezTo>
                <a:cubicBezTo>
                  <a:pt x="2193852" y="371437"/>
                  <a:pt x="2031857" y="323380"/>
                  <a:pt x="1891962" y="338903"/>
                </a:cubicBezTo>
                <a:cubicBezTo>
                  <a:pt x="1752067" y="354426"/>
                  <a:pt x="1293269" y="368757"/>
                  <a:pt x="987111" y="338903"/>
                </a:cubicBezTo>
                <a:cubicBezTo>
                  <a:pt x="680953" y="309049"/>
                  <a:pt x="448688" y="322391"/>
                  <a:pt x="0" y="338903"/>
                </a:cubicBezTo>
                <a:cubicBezTo>
                  <a:pt x="-15047" y="198395"/>
                  <a:pt x="7271" y="95998"/>
                  <a:pt x="0" y="0"/>
                </a:cubicBezTo>
                <a:close/>
              </a:path>
              <a:path w="10967897" h="338903" stroke="0" extrusionOk="0">
                <a:moveTo>
                  <a:pt x="0" y="0"/>
                </a:moveTo>
                <a:cubicBezTo>
                  <a:pt x="123062" y="-25268"/>
                  <a:pt x="354076" y="15125"/>
                  <a:pt x="575815" y="0"/>
                </a:cubicBezTo>
                <a:cubicBezTo>
                  <a:pt x="797555" y="-15125"/>
                  <a:pt x="755356" y="4041"/>
                  <a:pt x="932271" y="0"/>
                </a:cubicBezTo>
                <a:cubicBezTo>
                  <a:pt x="1109186" y="-4041"/>
                  <a:pt x="1627786" y="960"/>
                  <a:pt x="1837123" y="0"/>
                </a:cubicBezTo>
                <a:cubicBezTo>
                  <a:pt x="2046460" y="-960"/>
                  <a:pt x="2295419" y="8463"/>
                  <a:pt x="2412937" y="0"/>
                </a:cubicBezTo>
                <a:cubicBezTo>
                  <a:pt x="2530455" y="-8463"/>
                  <a:pt x="2806969" y="-335"/>
                  <a:pt x="2988752" y="0"/>
                </a:cubicBezTo>
                <a:cubicBezTo>
                  <a:pt x="3170536" y="335"/>
                  <a:pt x="3600231" y="-44977"/>
                  <a:pt x="3893603" y="0"/>
                </a:cubicBezTo>
                <a:cubicBezTo>
                  <a:pt x="4186975" y="44977"/>
                  <a:pt x="4206817" y="13675"/>
                  <a:pt x="4359739" y="0"/>
                </a:cubicBezTo>
                <a:cubicBezTo>
                  <a:pt x="4512661" y="-13675"/>
                  <a:pt x="4909373" y="43571"/>
                  <a:pt x="5264591" y="0"/>
                </a:cubicBezTo>
                <a:cubicBezTo>
                  <a:pt x="5619809" y="-43571"/>
                  <a:pt x="5785332" y="39531"/>
                  <a:pt x="6169442" y="0"/>
                </a:cubicBezTo>
                <a:cubicBezTo>
                  <a:pt x="6553552" y="-39531"/>
                  <a:pt x="6522390" y="-21111"/>
                  <a:pt x="6854936" y="0"/>
                </a:cubicBezTo>
                <a:cubicBezTo>
                  <a:pt x="7187482" y="21111"/>
                  <a:pt x="7427110" y="3802"/>
                  <a:pt x="7759787" y="0"/>
                </a:cubicBezTo>
                <a:cubicBezTo>
                  <a:pt x="8092464" y="-3802"/>
                  <a:pt x="8166629" y="-13140"/>
                  <a:pt x="8335602" y="0"/>
                </a:cubicBezTo>
                <a:cubicBezTo>
                  <a:pt x="8504576" y="13140"/>
                  <a:pt x="8754401" y="-5085"/>
                  <a:pt x="8911416" y="0"/>
                </a:cubicBezTo>
                <a:cubicBezTo>
                  <a:pt x="9068431" y="5085"/>
                  <a:pt x="9473791" y="12824"/>
                  <a:pt x="9706589" y="0"/>
                </a:cubicBezTo>
                <a:cubicBezTo>
                  <a:pt x="9939387" y="-12824"/>
                  <a:pt x="10133666" y="-23333"/>
                  <a:pt x="10282403" y="0"/>
                </a:cubicBezTo>
                <a:cubicBezTo>
                  <a:pt x="10431140" y="23333"/>
                  <a:pt x="10794450" y="-17356"/>
                  <a:pt x="10967897" y="0"/>
                </a:cubicBezTo>
                <a:cubicBezTo>
                  <a:pt x="10973949" y="103550"/>
                  <a:pt x="10956759" y="173766"/>
                  <a:pt x="10967897" y="338903"/>
                </a:cubicBezTo>
                <a:cubicBezTo>
                  <a:pt x="10727872" y="352827"/>
                  <a:pt x="10423330" y="356103"/>
                  <a:pt x="10172724" y="338903"/>
                </a:cubicBezTo>
                <a:cubicBezTo>
                  <a:pt x="9922118" y="321703"/>
                  <a:pt x="9971046" y="347516"/>
                  <a:pt x="9816268" y="338903"/>
                </a:cubicBezTo>
                <a:cubicBezTo>
                  <a:pt x="9661490" y="330290"/>
                  <a:pt x="9483807" y="341432"/>
                  <a:pt x="9350132" y="338903"/>
                </a:cubicBezTo>
                <a:cubicBezTo>
                  <a:pt x="9216457" y="336374"/>
                  <a:pt x="8770640" y="320992"/>
                  <a:pt x="8445281" y="338903"/>
                </a:cubicBezTo>
                <a:cubicBezTo>
                  <a:pt x="8119922" y="356814"/>
                  <a:pt x="7991996" y="313133"/>
                  <a:pt x="7759787" y="338903"/>
                </a:cubicBezTo>
                <a:cubicBezTo>
                  <a:pt x="7527578" y="364673"/>
                  <a:pt x="7416110" y="348535"/>
                  <a:pt x="7293652" y="338903"/>
                </a:cubicBezTo>
                <a:cubicBezTo>
                  <a:pt x="7171194" y="329271"/>
                  <a:pt x="6945578" y="362482"/>
                  <a:pt x="6608158" y="338903"/>
                </a:cubicBezTo>
                <a:cubicBezTo>
                  <a:pt x="6270738" y="315324"/>
                  <a:pt x="6354399" y="322073"/>
                  <a:pt x="6251701" y="338903"/>
                </a:cubicBezTo>
                <a:cubicBezTo>
                  <a:pt x="6149003" y="355733"/>
                  <a:pt x="6001654" y="338691"/>
                  <a:pt x="5895245" y="338903"/>
                </a:cubicBezTo>
                <a:cubicBezTo>
                  <a:pt x="5788836" y="339115"/>
                  <a:pt x="5443583" y="351150"/>
                  <a:pt x="5209751" y="338903"/>
                </a:cubicBezTo>
                <a:cubicBezTo>
                  <a:pt x="4975919" y="326656"/>
                  <a:pt x="4870083" y="317850"/>
                  <a:pt x="4743615" y="338903"/>
                </a:cubicBezTo>
                <a:cubicBezTo>
                  <a:pt x="4617147" y="359956"/>
                  <a:pt x="4281111" y="334652"/>
                  <a:pt x="3948443" y="338903"/>
                </a:cubicBezTo>
                <a:cubicBezTo>
                  <a:pt x="3615775" y="343154"/>
                  <a:pt x="3596574" y="340177"/>
                  <a:pt x="3482307" y="338903"/>
                </a:cubicBezTo>
                <a:cubicBezTo>
                  <a:pt x="3368040" y="337629"/>
                  <a:pt x="2948825" y="371824"/>
                  <a:pt x="2687135" y="338903"/>
                </a:cubicBezTo>
                <a:cubicBezTo>
                  <a:pt x="2425445" y="305982"/>
                  <a:pt x="2408468" y="333751"/>
                  <a:pt x="2330678" y="338903"/>
                </a:cubicBezTo>
                <a:cubicBezTo>
                  <a:pt x="2252888" y="344055"/>
                  <a:pt x="1767519" y="373421"/>
                  <a:pt x="1535506" y="338903"/>
                </a:cubicBezTo>
                <a:cubicBezTo>
                  <a:pt x="1303493" y="304385"/>
                  <a:pt x="1259124" y="355329"/>
                  <a:pt x="1069370" y="338903"/>
                </a:cubicBezTo>
                <a:cubicBezTo>
                  <a:pt x="879616" y="322477"/>
                  <a:pt x="876203" y="349419"/>
                  <a:pt x="712913" y="338903"/>
                </a:cubicBezTo>
                <a:cubicBezTo>
                  <a:pt x="549623" y="328387"/>
                  <a:pt x="190037" y="331530"/>
                  <a:pt x="0" y="338903"/>
                </a:cubicBezTo>
                <a:cubicBezTo>
                  <a:pt x="15035" y="249133"/>
                  <a:pt x="3613" y="12070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/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/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/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/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/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8447286D-2435-4673-908E-835F4477CE87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46" name="右大括号 45">
              <a:extLst>
                <a:ext uri="{FF2B5EF4-FFF2-40B4-BE49-F238E27FC236}">
                  <a16:creationId xmlns:a16="http://schemas.microsoft.com/office/drawing/2014/main" id="{A6CE172C-DE77-4782-99A8-985247EB6520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343873-45D0-46D6-8BF5-1827E865F3BA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01D0C32-376C-45C0-978E-76A2A1A68393}"/>
              </a:ext>
            </a:extLst>
          </p:cNvPr>
          <p:cNvGrpSpPr/>
          <p:nvPr/>
        </p:nvGrpSpPr>
        <p:grpSpPr>
          <a:xfrm>
            <a:off x="2197595" y="3420958"/>
            <a:ext cx="991133" cy="502659"/>
            <a:chOff x="1225864" y="2652608"/>
            <a:chExt cx="991133" cy="502659"/>
          </a:xfrm>
        </p:grpSpPr>
        <p:sp>
          <p:nvSpPr>
            <p:cNvPr id="49" name="右大括号 48">
              <a:extLst>
                <a:ext uri="{FF2B5EF4-FFF2-40B4-BE49-F238E27FC236}">
                  <a16:creationId xmlns:a16="http://schemas.microsoft.com/office/drawing/2014/main" id="{781B668F-1FDE-4FBE-96ED-F1925AE7E0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9E09D3-F57F-4005-B058-04201CB4F6F2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1DFC41-1D42-4F6A-9714-E86D6CD65F27}"/>
              </a:ext>
            </a:extLst>
          </p:cNvPr>
          <p:cNvGrpSpPr/>
          <p:nvPr/>
        </p:nvGrpSpPr>
        <p:grpSpPr>
          <a:xfrm>
            <a:off x="5550007" y="3427308"/>
            <a:ext cx="991133" cy="502659"/>
            <a:chOff x="1225864" y="2652608"/>
            <a:chExt cx="991133" cy="502659"/>
          </a:xfrm>
        </p:grpSpPr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2972B02B-DF3E-4F8A-AA14-0783BF1778A4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4505" t="-7143" r="-4505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9CDA064-B01A-4463-A664-2221958CB2C3}"/>
              </a:ext>
            </a:extLst>
          </p:cNvPr>
          <p:cNvGrpSpPr/>
          <p:nvPr/>
        </p:nvGrpSpPr>
        <p:grpSpPr>
          <a:xfrm>
            <a:off x="9254901" y="3420958"/>
            <a:ext cx="991133" cy="502659"/>
            <a:chOff x="1225864" y="2652608"/>
            <a:chExt cx="991133" cy="502659"/>
          </a:xfrm>
        </p:grpSpPr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DAFA35FF-2132-420E-A446-B11F225AC5A7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68" t="-7143" r="-3968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938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5FA74505-AD21-43CA-9DE9-4E942AFE0E6B}"/>
              </a:ext>
            </a:extLst>
          </p:cNvPr>
          <p:cNvSpPr/>
          <p:nvPr/>
        </p:nvSpPr>
        <p:spPr>
          <a:xfrm rot="10800000">
            <a:off x="5010872" y="2623288"/>
            <a:ext cx="2780903" cy="1751790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9E03A959-6233-4687-B1F8-08D2B0797FDF}"/>
              </a:ext>
            </a:extLst>
          </p:cNvPr>
          <p:cNvSpPr/>
          <p:nvPr/>
        </p:nvSpPr>
        <p:spPr>
          <a:xfrm>
            <a:off x="4146874" y="2694747"/>
            <a:ext cx="2442476" cy="1751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图形 4">
            <a:extLst>
              <a:ext uri="{FF2B5EF4-FFF2-40B4-BE49-F238E27FC236}">
                <a16:creationId xmlns:a16="http://schemas.microsoft.com/office/drawing/2014/main" id="{4D691C59-F7C1-481B-B456-EFA634811FDE}"/>
              </a:ext>
            </a:extLst>
          </p:cNvPr>
          <p:cNvGrpSpPr/>
          <p:nvPr/>
        </p:nvGrpSpPr>
        <p:grpSpPr>
          <a:xfrm>
            <a:off x="4135571" y="2600977"/>
            <a:ext cx="95375" cy="1845560"/>
            <a:chOff x="2965264" y="845548"/>
            <a:chExt cx="95375" cy="1676288"/>
          </a:xfrm>
          <a:solidFill>
            <a:srgbClr val="000000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30E13DE-5102-408A-9EF9-927F27E3F51C}"/>
                </a:ext>
              </a:extLst>
            </p:cNvPr>
            <p:cNvSpPr/>
            <p:nvPr/>
          </p:nvSpPr>
          <p:spPr>
            <a:xfrm flipV="1">
              <a:off x="2965264" y="845548"/>
              <a:ext cx="95375" cy="495863"/>
            </a:xfrm>
            <a:custGeom>
              <a:avLst/>
              <a:gdLst>
                <a:gd name="connsiteX0" fmla="*/ 0 w 95375"/>
                <a:gd name="connsiteY0" fmla="*/ -2646 h 495863"/>
                <a:gd name="connsiteX1" fmla="*/ 0 w 95375"/>
                <a:gd name="connsiteY1" fmla="*/ 493218 h 495863"/>
                <a:gd name="connsiteX2" fmla="*/ 95375 w 95375"/>
                <a:gd name="connsiteY2" fmla="*/ 493218 h 495863"/>
                <a:gd name="connsiteX3" fmla="*/ 95375 w 95375"/>
                <a:gd name="connsiteY3" fmla="*/ 470065 h 495863"/>
                <a:gd name="connsiteX4" fmla="*/ 23088 w 95375"/>
                <a:gd name="connsiteY4" fmla="*/ 470065 h 495863"/>
                <a:gd name="connsiteX5" fmla="*/ 23088 w 95375"/>
                <a:gd name="connsiteY5" fmla="*/ -2646 h 495863"/>
                <a:gd name="connsiteX6" fmla="*/ 0 w 95375"/>
                <a:gd name="connsiteY6" fmla="*/ -264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-2646"/>
                  </a:moveTo>
                  <a:lnTo>
                    <a:pt x="0" y="493218"/>
                  </a:lnTo>
                  <a:lnTo>
                    <a:pt x="95375" y="493218"/>
                  </a:lnTo>
                  <a:lnTo>
                    <a:pt x="95375" y="470065"/>
                  </a:lnTo>
                  <a:lnTo>
                    <a:pt x="23088" y="470065"/>
                  </a:lnTo>
                  <a:lnTo>
                    <a:pt x="23088" y="-2646"/>
                  </a:lnTo>
                  <a:lnTo>
                    <a:pt x="0" y="-264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95CE3BC-1F86-4C68-9B40-992D19DFEA82}"/>
                </a:ext>
              </a:extLst>
            </p:cNvPr>
            <p:cNvSpPr/>
            <p:nvPr/>
          </p:nvSpPr>
          <p:spPr>
            <a:xfrm flipV="1">
              <a:off x="2965264" y="2025973"/>
              <a:ext cx="95375" cy="495863"/>
            </a:xfrm>
            <a:custGeom>
              <a:avLst/>
              <a:gdLst>
                <a:gd name="connsiteX0" fmla="*/ 0 w 95375"/>
                <a:gd name="connsiteY0" fmla="*/ 1636 h 495863"/>
                <a:gd name="connsiteX1" fmla="*/ 0 w 95375"/>
                <a:gd name="connsiteY1" fmla="*/ 497499 h 495863"/>
                <a:gd name="connsiteX2" fmla="*/ 23088 w 95375"/>
                <a:gd name="connsiteY2" fmla="*/ 497499 h 495863"/>
                <a:gd name="connsiteX3" fmla="*/ 23088 w 95375"/>
                <a:gd name="connsiteY3" fmla="*/ 24789 h 495863"/>
                <a:gd name="connsiteX4" fmla="*/ 95375 w 95375"/>
                <a:gd name="connsiteY4" fmla="*/ 24789 h 495863"/>
                <a:gd name="connsiteX5" fmla="*/ 95375 w 95375"/>
                <a:gd name="connsiteY5" fmla="*/ 1636 h 495863"/>
                <a:gd name="connsiteX6" fmla="*/ 0 w 95375"/>
                <a:gd name="connsiteY6" fmla="*/ 163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1636"/>
                  </a:moveTo>
                  <a:lnTo>
                    <a:pt x="0" y="497499"/>
                  </a:lnTo>
                  <a:lnTo>
                    <a:pt x="23088" y="497499"/>
                  </a:lnTo>
                  <a:lnTo>
                    <a:pt x="23088" y="24789"/>
                  </a:lnTo>
                  <a:lnTo>
                    <a:pt x="95375" y="24789"/>
                  </a:lnTo>
                  <a:lnTo>
                    <a:pt x="95375" y="1636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ADF0DDA-AB1B-4C4B-AC46-4AD36863416A}"/>
                </a:ext>
              </a:extLst>
            </p:cNvPr>
            <p:cNvSpPr/>
            <p:nvPr/>
          </p:nvSpPr>
          <p:spPr>
            <a:xfrm flipV="1">
              <a:off x="2965264" y="1128878"/>
              <a:ext cx="23087" cy="1109580"/>
            </a:xfrm>
            <a:custGeom>
              <a:avLst/>
              <a:gdLst>
                <a:gd name="connsiteX0" fmla="*/ 0 w 23087"/>
                <a:gd name="connsiteY0" fmla="*/ -551 h 1109580"/>
                <a:gd name="connsiteX1" fmla="*/ 0 w 23087"/>
                <a:gd name="connsiteY1" fmla="*/ 1109029 h 1109580"/>
                <a:gd name="connsiteX2" fmla="*/ 23088 w 23087"/>
                <a:gd name="connsiteY2" fmla="*/ 1109029 h 1109580"/>
                <a:gd name="connsiteX3" fmla="*/ 23088 w 23087"/>
                <a:gd name="connsiteY3" fmla="*/ -551 h 1109580"/>
                <a:gd name="connsiteX4" fmla="*/ 0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0" y="-551"/>
                  </a:moveTo>
                  <a:lnTo>
                    <a:pt x="0" y="1109029"/>
                  </a:lnTo>
                  <a:lnTo>
                    <a:pt x="23088" y="1109029"/>
                  </a:lnTo>
                  <a:lnTo>
                    <a:pt x="23088" y="-551"/>
                  </a:lnTo>
                  <a:lnTo>
                    <a:pt x="0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" name="图形 4">
            <a:extLst>
              <a:ext uri="{FF2B5EF4-FFF2-40B4-BE49-F238E27FC236}">
                <a16:creationId xmlns:a16="http://schemas.microsoft.com/office/drawing/2014/main" id="{E402E2BF-97F8-4327-96DC-E38467303D55}"/>
              </a:ext>
            </a:extLst>
          </p:cNvPr>
          <p:cNvGrpSpPr/>
          <p:nvPr/>
        </p:nvGrpSpPr>
        <p:grpSpPr>
          <a:xfrm>
            <a:off x="4240291" y="2694748"/>
            <a:ext cx="3433673" cy="1751796"/>
            <a:chOff x="3069984" y="930718"/>
            <a:chExt cx="3433673" cy="1591124"/>
          </a:xfrm>
          <a:solidFill>
            <a:srgbClr val="000000"/>
          </a:solidFill>
        </p:grpSpPr>
        <p:grpSp>
          <p:nvGrpSpPr>
            <p:cNvPr id="12" name="图形 4">
              <a:extLst>
                <a:ext uri="{FF2B5EF4-FFF2-40B4-BE49-F238E27FC236}">
                  <a16:creationId xmlns:a16="http://schemas.microsoft.com/office/drawing/2014/main" id="{EE4D7717-522A-4805-B8A9-B2AB2D2A4D92}"/>
                </a:ext>
              </a:extLst>
            </p:cNvPr>
            <p:cNvGrpSpPr/>
            <p:nvPr/>
          </p:nvGrpSpPr>
          <p:grpSpPr>
            <a:xfrm>
              <a:off x="3203894" y="930718"/>
              <a:ext cx="3165869" cy="200721"/>
              <a:chOff x="3203894" y="930718"/>
              <a:chExt cx="3165869" cy="200721"/>
            </a:xfrm>
            <a:solidFill>
              <a:srgbClr val="000000"/>
            </a:solidFill>
          </p:grpSpPr>
          <p:grpSp>
            <p:nvGrpSpPr>
              <p:cNvPr id="13" name="图形 4">
                <a:extLst>
                  <a:ext uri="{FF2B5EF4-FFF2-40B4-BE49-F238E27FC236}">
                    <a16:creationId xmlns:a16="http://schemas.microsoft.com/office/drawing/2014/main" id="{23D1371D-54F7-4536-9DAE-A6302337F48F}"/>
                  </a:ext>
                </a:extLst>
              </p:cNvPr>
              <p:cNvGrpSpPr/>
              <p:nvPr/>
            </p:nvGrpSpPr>
            <p:grpSpPr>
              <a:xfrm>
                <a:off x="3203894" y="930718"/>
                <a:ext cx="376900" cy="200721"/>
                <a:chOff x="3203894" y="930718"/>
                <a:chExt cx="376900" cy="200721"/>
              </a:xfrm>
              <a:solidFill>
                <a:srgbClr val="000000"/>
              </a:solidFill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E700EE81-7A1E-4890-8188-B4118FA3B6CD}"/>
                    </a:ext>
                  </a:extLst>
                </p:cNvPr>
                <p:cNvSpPr/>
                <p:nvPr/>
              </p:nvSpPr>
              <p:spPr>
                <a:xfrm flipV="1">
                  <a:off x="3203894" y="93071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3059 h 124310"/>
                    <a:gd name="connsiteX1" fmla="*/ 22043 w 130006"/>
                    <a:gd name="connsiteY1" fmla="*/ 95980 h 124310"/>
                    <a:gd name="connsiteX2" fmla="*/ 69044 w 130006"/>
                    <a:gd name="connsiteY2" fmla="*/ 121339 h 124310"/>
                    <a:gd name="connsiteX3" fmla="*/ 93781 w 130006"/>
                    <a:gd name="connsiteY3" fmla="*/ 107833 h 124310"/>
                    <a:gd name="connsiteX4" fmla="*/ 106424 w 130006"/>
                    <a:gd name="connsiteY4" fmla="*/ 116102 h 124310"/>
                    <a:gd name="connsiteX5" fmla="*/ 112746 w 130006"/>
                    <a:gd name="connsiteY5" fmla="*/ 113897 h 124310"/>
                    <a:gd name="connsiteX6" fmla="*/ 115494 w 130006"/>
                    <a:gd name="connsiteY6" fmla="*/ 108384 h 124310"/>
                    <a:gd name="connsiteX7" fmla="*/ 105325 w 130006"/>
                    <a:gd name="connsiteY7" fmla="*/ 64283 h 124310"/>
                    <a:gd name="connsiteX8" fmla="*/ 94880 w 130006"/>
                    <a:gd name="connsiteY8" fmla="*/ 18528 h 124310"/>
                    <a:gd name="connsiteX9" fmla="*/ 96804 w 130006"/>
                    <a:gd name="connsiteY9" fmla="*/ 9432 h 124310"/>
                    <a:gd name="connsiteX10" fmla="*/ 102576 w 130006"/>
                    <a:gd name="connsiteY10" fmla="*/ 6951 h 124310"/>
                    <a:gd name="connsiteX11" fmla="*/ 108073 w 130006"/>
                    <a:gd name="connsiteY11" fmla="*/ 9432 h 124310"/>
                    <a:gd name="connsiteX12" fmla="*/ 119342 w 130006"/>
                    <a:gd name="connsiteY12" fmla="*/ 35892 h 124310"/>
                    <a:gd name="connsiteX13" fmla="*/ 122091 w 130006"/>
                    <a:gd name="connsiteY13" fmla="*/ 41681 h 124310"/>
                    <a:gd name="connsiteX14" fmla="*/ 124839 w 130006"/>
                    <a:gd name="connsiteY14" fmla="*/ 41956 h 124310"/>
                    <a:gd name="connsiteX15" fmla="*/ 125939 w 130006"/>
                    <a:gd name="connsiteY15" fmla="*/ 41956 h 124310"/>
                    <a:gd name="connsiteX16" fmla="*/ 131161 w 130006"/>
                    <a:gd name="connsiteY16" fmla="*/ 39476 h 124310"/>
                    <a:gd name="connsiteX17" fmla="*/ 129787 w 130006"/>
                    <a:gd name="connsiteY17" fmla="*/ 32034 h 124310"/>
                    <a:gd name="connsiteX18" fmla="*/ 124290 w 130006"/>
                    <a:gd name="connsiteY18" fmla="*/ 17149 h 124310"/>
                    <a:gd name="connsiteX19" fmla="*/ 115494 w 130006"/>
                    <a:gd name="connsiteY19" fmla="*/ 3368 h 124310"/>
                    <a:gd name="connsiteX20" fmla="*/ 106699 w 130006"/>
                    <a:gd name="connsiteY20" fmla="*/ -2421 h 124310"/>
                    <a:gd name="connsiteX21" fmla="*/ 100102 w 130006"/>
                    <a:gd name="connsiteY21" fmla="*/ -2972 h 124310"/>
                    <a:gd name="connsiteX22" fmla="*/ 84436 w 130006"/>
                    <a:gd name="connsiteY22" fmla="*/ 1163 h 124310"/>
                    <a:gd name="connsiteX23" fmla="*/ 76190 w 130006"/>
                    <a:gd name="connsiteY23" fmla="*/ 9707 h 124310"/>
                    <a:gd name="connsiteX24" fmla="*/ 74541 w 130006"/>
                    <a:gd name="connsiteY24" fmla="*/ 13842 h 124310"/>
                    <a:gd name="connsiteX25" fmla="*/ 73441 w 130006"/>
                    <a:gd name="connsiteY25" fmla="*/ 13566 h 124310"/>
                    <a:gd name="connsiteX26" fmla="*/ 72342 w 130006"/>
                    <a:gd name="connsiteY26" fmla="*/ 12464 h 124310"/>
                    <a:gd name="connsiteX27" fmla="*/ 39359 w 130006"/>
                    <a:gd name="connsiteY27" fmla="*/ -2972 h 124310"/>
                    <a:gd name="connsiteX28" fmla="*/ 12698 w 130006"/>
                    <a:gd name="connsiteY28" fmla="*/ 8054 h 124310"/>
                    <a:gd name="connsiteX29" fmla="*/ 1154 w 130006"/>
                    <a:gd name="connsiteY29" fmla="*/ 43059 h 124310"/>
                    <a:gd name="connsiteX30" fmla="*/ 88558 w 130006"/>
                    <a:gd name="connsiteY30" fmla="*/ 90192 h 124310"/>
                    <a:gd name="connsiteX31" fmla="*/ 87184 w 130006"/>
                    <a:gd name="connsiteY31" fmla="*/ 96256 h 124310"/>
                    <a:gd name="connsiteX32" fmla="*/ 80862 w 130006"/>
                    <a:gd name="connsiteY32" fmla="*/ 105903 h 124310"/>
                    <a:gd name="connsiteX33" fmla="*/ 68219 w 130006"/>
                    <a:gd name="connsiteY33" fmla="*/ 111416 h 124310"/>
                    <a:gd name="connsiteX34" fmla="*/ 49804 w 130006"/>
                    <a:gd name="connsiteY34" fmla="*/ 102871 h 124310"/>
                    <a:gd name="connsiteX35" fmla="*/ 36061 w 130006"/>
                    <a:gd name="connsiteY35" fmla="*/ 80545 h 124310"/>
                    <a:gd name="connsiteX36" fmla="*/ 24792 w 130006"/>
                    <a:gd name="connsiteY36" fmla="*/ 35341 h 124310"/>
                    <a:gd name="connsiteX37" fmla="*/ 24792 w 130006"/>
                    <a:gd name="connsiteY37" fmla="*/ 32309 h 124310"/>
                    <a:gd name="connsiteX38" fmla="*/ 24517 w 130006"/>
                    <a:gd name="connsiteY38" fmla="*/ 29002 h 124310"/>
                    <a:gd name="connsiteX39" fmla="*/ 29464 w 130006"/>
                    <a:gd name="connsiteY39" fmla="*/ 11912 h 124310"/>
                    <a:gd name="connsiteX40" fmla="*/ 41283 w 130006"/>
                    <a:gd name="connsiteY40" fmla="*/ 6951 h 124310"/>
                    <a:gd name="connsiteX41" fmla="*/ 61897 w 130006"/>
                    <a:gd name="connsiteY41" fmla="*/ 16047 h 124310"/>
                    <a:gd name="connsiteX42" fmla="*/ 73991 w 130006"/>
                    <a:gd name="connsiteY42" fmla="*/ 30104 h 124310"/>
                    <a:gd name="connsiteX43" fmla="*/ 81412 w 130006"/>
                    <a:gd name="connsiteY43" fmla="*/ 59597 h 124310"/>
                    <a:gd name="connsiteX44" fmla="*/ 88558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3059"/>
                      </a:moveTo>
                      <a:cubicBezTo>
                        <a:pt x="1154" y="61618"/>
                        <a:pt x="8117" y="79259"/>
                        <a:pt x="22043" y="95980"/>
                      </a:cubicBezTo>
                      <a:cubicBezTo>
                        <a:pt x="35969" y="112702"/>
                        <a:pt x="51636" y="121155"/>
                        <a:pt x="69044" y="121339"/>
                      </a:cubicBezTo>
                      <a:cubicBezTo>
                        <a:pt x="78389" y="121339"/>
                        <a:pt x="86634" y="116837"/>
                        <a:pt x="93781" y="107833"/>
                      </a:cubicBezTo>
                      <a:cubicBezTo>
                        <a:pt x="96712" y="113345"/>
                        <a:pt x="100927" y="116102"/>
                        <a:pt x="106424" y="116102"/>
                      </a:cubicBezTo>
                      <a:cubicBezTo>
                        <a:pt x="108806" y="116102"/>
                        <a:pt x="110913" y="115367"/>
                        <a:pt x="112746" y="113897"/>
                      </a:cubicBezTo>
                      <a:cubicBezTo>
                        <a:pt x="114578" y="112426"/>
                        <a:pt x="115494" y="110589"/>
                        <a:pt x="115494" y="108384"/>
                      </a:cubicBezTo>
                      <a:cubicBezTo>
                        <a:pt x="115494" y="105995"/>
                        <a:pt x="112104" y="91295"/>
                        <a:pt x="105325" y="64283"/>
                      </a:cubicBezTo>
                      <a:cubicBezTo>
                        <a:pt x="98545" y="37271"/>
                        <a:pt x="95063" y="22019"/>
                        <a:pt x="94880" y="18528"/>
                      </a:cubicBezTo>
                      <a:cubicBezTo>
                        <a:pt x="94880" y="13934"/>
                        <a:pt x="95521" y="10902"/>
                        <a:pt x="96804" y="9432"/>
                      </a:cubicBezTo>
                      <a:cubicBezTo>
                        <a:pt x="98087" y="7962"/>
                        <a:pt x="100011" y="7135"/>
                        <a:pt x="102576" y="6951"/>
                      </a:cubicBezTo>
                      <a:cubicBezTo>
                        <a:pt x="104225" y="7135"/>
                        <a:pt x="106058" y="7962"/>
                        <a:pt x="108073" y="9432"/>
                      </a:cubicBezTo>
                      <a:cubicBezTo>
                        <a:pt x="111921" y="13107"/>
                        <a:pt x="115678" y="21927"/>
                        <a:pt x="119342" y="35892"/>
                      </a:cubicBezTo>
                      <a:cubicBezTo>
                        <a:pt x="120442" y="39568"/>
                        <a:pt x="121358" y="41497"/>
                        <a:pt x="122091" y="41681"/>
                      </a:cubicBezTo>
                      <a:cubicBezTo>
                        <a:pt x="122457" y="41864"/>
                        <a:pt x="123374" y="41956"/>
                        <a:pt x="124839" y="41956"/>
                      </a:cubicBezTo>
                      <a:lnTo>
                        <a:pt x="125939" y="41956"/>
                      </a:lnTo>
                      <a:cubicBezTo>
                        <a:pt x="129420" y="41956"/>
                        <a:pt x="131161" y="41129"/>
                        <a:pt x="131161" y="39476"/>
                      </a:cubicBezTo>
                      <a:cubicBezTo>
                        <a:pt x="131161" y="38373"/>
                        <a:pt x="130703" y="35892"/>
                        <a:pt x="129787" y="32034"/>
                      </a:cubicBezTo>
                      <a:cubicBezTo>
                        <a:pt x="128871" y="28175"/>
                        <a:pt x="127038" y="23213"/>
                        <a:pt x="124290" y="17149"/>
                      </a:cubicBezTo>
                      <a:cubicBezTo>
                        <a:pt x="121541" y="11085"/>
                        <a:pt x="118609" y="6492"/>
                        <a:pt x="115494" y="3368"/>
                      </a:cubicBezTo>
                      <a:cubicBezTo>
                        <a:pt x="113112" y="979"/>
                        <a:pt x="110180" y="-950"/>
                        <a:pt x="106699" y="-2421"/>
                      </a:cubicBezTo>
                      <a:cubicBezTo>
                        <a:pt x="105233" y="-2788"/>
                        <a:pt x="103034" y="-2972"/>
                        <a:pt x="100102" y="-2972"/>
                      </a:cubicBezTo>
                      <a:cubicBezTo>
                        <a:pt x="93872" y="-2972"/>
                        <a:pt x="88650" y="-1594"/>
                        <a:pt x="84436" y="1163"/>
                      </a:cubicBezTo>
                      <a:cubicBezTo>
                        <a:pt x="80221" y="3919"/>
                        <a:pt x="77473" y="6767"/>
                        <a:pt x="76190" y="9707"/>
                      </a:cubicBezTo>
                      <a:lnTo>
                        <a:pt x="74541" y="13842"/>
                      </a:lnTo>
                      <a:cubicBezTo>
                        <a:pt x="74358" y="14026"/>
                        <a:pt x="73991" y="13934"/>
                        <a:pt x="73441" y="13566"/>
                      </a:cubicBezTo>
                      <a:cubicBezTo>
                        <a:pt x="73075" y="13199"/>
                        <a:pt x="72708" y="12831"/>
                        <a:pt x="72342" y="12464"/>
                      </a:cubicBezTo>
                      <a:cubicBezTo>
                        <a:pt x="61531" y="2173"/>
                        <a:pt x="50537" y="-2972"/>
                        <a:pt x="39359" y="-2972"/>
                      </a:cubicBezTo>
                      <a:cubicBezTo>
                        <a:pt x="29281" y="-2972"/>
                        <a:pt x="20394" y="703"/>
                        <a:pt x="12698" y="8054"/>
                      </a:cubicBezTo>
                      <a:cubicBezTo>
                        <a:pt x="5002" y="15404"/>
                        <a:pt x="1154" y="27072"/>
                        <a:pt x="1154" y="43059"/>
                      </a:cubicBezTo>
                      <a:close/>
                      <a:moveTo>
                        <a:pt x="88558" y="90192"/>
                      </a:moveTo>
                      <a:cubicBezTo>
                        <a:pt x="88558" y="91295"/>
                        <a:pt x="88100" y="93316"/>
                        <a:pt x="87184" y="96256"/>
                      </a:cubicBezTo>
                      <a:cubicBezTo>
                        <a:pt x="86268" y="99196"/>
                        <a:pt x="84161" y="102412"/>
                        <a:pt x="80862" y="105903"/>
                      </a:cubicBezTo>
                      <a:cubicBezTo>
                        <a:pt x="77564" y="109395"/>
                        <a:pt x="73350" y="111232"/>
                        <a:pt x="68219" y="111416"/>
                      </a:cubicBezTo>
                      <a:cubicBezTo>
                        <a:pt x="61806" y="111416"/>
                        <a:pt x="55667" y="108568"/>
                        <a:pt x="49804" y="102871"/>
                      </a:cubicBezTo>
                      <a:cubicBezTo>
                        <a:pt x="43940" y="97175"/>
                        <a:pt x="39359" y="89733"/>
                        <a:pt x="36061" y="80545"/>
                      </a:cubicBezTo>
                      <a:cubicBezTo>
                        <a:pt x="30747" y="66028"/>
                        <a:pt x="26991" y="50960"/>
                        <a:pt x="24792" y="35341"/>
                      </a:cubicBezTo>
                      <a:cubicBezTo>
                        <a:pt x="24792" y="34790"/>
                        <a:pt x="24792" y="33779"/>
                        <a:pt x="24792" y="32309"/>
                      </a:cubicBezTo>
                      <a:cubicBezTo>
                        <a:pt x="24792" y="30839"/>
                        <a:pt x="24700" y="29737"/>
                        <a:pt x="24517" y="29002"/>
                      </a:cubicBezTo>
                      <a:cubicBezTo>
                        <a:pt x="24517" y="20733"/>
                        <a:pt x="26166" y="15036"/>
                        <a:pt x="29464" y="11912"/>
                      </a:cubicBezTo>
                      <a:cubicBezTo>
                        <a:pt x="32763" y="8789"/>
                        <a:pt x="36702" y="7135"/>
                        <a:pt x="41283" y="6951"/>
                      </a:cubicBezTo>
                      <a:cubicBezTo>
                        <a:pt x="48246" y="6951"/>
                        <a:pt x="55118" y="9983"/>
                        <a:pt x="61897" y="16047"/>
                      </a:cubicBezTo>
                      <a:cubicBezTo>
                        <a:pt x="68677" y="22111"/>
                        <a:pt x="72708" y="26797"/>
                        <a:pt x="73991" y="30104"/>
                      </a:cubicBezTo>
                      <a:cubicBezTo>
                        <a:pt x="74358" y="30839"/>
                        <a:pt x="76831" y="40670"/>
                        <a:pt x="81412" y="59597"/>
                      </a:cubicBezTo>
                      <a:cubicBezTo>
                        <a:pt x="85993" y="78524"/>
                        <a:pt x="88375" y="88722"/>
                        <a:pt x="88558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" name="图形 4">
                  <a:extLst>
                    <a:ext uri="{FF2B5EF4-FFF2-40B4-BE49-F238E27FC236}">
                      <a16:creationId xmlns:a16="http://schemas.microsoft.com/office/drawing/2014/main" id="{AE4AEA22-7F0A-4449-ADCA-F79700C4CA1E}"/>
                    </a:ext>
                  </a:extLst>
                </p:cNvPr>
                <p:cNvGrpSpPr/>
                <p:nvPr/>
              </p:nvGrpSpPr>
              <p:grpSpPr>
                <a:xfrm>
                  <a:off x="3347801" y="963832"/>
                  <a:ext cx="232993" cy="167608"/>
                  <a:chOff x="3347801" y="963832"/>
                  <a:chExt cx="232993" cy="167608"/>
                </a:xfrm>
                <a:solidFill>
                  <a:srgbClr val="000000"/>
                </a:solidFill>
              </p:grpSpPr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A299818E-60C5-42F5-A259-74CB75C6E991}"/>
                      </a:ext>
                    </a:extLst>
                  </p:cNvPr>
                  <p:cNvSpPr/>
                  <p:nvPr/>
                </p:nvSpPr>
                <p:spPr>
                  <a:xfrm flipV="1">
                    <a:off x="3347801" y="963832"/>
                    <a:ext cx="81810" cy="134072"/>
                  </a:xfrm>
                  <a:custGeom>
                    <a:avLst/>
                    <a:gdLst>
                      <a:gd name="connsiteX0" fmla="*/ 12687 w 81810"/>
                      <a:gd name="connsiteY0" fmla="*/ 115347 h 134072"/>
                      <a:gd name="connsiteX1" fmla="*/ 42418 w 81810"/>
                      <a:gd name="connsiteY1" fmla="*/ 131132 h 134072"/>
                      <a:gd name="connsiteX2" fmla="*/ 61073 w 81810"/>
                      <a:gd name="connsiteY2" fmla="*/ 126065 h 134072"/>
                      <a:gd name="connsiteX3" fmla="*/ 76230 w 81810"/>
                      <a:gd name="connsiteY3" fmla="*/ 108137 h 134072"/>
                      <a:gd name="connsiteX4" fmla="*/ 83420 w 81810"/>
                      <a:gd name="connsiteY4" fmla="*/ 63706 h 134072"/>
                      <a:gd name="connsiteX5" fmla="*/ 75064 w 81810"/>
                      <a:gd name="connsiteY5" fmla="*/ 17521 h 134072"/>
                      <a:gd name="connsiteX6" fmla="*/ 64376 w 81810"/>
                      <a:gd name="connsiteY6" fmla="*/ 4465 h 134072"/>
                      <a:gd name="connsiteX7" fmla="*/ 52523 w 81810"/>
                      <a:gd name="connsiteY7" fmla="*/ -1576 h 134072"/>
                      <a:gd name="connsiteX8" fmla="*/ 42612 w 81810"/>
                      <a:gd name="connsiteY8" fmla="*/ -2940 h 134072"/>
                      <a:gd name="connsiteX9" fmla="*/ 32507 w 81810"/>
                      <a:gd name="connsiteY9" fmla="*/ -1771 h 134072"/>
                      <a:gd name="connsiteX10" fmla="*/ 20654 w 81810"/>
                      <a:gd name="connsiteY10" fmla="*/ 4465 h 134072"/>
                      <a:gd name="connsiteX11" fmla="*/ 9966 w 81810"/>
                      <a:gd name="connsiteY11" fmla="*/ 17521 h 134072"/>
                      <a:gd name="connsiteX12" fmla="*/ 1610 w 81810"/>
                      <a:gd name="connsiteY12" fmla="*/ 63706 h 134072"/>
                      <a:gd name="connsiteX13" fmla="*/ 12687 w 81810"/>
                      <a:gd name="connsiteY13" fmla="*/ 115347 h 134072"/>
                      <a:gd name="connsiteX14" fmla="*/ 56409 w 81810"/>
                      <a:gd name="connsiteY14" fmla="*/ 117686 h 134072"/>
                      <a:gd name="connsiteX15" fmla="*/ 42612 w 81810"/>
                      <a:gd name="connsiteY15" fmla="*/ 123921 h 134072"/>
                      <a:gd name="connsiteX16" fmla="*/ 28621 w 81810"/>
                      <a:gd name="connsiteY16" fmla="*/ 117686 h 134072"/>
                      <a:gd name="connsiteX17" fmla="*/ 22208 w 81810"/>
                      <a:gd name="connsiteY17" fmla="*/ 103655 h 134072"/>
                      <a:gd name="connsiteX18" fmla="*/ 20654 w 81810"/>
                      <a:gd name="connsiteY18" fmla="*/ 66239 h 134072"/>
                      <a:gd name="connsiteX19" fmla="*/ 22208 w 81810"/>
                      <a:gd name="connsiteY19" fmla="*/ 25706 h 134072"/>
                      <a:gd name="connsiteX20" fmla="*/ 29204 w 81810"/>
                      <a:gd name="connsiteY20" fmla="*/ 10311 h 134072"/>
                      <a:gd name="connsiteX21" fmla="*/ 42612 w 81810"/>
                      <a:gd name="connsiteY21" fmla="*/ 4465 h 134072"/>
                      <a:gd name="connsiteX22" fmla="*/ 55826 w 81810"/>
                      <a:gd name="connsiteY22" fmla="*/ 10311 h 134072"/>
                      <a:gd name="connsiteX23" fmla="*/ 62822 w 81810"/>
                      <a:gd name="connsiteY23" fmla="*/ 26680 h 134072"/>
                      <a:gd name="connsiteX24" fmla="*/ 64376 w 81810"/>
                      <a:gd name="connsiteY24" fmla="*/ 66239 h 134072"/>
                      <a:gd name="connsiteX25" fmla="*/ 62822 w 81810"/>
                      <a:gd name="connsiteY25" fmla="*/ 103460 h 134072"/>
                      <a:gd name="connsiteX26" fmla="*/ 5640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2687" y="115347"/>
                        </a:moveTo>
                        <a:cubicBezTo>
                          <a:pt x="19941" y="125870"/>
                          <a:pt x="29852" y="131132"/>
                          <a:pt x="42418" y="131132"/>
                        </a:cubicBezTo>
                        <a:cubicBezTo>
                          <a:pt x="48636" y="131132"/>
                          <a:pt x="54855" y="129443"/>
                          <a:pt x="61073" y="126065"/>
                        </a:cubicBezTo>
                        <a:cubicBezTo>
                          <a:pt x="67291" y="122687"/>
                          <a:pt x="72344" y="116711"/>
                          <a:pt x="76230" y="108137"/>
                        </a:cubicBezTo>
                        <a:cubicBezTo>
                          <a:pt x="81024" y="97354"/>
                          <a:pt x="83420" y="82544"/>
                          <a:pt x="83420" y="63706"/>
                        </a:cubicBezTo>
                        <a:cubicBezTo>
                          <a:pt x="83420" y="43569"/>
                          <a:pt x="80635" y="28174"/>
                          <a:pt x="75064" y="17521"/>
                        </a:cubicBezTo>
                        <a:cubicBezTo>
                          <a:pt x="72473" y="12065"/>
                          <a:pt x="68911" y="7713"/>
                          <a:pt x="64376" y="4465"/>
                        </a:cubicBezTo>
                        <a:cubicBezTo>
                          <a:pt x="59842" y="1217"/>
                          <a:pt x="55891" y="-797"/>
                          <a:pt x="52523" y="-1576"/>
                        </a:cubicBezTo>
                        <a:cubicBezTo>
                          <a:pt x="49155" y="-2356"/>
                          <a:pt x="45851" y="-2811"/>
                          <a:pt x="42612" y="-2940"/>
                        </a:cubicBezTo>
                        <a:cubicBezTo>
                          <a:pt x="39244" y="-2940"/>
                          <a:pt x="35876" y="-2551"/>
                          <a:pt x="32507" y="-1771"/>
                        </a:cubicBezTo>
                        <a:cubicBezTo>
                          <a:pt x="29139" y="-992"/>
                          <a:pt x="25188" y="1087"/>
                          <a:pt x="20654" y="4465"/>
                        </a:cubicBezTo>
                        <a:cubicBezTo>
                          <a:pt x="16120" y="7842"/>
                          <a:pt x="12557" y="12195"/>
                          <a:pt x="9966" y="17521"/>
                        </a:cubicBezTo>
                        <a:cubicBezTo>
                          <a:pt x="4395" y="28174"/>
                          <a:pt x="1610" y="43569"/>
                          <a:pt x="1610" y="63706"/>
                        </a:cubicBezTo>
                        <a:cubicBezTo>
                          <a:pt x="1610" y="86311"/>
                          <a:pt x="5302" y="103525"/>
                          <a:pt x="12687" y="115347"/>
                        </a:cubicBezTo>
                        <a:close/>
                        <a:moveTo>
                          <a:pt x="56409" y="117686"/>
                        </a:moveTo>
                        <a:cubicBezTo>
                          <a:pt x="52523" y="121843"/>
                          <a:pt x="47924" y="123921"/>
                          <a:pt x="42612" y="123921"/>
                        </a:cubicBezTo>
                        <a:cubicBezTo>
                          <a:pt x="37171" y="123921"/>
                          <a:pt x="32507" y="121843"/>
                          <a:pt x="28621" y="117686"/>
                        </a:cubicBezTo>
                        <a:cubicBezTo>
                          <a:pt x="25382" y="114308"/>
                          <a:pt x="23245" y="109631"/>
                          <a:pt x="22208" y="103655"/>
                        </a:cubicBezTo>
                        <a:cubicBezTo>
                          <a:pt x="21172" y="97679"/>
                          <a:pt x="20654" y="85207"/>
                          <a:pt x="20654" y="66239"/>
                        </a:cubicBezTo>
                        <a:cubicBezTo>
                          <a:pt x="20654" y="45713"/>
                          <a:pt x="21172" y="32202"/>
                          <a:pt x="22208" y="25706"/>
                        </a:cubicBezTo>
                        <a:cubicBezTo>
                          <a:pt x="23245" y="19210"/>
                          <a:pt x="25577" y="14078"/>
                          <a:pt x="29204" y="10311"/>
                        </a:cubicBezTo>
                        <a:cubicBezTo>
                          <a:pt x="32831" y="6413"/>
                          <a:pt x="37301" y="4465"/>
                          <a:pt x="42612" y="4465"/>
                        </a:cubicBezTo>
                        <a:cubicBezTo>
                          <a:pt x="47794" y="4465"/>
                          <a:pt x="52199" y="6413"/>
                          <a:pt x="55826" y="10311"/>
                        </a:cubicBezTo>
                        <a:cubicBezTo>
                          <a:pt x="59583" y="14208"/>
                          <a:pt x="61915" y="19665"/>
                          <a:pt x="62822" y="26680"/>
                        </a:cubicBezTo>
                        <a:cubicBezTo>
                          <a:pt x="63729" y="33696"/>
                          <a:pt x="64247" y="46882"/>
                          <a:pt x="64376" y="66239"/>
                        </a:cubicBezTo>
                        <a:cubicBezTo>
                          <a:pt x="64376" y="85077"/>
                          <a:pt x="63858" y="97484"/>
                          <a:pt x="62822" y="103460"/>
                        </a:cubicBezTo>
                        <a:cubicBezTo>
                          <a:pt x="61786" y="109436"/>
                          <a:pt x="59648" y="114178"/>
                          <a:pt x="5640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CC0637B8-912C-4105-B209-B9E0398F9BB0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070038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2315 h 61402"/>
                      <a:gd name="connsiteX1" fmla="*/ 1995 w 25650"/>
                      <a:gd name="connsiteY1" fmla="*/ 47187 h 61402"/>
                      <a:gd name="connsiteX2" fmla="*/ 5104 w 25650"/>
                      <a:gd name="connsiteY2" fmla="*/ 55566 h 61402"/>
                      <a:gd name="connsiteX3" fmla="*/ 13460 w 25650"/>
                      <a:gd name="connsiteY3" fmla="*/ 59074 h 61402"/>
                      <a:gd name="connsiteX4" fmla="*/ 23176 w 25650"/>
                      <a:gd name="connsiteY4" fmla="*/ 54202 h 61402"/>
                      <a:gd name="connsiteX5" fmla="*/ 27645 w 25650"/>
                      <a:gd name="connsiteY5" fmla="*/ 37054 h 61402"/>
                      <a:gd name="connsiteX6" fmla="*/ 25896 w 25650"/>
                      <a:gd name="connsiteY6" fmla="*/ 23802 h 61402"/>
                      <a:gd name="connsiteX7" fmla="*/ 21815 w 25650"/>
                      <a:gd name="connsiteY7" fmla="*/ 12694 h 61402"/>
                      <a:gd name="connsiteX8" fmla="*/ 16763 w 25650"/>
                      <a:gd name="connsiteY8" fmla="*/ 4705 h 61402"/>
                      <a:gd name="connsiteX9" fmla="*/ 12099 w 25650"/>
                      <a:gd name="connsiteY9" fmla="*/ -557 h 61402"/>
                      <a:gd name="connsiteX10" fmla="*/ 9573 w 25650"/>
                      <a:gd name="connsiteY10" fmla="*/ -2311 h 61402"/>
                      <a:gd name="connsiteX11" fmla="*/ 7047 w 25650"/>
                      <a:gd name="connsiteY11" fmla="*/ -557 h 61402"/>
                      <a:gd name="connsiteX12" fmla="*/ 5298 w 25650"/>
                      <a:gd name="connsiteY12" fmla="*/ 1976 h 61402"/>
                      <a:gd name="connsiteX13" fmla="*/ 7436 w 25650"/>
                      <a:gd name="connsiteY13" fmla="*/ 5094 h 61402"/>
                      <a:gd name="connsiteX14" fmla="*/ 12294 w 25650"/>
                      <a:gd name="connsiteY14" fmla="*/ 10941 h 61402"/>
                      <a:gd name="connsiteX15" fmla="*/ 17346 w 25650"/>
                      <a:gd name="connsiteY15" fmla="*/ 20684 h 61402"/>
                      <a:gd name="connsiteX16" fmla="*/ 20455 w 25650"/>
                      <a:gd name="connsiteY16" fmla="*/ 34910 h 61402"/>
                      <a:gd name="connsiteX17" fmla="*/ 20455 w 25650"/>
                      <a:gd name="connsiteY17" fmla="*/ 37248 h 61402"/>
                      <a:gd name="connsiteX18" fmla="*/ 20261 w 25650"/>
                      <a:gd name="connsiteY18" fmla="*/ 37054 h 61402"/>
                      <a:gd name="connsiteX19" fmla="*/ 19289 w 25650"/>
                      <a:gd name="connsiteY19" fmla="*/ 36664 h 61402"/>
                      <a:gd name="connsiteX20" fmla="*/ 18123 w 25650"/>
                      <a:gd name="connsiteY20" fmla="*/ 36079 h 61402"/>
                      <a:gd name="connsiteX21" fmla="*/ 16374 w 25650"/>
                      <a:gd name="connsiteY21" fmla="*/ 35689 h 61402"/>
                      <a:gd name="connsiteX22" fmla="*/ 14043 w 25650"/>
                      <a:gd name="connsiteY22" fmla="*/ 35495 h 61402"/>
                      <a:gd name="connsiteX23" fmla="*/ 5492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2315"/>
                        </a:moveTo>
                        <a:cubicBezTo>
                          <a:pt x="1995" y="42315"/>
                          <a:pt x="1995" y="43939"/>
                          <a:pt x="1995" y="47187"/>
                        </a:cubicBezTo>
                        <a:cubicBezTo>
                          <a:pt x="1995" y="50435"/>
                          <a:pt x="3031" y="53228"/>
                          <a:pt x="5104" y="55566"/>
                        </a:cubicBezTo>
                        <a:cubicBezTo>
                          <a:pt x="7176" y="57905"/>
                          <a:pt x="9962" y="59074"/>
                          <a:pt x="13460" y="59074"/>
                        </a:cubicBezTo>
                        <a:cubicBezTo>
                          <a:pt x="17087" y="59074"/>
                          <a:pt x="20326" y="57450"/>
                          <a:pt x="23176" y="54202"/>
                        </a:cubicBezTo>
                        <a:cubicBezTo>
                          <a:pt x="26026" y="50954"/>
                          <a:pt x="27516" y="45238"/>
                          <a:pt x="27645" y="37054"/>
                        </a:cubicBezTo>
                        <a:cubicBezTo>
                          <a:pt x="27645" y="32507"/>
                          <a:pt x="27062" y="28089"/>
                          <a:pt x="25896" y="23802"/>
                        </a:cubicBezTo>
                        <a:cubicBezTo>
                          <a:pt x="24730" y="19515"/>
                          <a:pt x="23370" y="15812"/>
                          <a:pt x="21815" y="12694"/>
                        </a:cubicBezTo>
                        <a:cubicBezTo>
                          <a:pt x="20261" y="9577"/>
                          <a:pt x="18577" y="6913"/>
                          <a:pt x="16763" y="4705"/>
                        </a:cubicBezTo>
                        <a:cubicBezTo>
                          <a:pt x="14949" y="2496"/>
                          <a:pt x="13395" y="742"/>
                          <a:pt x="12099" y="-557"/>
                        </a:cubicBezTo>
                        <a:cubicBezTo>
                          <a:pt x="10804" y="-1856"/>
                          <a:pt x="9962" y="-2441"/>
                          <a:pt x="9573" y="-2311"/>
                        </a:cubicBezTo>
                        <a:cubicBezTo>
                          <a:pt x="9055" y="-2311"/>
                          <a:pt x="8213" y="-1726"/>
                          <a:pt x="7047" y="-557"/>
                        </a:cubicBezTo>
                        <a:cubicBezTo>
                          <a:pt x="5881" y="612"/>
                          <a:pt x="5298" y="1457"/>
                          <a:pt x="5298" y="1976"/>
                        </a:cubicBezTo>
                        <a:cubicBezTo>
                          <a:pt x="5298" y="2496"/>
                          <a:pt x="6011" y="3535"/>
                          <a:pt x="7436" y="5094"/>
                        </a:cubicBezTo>
                        <a:cubicBezTo>
                          <a:pt x="8861" y="6653"/>
                          <a:pt x="10480" y="8602"/>
                          <a:pt x="12294" y="10941"/>
                        </a:cubicBezTo>
                        <a:cubicBezTo>
                          <a:pt x="14107" y="13279"/>
                          <a:pt x="15791" y="16527"/>
                          <a:pt x="17346" y="20684"/>
                        </a:cubicBezTo>
                        <a:cubicBezTo>
                          <a:pt x="18901" y="24842"/>
                          <a:pt x="19937" y="29583"/>
                          <a:pt x="20455" y="34910"/>
                        </a:cubicBezTo>
                        <a:lnTo>
                          <a:pt x="20455" y="37248"/>
                        </a:lnTo>
                        <a:lnTo>
                          <a:pt x="20261" y="37054"/>
                        </a:lnTo>
                        <a:cubicBezTo>
                          <a:pt x="20002" y="36924"/>
                          <a:pt x="19678" y="36794"/>
                          <a:pt x="19289" y="36664"/>
                        </a:cubicBezTo>
                        <a:cubicBezTo>
                          <a:pt x="18901" y="36534"/>
                          <a:pt x="18512" y="36339"/>
                          <a:pt x="18123" y="36079"/>
                        </a:cubicBezTo>
                        <a:cubicBezTo>
                          <a:pt x="17735" y="35819"/>
                          <a:pt x="17152" y="35689"/>
                          <a:pt x="16374" y="35689"/>
                        </a:cubicBezTo>
                        <a:cubicBezTo>
                          <a:pt x="15597" y="35689"/>
                          <a:pt x="14820" y="35624"/>
                          <a:pt x="14043" y="35495"/>
                        </a:cubicBezTo>
                        <a:cubicBezTo>
                          <a:pt x="10545" y="35495"/>
                          <a:pt x="7695" y="36599"/>
                          <a:pt x="5492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1B4075B4-0ADC-4651-A37A-D76124F75289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96383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5347 h 134072"/>
                      <a:gd name="connsiteX1" fmla="*/ 42968 w 81810"/>
                      <a:gd name="connsiteY1" fmla="*/ 131132 h 134072"/>
                      <a:gd name="connsiteX2" fmla="*/ 61623 w 81810"/>
                      <a:gd name="connsiteY2" fmla="*/ 126065 h 134072"/>
                      <a:gd name="connsiteX3" fmla="*/ 76780 w 81810"/>
                      <a:gd name="connsiteY3" fmla="*/ 108137 h 134072"/>
                      <a:gd name="connsiteX4" fmla="*/ 83970 w 81810"/>
                      <a:gd name="connsiteY4" fmla="*/ 63706 h 134072"/>
                      <a:gd name="connsiteX5" fmla="*/ 75614 w 81810"/>
                      <a:gd name="connsiteY5" fmla="*/ 17521 h 134072"/>
                      <a:gd name="connsiteX6" fmla="*/ 64927 w 81810"/>
                      <a:gd name="connsiteY6" fmla="*/ 4465 h 134072"/>
                      <a:gd name="connsiteX7" fmla="*/ 53073 w 81810"/>
                      <a:gd name="connsiteY7" fmla="*/ -1576 h 134072"/>
                      <a:gd name="connsiteX8" fmla="*/ 43162 w 81810"/>
                      <a:gd name="connsiteY8" fmla="*/ -2940 h 134072"/>
                      <a:gd name="connsiteX9" fmla="*/ 33058 w 81810"/>
                      <a:gd name="connsiteY9" fmla="*/ -1771 h 134072"/>
                      <a:gd name="connsiteX10" fmla="*/ 21204 w 81810"/>
                      <a:gd name="connsiteY10" fmla="*/ 4465 h 134072"/>
                      <a:gd name="connsiteX11" fmla="*/ 10516 w 81810"/>
                      <a:gd name="connsiteY11" fmla="*/ 17521 h 134072"/>
                      <a:gd name="connsiteX12" fmla="*/ 2160 w 81810"/>
                      <a:gd name="connsiteY12" fmla="*/ 63706 h 134072"/>
                      <a:gd name="connsiteX13" fmla="*/ 13237 w 81810"/>
                      <a:gd name="connsiteY13" fmla="*/ 115347 h 134072"/>
                      <a:gd name="connsiteX14" fmla="*/ 56959 w 81810"/>
                      <a:gd name="connsiteY14" fmla="*/ 117686 h 134072"/>
                      <a:gd name="connsiteX15" fmla="*/ 43162 w 81810"/>
                      <a:gd name="connsiteY15" fmla="*/ 123921 h 134072"/>
                      <a:gd name="connsiteX16" fmla="*/ 29171 w 81810"/>
                      <a:gd name="connsiteY16" fmla="*/ 117686 h 134072"/>
                      <a:gd name="connsiteX17" fmla="*/ 22758 w 81810"/>
                      <a:gd name="connsiteY17" fmla="*/ 103655 h 134072"/>
                      <a:gd name="connsiteX18" fmla="*/ 21204 w 81810"/>
                      <a:gd name="connsiteY18" fmla="*/ 66239 h 134072"/>
                      <a:gd name="connsiteX19" fmla="*/ 22758 w 81810"/>
                      <a:gd name="connsiteY19" fmla="*/ 25706 h 134072"/>
                      <a:gd name="connsiteX20" fmla="*/ 29754 w 81810"/>
                      <a:gd name="connsiteY20" fmla="*/ 10311 h 134072"/>
                      <a:gd name="connsiteX21" fmla="*/ 43162 w 81810"/>
                      <a:gd name="connsiteY21" fmla="*/ 4465 h 134072"/>
                      <a:gd name="connsiteX22" fmla="*/ 56376 w 81810"/>
                      <a:gd name="connsiteY22" fmla="*/ 10311 h 134072"/>
                      <a:gd name="connsiteX23" fmla="*/ 63372 w 81810"/>
                      <a:gd name="connsiteY23" fmla="*/ 26680 h 134072"/>
                      <a:gd name="connsiteX24" fmla="*/ 64927 w 81810"/>
                      <a:gd name="connsiteY24" fmla="*/ 66239 h 134072"/>
                      <a:gd name="connsiteX25" fmla="*/ 63372 w 81810"/>
                      <a:gd name="connsiteY25" fmla="*/ 103460 h 134072"/>
                      <a:gd name="connsiteX26" fmla="*/ 5695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5347"/>
                        </a:moveTo>
                        <a:cubicBezTo>
                          <a:pt x="20491" y="125870"/>
                          <a:pt x="30402" y="131132"/>
                          <a:pt x="42968" y="131132"/>
                        </a:cubicBezTo>
                        <a:cubicBezTo>
                          <a:pt x="49186" y="131132"/>
                          <a:pt x="55405" y="129443"/>
                          <a:pt x="61623" y="126065"/>
                        </a:cubicBezTo>
                        <a:cubicBezTo>
                          <a:pt x="67841" y="122687"/>
                          <a:pt x="72894" y="116711"/>
                          <a:pt x="76780" y="108137"/>
                        </a:cubicBezTo>
                        <a:cubicBezTo>
                          <a:pt x="81574" y="97354"/>
                          <a:pt x="83970" y="82544"/>
                          <a:pt x="83970" y="63706"/>
                        </a:cubicBezTo>
                        <a:cubicBezTo>
                          <a:pt x="83970" y="43569"/>
                          <a:pt x="81185" y="28174"/>
                          <a:pt x="75614" y="17521"/>
                        </a:cubicBezTo>
                        <a:cubicBezTo>
                          <a:pt x="73023" y="12065"/>
                          <a:pt x="69461" y="7713"/>
                          <a:pt x="64927" y="4465"/>
                        </a:cubicBezTo>
                        <a:cubicBezTo>
                          <a:pt x="60392" y="1217"/>
                          <a:pt x="56441" y="-797"/>
                          <a:pt x="53073" y="-1576"/>
                        </a:cubicBezTo>
                        <a:cubicBezTo>
                          <a:pt x="49705" y="-2356"/>
                          <a:pt x="46401" y="-2811"/>
                          <a:pt x="43162" y="-2940"/>
                        </a:cubicBezTo>
                        <a:cubicBezTo>
                          <a:pt x="39794" y="-2940"/>
                          <a:pt x="36426" y="-2551"/>
                          <a:pt x="33058" y="-1771"/>
                        </a:cubicBezTo>
                        <a:cubicBezTo>
                          <a:pt x="29689" y="-992"/>
                          <a:pt x="25738" y="1087"/>
                          <a:pt x="21204" y="4465"/>
                        </a:cubicBezTo>
                        <a:cubicBezTo>
                          <a:pt x="16670" y="7842"/>
                          <a:pt x="13107" y="12195"/>
                          <a:pt x="10516" y="17521"/>
                        </a:cubicBezTo>
                        <a:cubicBezTo>
                          <a:pt x="4945" y="28174"/>
                          <a:pt x="2160" y="43569"/>
                          <a:pt x="2160" y="63706"/>
                        </a:cubicBezTo>
                        <a:cubicBezTo>
                          <a:pt x="2160" y="86311"/>
                          <a:pt x="5852" y="103525"/>
                          <a:pt x="13237" y="115347"/>
                        </a:cubicBezTo>
                        <a:close/>
                        <a:moveTo>
                          <a:pt x="56959" y="117686"/>
                        </a:moveTo>
                        <a:cubicBezTo>
                          <a:pt x="53073" y="121843"/>
                          <a:pt x="48474" y="123921"/>
                          <a:pt x="43162" y="123921"/>
                        </a:cubicBezTo>
                        <a:cubicBezTo>
                          <a:pt x="37721" y="123921"/>
                          <a:pt x="33058" y="121843"/>
                          <a:pt x="29171" y="117686"/>
                        </a:cubicBezTo>
                        <a:cubicBezTo>
                          <a:pt x="25932" y="114308"/>
                          <a:pt x="23795" y="109631"/>
                          <a:pt x="22758" y="103655"/>
                        </a:cubicBezTo>
                        <a:cubicBezTo>
                          <a:pt x="21722" y="97679"/>
                          <a:pt x="21204" y="85207"/>
                          <a:pt x="21204" y="66239"/>
                        </a:cubicBezTo>
                        <a:cubicBezTo>
                          <a:pt x="21204" y="45713"/>
                          <a:pt x="21722" y="32202"/>
                          <a:pt x="22758" y="25706"/>
                        </a:cubicBezTo>
                        <a:cubicBezTo>
                          <a:pt x="23795" y="19210"/>
                          <a:pt x="26127" y="14078"/>
                          <a:pt x="29754" y="10311"/>
                        </a:cubicBezTo>
                        <a:cubicBezTo>
                          <a:pt x="33381" y="6413"/>
                          <a:pt x="37851" y="4465"/>
                          <a:pt x="43162" y="4465"/>
                        </a:cubicBezTo>
                        <a:cubicBezTo>
                          <a:pt x="48344" y="4465"/>
                          <a:pt x="52749" y="6413"/>
                          <a:pt x="56376" y="10311"/>
                        </a:cubicBezTo>
                        <a:cubicBezTo>
                          <a:pt x="60133" y="14208"/>
                          <a:pt x="62465" y="19665"/>
                          <a:pt x="63372" y="26680"/>
                        </a:cubicBezTo>
                        <a:cubicBezTo>
                          <a:pt x="64279" y="33696"/>
                          <a:pt x="64797" y="46882"/>
                          <a:pt x="64927" y="66239"/>
                        </a:cubicBezTo>
                        <a:cubicBezTo>
                          <a:pt x="64927" y="85077"/>
                          <a:pt x="64408" y="97484"/>
                          <a:pt x="63372" y="103460"/>
                        </a:cubicBezTo>
                        <a:cubicBezTo>
                          <a:pt x="62336" y="109436"/>
                          <a:pt x="60198" y="114178"/>
                          <a:pt x="5695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" name="图形 4">
                <a:extLst>
                  <a:ext uri="{FF2B5EF4-FFF2-40B4-BE49-F238E27FC236}">
                    <a16:creationId xmlns:a16="http://schemas.microsoft.com/office/drawing/2014/main" id="{C33ABA28-E47A-4496-8409-2D6B8D889745}"/>
                  </a:ext>
                </a:extLst>
              </p:cNvPr>
              <p:cNvGrpSpPr/>
              <p:nvPr/>
            </p:nvGrpSpPr>
            <p:grpSpPr>
              <a:xfrm>
                <a:off x="4154098" y="930718"/>
                <a:ext cx="370488" cy="200721"/>
                <a:chOff x="4154098" y="930718"/>
                <a:chExt cx="370488" cy="200721"/>
              </a:xfrm>
              <a:solidFill>
                <a:srgbClr val="000000"/>
              </a:solidFill>
            </p:grpSpPr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AD2EB4D7-7B13-4C65-B07C-14D0514DFACE}"/>
                    </a:ext>
                  </a:extLst>
                </p:cNvPr>
                <p:cNvSpPr/>
                <p:nvPr/>
              </p:nvSpPr>
              <p:spPr>
                <a:xfrm flipV="1">
                  <a:off x="4154098" y="93071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3059 h 124310"/>
                    <a:gd name="connsiteX1" fmla="*/ 25500 w 130006"/>
                    <a:gd name="connsiteY1" fmla="*/ 95980 h 124310"/>
                    <a:gd name="connsiteX2" fmla="*/ 72501 w 130006"/>
                    <a:gd name="connsiteY2" fmla="*/ 121339 h 124310"/>
                    <a:gd name="connsiteX3" fmla="*/ 97238 w 130006"/>
                    <a:gd name="connsiteY3" fmla="*/ 107833 h 124310"/>
                    <a:gd name="connsiteX4" fmla="*/ 109881 w 130006"/>
                    <a:gd name="connsiteY4" fmla="*/ 116102 h 124310"/>
                    <a:gd name="connsiteX5" fmla="*/ 116203 w 130006"/>
                    <a:gd name="connsiteY5" fmla="*/ 113897 h 124310"/>
                    <a:gd name="connsiteX6" fmla="*/ 118951 w 130006"/>
                    <a:gd name="connsiteY6" fmla="*/ 108384 h 124310"/>
                    <a:gd name="connsiteX7" fmla="*/ 108782 w 130006"/>
                    <a:gd name="connsiteY7" fmla="*/ 64283 h 124310"/>
                    <a:gd name="connsiteX8" fmla="*/ 98337 w 130006"/>
                    <a:gd name="connsiteY8" fmla="*/ 18528 h 124310"/>
                    <a:gd name="connsiteX9" fmla="*/ 100261 w 130006"/>
                    <a:gd name="connsiteY9" fmla="*/ 9432 h 124310"/>
                    <a:gd name="connsiteX10" fmla="*/ 106033 w 130006"/>
                    <a:gd name="connsiteY10" fmla="*/ 6951 h 124310"/>
                    <a:gd name="connsiteX11" fmla="*/ 111530 w 130006"/>
                    <a:gd name="connsiteY11" fmla="*/ 9432 h 124310"/>
                    <a:gd name="connsiteX12" fmla="*/ 122799 w 130006"/>
                    <a:gd name="connsiteY12" fmla="*/ 35892 h 124310"/>
                    <a:gd name="connsiteX13" fmla="*/ 125548 w 130006"/>
                    <a:gd name="connsiteY13" fmla="*/ 41681 h 124310"/>
                    <a:gd name="connsiteX14" fmla="*/ 128297 w 130006"/>
                    <a:gd name="connsiteY14" fmla="*/ 41956 h 124310"/>
                    <a:gd name="connsiteX15" fmla="*/ 129396 w 130006"/>
                    <a:gd name="connsiteY15" fmla="*/ 41956 h 124310"/>
                    <a:gd name="connsiteX16" fmla="*/ 134618 w 130006"/>
                    <a:gd name="connsiteY16" fmla="*/ 39476 h 124310"/>
                    <a:gd name="connsiteX17" fmla="*/ 133244 w 130006"/>
                    <a:gd name="connsiteY17" fmla="*/ 32034 h 124310"/>
                    <a:gd name="connsiteX18" fmla="*/ 127747 w 130006"/>
                    <a:gd name="connsiteY18" fmla="*/ 17149 h 124310"/>
                    <a:gd name="connsiteX19" fmla="*/ 118951 w 130006"/>
                    <a:gd name="connsiteY19" fmla="*/ 3368 h 124310"/>
                    <a:gd name="connsiteX20" fmla="*/ 110156 w 130006"/>
                    <a:gd name="connsiteY20" fmla="*/ -2421 h 124310"/>
                    <a:gd name="connsiteX21" fmla="*/ 103559 w 130006"/>
                    <a:gd name="connsiteY21" fmla="*/ -2972 h 124310"/>
                    <a:gd name="connsiteX22" fmla="*/ 87893 w 130006"/>
                    <a:gd name="connsiteY22" fmla="*/ 1163 h 124310"/>
                    <a:gd name="connsiteX23" fmla="*/ 79647 w 130006"/>
                    <a:gd name="connsiteY23" fmla="*/ 9707 h 124310"/>
                    <a:gd name="connsiteX24" fmla="*/ 77998 w 130006"/>
                    <a:gd name="connsiteY24" fmla="*/ 13842 h 124310"/>
                    <a:gd name="connsiteX25" fmla="*/ 76898 w 130006"/>
                    <a:gd name="connsiteY25" fmla="*/ 13566 h 124310"/>
                    <a:gd name="connsiteX26" fmla="*/ 75799 w 130006"/>
                    <a:gd name="connsiteY26" fmla="*/ 12464 h 124310"/>
                    <a:gd name="connsiteX27" fmla="*/ 42816 w 130006"/>
                    <a:gd name="connsiteY27" fmla="*/ -2972 h 124310"/>
                    <a:gd name="connsiteX28" fmla="*/ 16155 w 130006"/>
                    <a:gd name="connsiteY28" fmla="*/ 8054 h 124310"/>
                    <a:gd name="connsiteX29" fmla="*/ 4611 w 130006"/>
                    <a:gd name="connsiteY29" fmla="*/ 43059 h 124310"/>
                    <a:gd name="connsiteX30" fmla="*/ 92016 w 130006"/>
                    <a:gd name="connsiteY30" fmla="*/ 90192 h 124310"/>
                    <a:gd name="connsiteX31" fmla="*/ 90641 w 130006"/>
                    <a:gd name="connsiteY31" fmla="*/ 96256 h 124310"/>
                    <a:gd name="connsiteX32" fmla="*/ 84320 w 130006"/>
                    <a:gd name="connsiteY32" fmla="*/ 105903 h 124310"/>
                    <a:gd name="connsiteX33" fmla="*/ 71676 w 130006"/>
                    <a:gd name="connsiteY33" fmla="*/ 111416 h 124310"/>
                    <a:gd name="connsiteX34" fmla="*/ 53261 w 130006"/>
                    <a:gd name="connsiteY34" fmla="*/ 102871 h 124310"/>
                    <a:gd name="connsiteX35" fmla="*/ 39518 w 130006"/>
                    <a:gd name="connsiteY35" fmla="*/ 80545 h 124310"/>
                    <a:gd name="connsiteX36" fmla="*/ 28249 w 130006"/>
                    <a:gd name="connsiteY36" fmla="*/ 35341 h 124310"/>
                    <a:gd name="connsiteX37" fmla="*/ 28249 w 130006"/>
                    <a:gd name="connsiteY37" fmla="*/ 32309 h 124310"/>
                    <a:gd name="connsiteX38" fmla="*/ 27974 w 130006"/>
                    <a:gd name="connsiteY38" fmla="*/ 29002 h 124310"/>
                    <a:gd name="connsiteX39" fmla="*/ 32921 w 130006"/>
                    <a:gd name="connsiteY39" fmla="*/ 11912 h 124310"/>
                    <a:gd name="connsiteX40" fmla="*/ 44740 w 130006"/>
                    <a:gd name="connsiteY40" fmla="*/ 6951 h 124310"/>
                    <a:gd name="connsiteX41" fmla="*/ 65354 w 130006"/>
                    <a:gd name="connsiteY41" fmla="*/ 16047 h 124310"/>
                    <a:gd name="connsiteX42" fmla="*/ 77448 w 130006"/>
                    <a:gd name="connsiteY42" fmla="*/ 30104 h 124310"/>
                    <a:gd name="connsiteX43" fmla="*/ 84869 w 130006"/>
                    <a:gd name="connsiteY43" fmla="*/ 59597 h 124310"/>
                    <a:gd name="connsiteX44" fmla="*/ 92016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3059"/>
                      </a:moveTo>
                      <a:cubicBezTo>
                        <a:pt x="4611" y="61618"/>
                        <a:pt x="11574" y="79259"/>
                        <a:pt x="25500" y="95980"/>
                      </a:cubicBezTo>
                      <a:cubicBezTo>
                        <a:pt x="39426" y="112702"/>
                        <a:pt x="55093" y="121155"/>
                        <a:pt x="72501" y="121339"/>
                      </a:cubicBezTo>
                      <a:cubicBezTo>
                        <a:pt x="81846" y="121339"/>
                        <a:pt x="90092" y="116837"/>
                        <a:pt x="97238" y="107833"/>
                      </a:cubicBezTo>
                      <a:cubicBezTo>
                        <a:pt x="100170" y="113345"/>
                        <a:pt x="104384" y="116102"/>
                        <a:pt x="109881" y="116102"/>
                      </a:cubicBezTo>
                      <a:cubicBezTo>
                        <a:pt x="112263" y="116102"/>
                        <a:pt x="114370" y="115367"/>
                        <a:pt x="116203" y="113897"/>
                      </a:cubicBezTo>
                      <a:cubicBezTo>
                        <a:pt x="118035" y="112426"/>
                        <a:pt x="118951" y="110589"/>
                        <a:pt x="118951" y="108384"/>
                      </a:cubicBezTo>
                      <a:cubicBezTo>
                        <a:pt x="118951" y="105995"/>
                        <a:pt x="115562" y="91295"/>
                        <a:pt x="108782" y="64283"/>
                      </a:cubicBezTo>
                      <a:cubicBezTo>
                        <a:pt x="102002" y="37271"/>
                        <a:pt x="98520" y="22019"/>
                        <a:pt x="98337" y="18528"/>
                      </a:cubicBezTo>
                      <a:cubicBezTo>
                        <a:pt x="98337" y="13934"/>
                        <a:pt x="98979" y="10902"/>
                        <a:pt x="100261" y="9432"/>
                      </a:cubicBezTo>
                      <a:cubicBezTo>
                        <a:pt x="101544" y="7962"/>
                        <a:pt x="103468" y="7135"/>
                        <a:pt x="106033" y="6951"/>
                      </a:cubicBezTo>
                      <a:cubicBezTo>
                        <a:pt x="107682" y="7135"/>
                        <a:pt x="109515" y="7962"/>
                        <a:pt x="111530" y="9432"/>
                      </a:cubicBezTo>
                      <a:cubicBezTo>
                        <a:pt x="115378" y="13107"/>
                        <a:pt x="119135" y="21927"/>
                        <a:pt x="122799" y="35892"/>
                      </a:cubicBezTo>
                      <a:cubicBezTo>
                        <a:pt x="123899" y="39568"/>
                        <a:pt x="124815" y="41497"/>
                        <a:pt x="125548" y="41681"/>
                      </a:cubicBezTo>
                      <a:cubicBezTo>
                        <a:pt x="125914" y="41864"/>
                        <a:pt x="126831" y="41956"/>
                        <a:pt x="128297" y="41956"/>
                      </a:cubicBezTo>
                      <a:lnTo>
                        <a:pt x="129396" y="41956"/>
                      </a:lnTo>
                      <a:cubicBezTo>
                        <a:pt x="132877" y="41956"/>
                        <a:pt x="134618" y="41129"/>
                        <a:pt x="134618" y="39476"/>
                      </a:cubicBezTo>
                      <a:cubicBezTo>
                        <a:pt x="134618" y="38373"/>
                        <a:pt x="134160" y="35892"/>
                        <a:pt x="133244" y="32034"/>
                      </a:cubicBezTo>
                      <a:cubicBezTo>
                        <a:pt x="132328" y="28175"/>
                        <a:pt x="130495" y="23213"/>
                        <a:pt x="127747" y="17149"/>
                      </a:cubicBezTo>
                      <a:cubicBezTo>
                        <a:pt x="124998" y="11085"/>
                        <a:pt x="122066" y="6492"/>
                        <a:pt x="118951" y="3368"/>
                      </a:cubicBezTo>
                      <a:cubicBezTo>
                        <a:pt x="116569" y="979"/>
                        <a:pt x="113638" y="-950"/>
                        <a:pt x="110156" y="-2421"/>
                      </a:cubicBezTo>
                      <a:cubicBezTo>
                        <a:pt x="108690" y="-2788"/>
                        <a:pt x="106491" y="-2972"/>
                        <a:pt x="103559" y="-2972"/>
                      </a:cubicBezTo>
                      <a:cubicBezTo>
                        <a:pt x="97329" y="-2972"/>
                        <a:pt x="92107" y="-1594"/>
                        <a:pt x="87893" y="1163"/>
                      </a:cubicBezTo>
                      <a:cubicBezTo>
                        <a:pt x="83678" y="3919"/>
                        <a:pt x="80930" y="6767"/>
                        <a:pt x="79647" y="9707"/>
                      </a:cubicBezTo>
                      <a:lnTo>
                        <a:pt x="77998" y="13842"/>
                      </a:lnTo>
                      <a:cubicBezTo>
                        <a:pt x="77815" y="14026"/>
                        <a:pt x="77448" y="13934"/>
                        <a:pt x="76898" y="13566"/>
                      </a:cubicBezTo>
                      <a:cubicBezTo>
                        <a:pt x="76532" y="13199"/>
                        <a:pt x="76165" y="12831"/>
                        <a:pt x="75799" y="12464"/>
                      </a:cubicBezTo>
                      <a:cubicBezTo>
                        <a:pt x="64988" y="2173"/>
                        <a:pt x="53994" y="-2972"/>
                        <a:pt x="42816" y="-2972"/>
                      </a:cubicBezTo>
                      <a:cubicBezTo>
                        <a:pt x="32738" y="-2972"/>
                        <a:pt x="23851" y="703"/>
                        <a:pt x="16155" y="8054"/>
                      </a:cubicBezTo>
                      <a:cubicBezTo>
                        <a:pt x="8459" y="15404"/>
                        <a:pt x="4611" y="27072"/>
                        <a:pt x="4611" y="43059"/>
                      </a:cubicBezTo>
                      <a:close/>
                      <a:moveTo>
                        <a:pt x="92016" y="90192"/>
                      </a:moveTo>
                      <a:cubicBezTo>
                        <a:pt x="92016" y="91295"/>
                        <a:pt x="91557" y="93316"/>
                        <a:pt x="90641" y="96256"/>
                      </a:cubicBezTo>
                      <a:cubicBezTo>
                        <a:pt x="89725" y="99196"/>
                        <a:pt x="87618" y="102412"/>
                        <a:pt x="84320" y="105903"/>
                      </a:cubicBezTo>
                      <a:cubicBezTo>
                        <a:pt x="81021" y="109395"/>
                        <a:pt x="76807" y="111232"/>
                        <a:pt x="71676" y="111416"/>
                      </a:cubicBezTo>
                      <a:cubicBezTo>
                        <a:pt x="65263" y="111416"/>
                        <a:pt x="59124" y="108568"/>
                        <a:pt x="53261" y="102871"/>
                      </a:cubicBezTo>
                      <a:cubicBezTo>
                        <a:pt x="47397" y="97175"/>
                        <a:pt x="42816" y="89733"/>
                        <a:pt x="39518" y="80545"/>
                      </a:cubicBezTo>
                      <a:cubicBezTo>
                        <a:pt x="34204" y="66028"/>
                        <a:pt x="30448" y="50960"/>
                        <a:pt x="28249" y="35341"/>
                      </a:cubicBezTo>
                      <a:cubicBezTo>
                        <a:pt x="28249" y="34790"/>
                        <a:pt x="28249" y="33779"/>
                        <a:pt x="28249" y="32309"/>
                      </a:cubicBezTo>
                      <a:cubicBezTo>
                        <a:pt x="28249" y="30839"/>
                        <a:pt x="28157" y="29737"/>
                        <a:pt x="27974" y="29002"/>
                      </a:cubicBezTo>
                      <a:cubicBezTo>
                        <a:pt x="27974" y="20733"/>
                        <a:pt x="29623" y="15036"/>
                        <a:pt x="32921" y="11912"/>
                      </a:cubicBezTo>
                      <a:cubicBezTo>
                        <a:pt x="36220" y="8789"/>
                        <a:pt x="40159" y="7135"/>
                        <a:pt x="44740" y="6951"/>
                      </a:cubicBezTo>
                      <a:cubicBezTo>
                        <a:pt x="51703" y="6951"/>
                        <a:pt x="58575" y="9983"/>
                        <a:pt x="65354" y="16047"/>
                      </a:cubicBezTo>
                      <a:cubicBezTo>
                        <a:pt x="72134" y="22111"/>
                        <a:pt x="76165" y="26797"/>
                        <a:pt x="77448" y="30104"/>
                      </a:cubicBezTo>
                      <a:cubicBezTo>
                        <a:pt x="77815" y="30839"/>
                        <a:pt x="80288" y="40670"/>
                        <a:pt x="84869" y="59597"/>
                      </a:cubicBezTo>
                      <a:cubicBezTo>
                        <a:pt x="89450" y="78524"/>
                        <a:pt x="91832" y="88722"/>
                        <a:pt x="92016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" name="图形 4">
                  <a:extLst>
                    <a:ext uri="{FF2B5EF4-FFF2-40B4-BE49-F238E27FC236}">
                      <a16:creationId xmlns:a16="http://schemas.microsoft.com/office/drawing/2014/main" id="{7DA4E813-2283-4A95-91C4-695FFBF036DC}"/>
                    </a:ext>
                  </a:extLst>
                </p:cNvPr>
                <p:cNvGrpSpPr/>
                <p:nvPr/>
              </p:nvGrpSpPr>
              <p:grpSpPr>
                <a:xfrm>
                  <a:off x="4298006" y="963832"/>
                  <a:ext cx="226580" cy="167608"/>
                  <a:chOff x="4298006" y="963832"/>
                  <a:chExt cx="226580" cy="167608"/>
                </a:xfrm>
                <a:solidFill>
                  <a:srgbClr val="000000"/>
                </a:solidFill>
              </p:grpSpPr>
              <p:sp>
                <p:nvSpPr>
                  <p:cNvPr id="22" name="任意多边形: 形状 21">
                    <a:extLst>
                      <a:ext uri="{FF2B5EF4-FFF2-40B4-BE49-F238E27FC236}">
                        <a16:creationId xmlns:a16="http://schemas.microsoft.com/office/drawing/2014/main" id="{006F559F-54F2-4B9F-96FF-66444D50FDC3}"/>
                      </a:ext>
                    </a:extLst>
                  </p:cNvPr>
                  <p:cNvSpPr/>
                  <p:nvPr/>
                </p:nvSpPr>
                <p:spPr>
                  <a:xfrm flipV="1">
                    <a:off x="4298006" y="963832"/>
                    <a:ext cx="81810" cy="134072"/>
                  </a:xfrm>
                  <a:custGeom>
                    <a:avLst/>
                    <a:gdLst>
                      <a:gd name="connsiteX0" fmla="*/ 16144 w 81810"/>
                      <a:gd name="connsiteY0" fmla="*/ 115347 h 134072"/>
                      <a:gd name="connsiteX1" fmla="*/ 45875 w 81810"/>
                      <a:gd name="connsiteY1" fmla="*/ 131132 h 134072"/>
                      <a:gd name="connsiteX2" fmla="*/ 64530 w 81810"/>
                      <a:gd name="connsiteY2" fmla="*/ 126065 h 134072"/>
                      <a:gd name="connsiteX3" fmla="*/ 79687 w 81810"/>
                      <a:gd name="connsiteY3" fmla="*/ 108137 h 134072"/>
                      <a:gd name="connsiteX4" fmla="*/ 86877 w 81810"/>
                      <a:gd name="connsiteY4" fmla="*/ 63706 h 134072"/>
                      <a:gd name="connsiteX5" fmla="*/ 78521 w 81810"/>
                      <a:gd name="connsiteY5" fmla="*/ 17521 h 134072"/>
                      <a:gd name="connsiteX6" fmla="*/ 67834 w 81810"/>
                      <a:gd name="connsiteY6" fmla="*/ 4465 h 134072"/>
                      <a:gd name="connsiteX7" fmla="*/ 55980 w 81810"/>
                      <a:gd name="connsiteY7" fmla="*/ -1576 h 134072"/>
                      <a:gd name="connsiteX8" fmla="*/ 46069 w 81810"/>
                      <a:gd name="connsiteY8" fmla="*/ -2940 h 134072"/>
                      <a:gd name="connsiteX9" fmla="*/ 35965 w 81810"/>
                      <a:gd name="connsiteY9" fmla="*/ -1771 h 134072"/>
                      <a:gd name="connsiteX10" fmla="*/ 24111 w 81810"/>
                      <a:gd name="connsiteY10" fmla="*/ 4465 h 134072"/>
                      <a:gd name="connsiteX11" fmla="*/ 13423 w 81810"/>
                      <a:gd name="connsiteY11" fmla="*/ 17521 h 134072"/>
                      <a:gd name="connsiteX12" fmla="*/ 5067 w 81810"/>
                      <a:gd name="connsiteY12" fmla="*/ 63706 h 134072"/>
                      <a:gd name="connsiteX13" fmla="*/ 16144 w 81810"/>
                      <a:gd name="connsiteY13" fmla="*/ 115347 h 134072"/>
                      <a:gd name="connsiteX14" fmla="*/ 59866 w 81810"/>
                      <a:gd name="connsiteY14" fmla="*/ 117686 h 134072"/>
                      <a:gd name="connsiteX15" fmla="*/ 46069 w 81810"/>
                      <a:gd name="connsiteY15" fmla="*/ 123921 h 134072"/>
                      <a:gd name="connsiteX16" fmla="*/ 32078 w 81810"/>
                      <a:gd name="connsiteY16" fmla="*/ 117686 h 134072"/>
                      <a:gd name="connsiteX17" fmla="*/ 25665 w 81810"/>
                      <a:gd name="connsiteY17" fmla="*/ 103655 h 134072"/>
                      <a:gd name="connsiteX18" fmla="*/ 24111 w 81810"/>
                      <a:gd name="connsiteY18" fmla="*/ 66239 h 134072"/>
                      <a:gd name="connsiteX19" fmla="*/ 25665 w 81810"/>
                      <a:gd name="connsiteY19" fmla="*/ 25706 h 134072"/>
                      <a:gd name="connsiteX20" fmla="*/ 32661 w 81810"/>
                      <a:gd name="connsiteY20" fmla="*/ 10311 h 134072"/>
                      <a:gd name="connsiteX21" fmla="*/ 46069 w 81810"/>
                      <a:gd name="connsiteY21" fmla="*/ 4465 h 134072"/>
                      <a:gd name="connsiteX22" fmla="*/ 59283 w 81810"/>
                      <a:gd name="connsiteY22" fmla="*/ 10311 h 134072"/>
                      <a:gd name="connsiteX23" fmla="*/ 66279 w 81810"/>
                      <a:gd name="connsiteY23" fmla="*/ 26680 h 134072"/>
                      <a:gd name="connsiteX24" fmla="*/ 67834 w 81810"/>
                      <a:gd name="connsiteY24" fmla="*/ 66239 h 134072"/>
                      <a:gd name="connsiteX25" fmla="*/ 66279 w 81810"/>
                      <a:gd name="connsiteY25" fmla="*/ 103460 h 134072"/>
                      <a:gd name="connsiteX26" fmla="*/ 59866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6144" y="115347"/>
                        </a:moveTo>
                        <a:cubicBezTo>
                          <a:pt x="23398" y="125870"/>
                          <a:pt x="33309" y="131132"/>
                          <a:pt x="45875" y="131132"/>
                        </a:cubicBezTo>
                        <a:cubicBezTo>
                          <a:pt x="52093" y="131132"/>
                          <a:pt x="58312" y="129443"/>
                          <a:pt x="64530" y="126065"/>
                        </a:cubicBezTo>
                        <a:cubicBezTo>
                          <a:pt x="70748" y="122687"/>
                          <a:pt x="75801" y="116711"/>
                          <a:pt x="79687" y="108137"/>
                        </a:cubicBezTo>
                        <a:cubicBezTo>
                          <a:pt x="84481" y="97354"/>
                          <a:pt x="86877" y="82544"/>
                          <a:pt x="86877" y="63706"/>
                        </a:cubicBezTo>
                        <a:cubicBezTo>
                          <a:pt x="86877" y="43569"/>
                          <a:pt x="84092" y="28174"/>
                          <a:pt x="78521" y="17521"/>
                        </a:cubicBezTo>
                        <a:cubicBezTo>
                          <a:pt x="75930" y="12065"/>
                          <a:pt x="72368" y="7713"/>
                          <a:pt x="67834" y="4465"/>
                        </a:cubicBezTo>
                        <a:cubicBezTo>
                          <a:pt x="63299" y="1217"/>
                          <a:pt x="59348" y="-797"/>
                          <a:pt x="55980" y="-1576"/>
                        </a:cubicBezTo>
                        <a:cubicBezTo>
                          <a:pt x="52612" y="-2356"/>
                          <a:pt x="49308" y="-2811"/>
                          <a:pt x="46069" y="-2940"/>
                        </a:cubicBezTo>
                        <a:cubicBezTo>
                          <a:pt x="42701" y="-2940"/>
                          <a:pt x="39333" y="-2551"/>
                          <a:pt x="35965" y="-1771"/>
                        </a:cubicBezTo>
                        <a:cubicBezTo>
                          <a:pt x="32596" y="-992"/>
                          <a:pt x="28645" y="1087"/>
                          <a:pt x="24111" y="4465"/>
                        </a:cubicBezTo>
                        <a:cubicBezTo>
                          <a:pt x="19577" y="7842"/>
                          <a:pt x="16014" y="12195"/>
                          <a:pt x="13423" y="17521"/>
                        </a:cubicBezTo>
                        <a:cubicBezTo>
                          <a:pt x="7852" y="28174"/>
                          <a:pt x="5067" y="43569"/>
                          <a:pt x="5067" y="63706"/>
                        </a:cubicBezTo>
                        <a:cubicBezTo>
                          <a:pt x="5067" y="86311"/>
                          <a:pt x="8759" y="103525"/>
                          <a:pt x="16144" y="115347"/>
                        </a:cubicBezTo>
                        <a:close/>
                        <a:moveTo>
                          <a:pt x="59866" y="117686"/>
                        </a:moveTo>
                        <a:cubicBezTo>
                          <a:pt x="55980" y="121843"/>
                          <a:pt x="51381" y="123921"/>
                          <a:pt x="46069" y="123921"/>
                        </a:cubicBezTo>
                        <a:cubicBezTo>
                          <a:pt x="40628" y="123921"/>
                          <a:pt x="35965" y="121843"/>
                          <a:pt x="32078" y="117686"/>
                        </a:cubicBezTo>
                        <a:cubicBezTo>
                          <a:pt x="28839" y="114308"/>
                          <a:pt x="26702" y="109631"/>
                          <a:pt x="25665" y="103655"/>
                        </a:cubicBezTo>
                        <a:cubicBezTo>
                          <a:pt x="24629" y="97679"/>
                          <a:pt x="24111" y="85207"/>
                          <a:pt x="24111" y="66239"/>
                        </a:cubicBezTo>
                        <a:cubicBezTo>
                          <a:pt x="24111" y="45713"/>
                          <a:pt x="24629" y="32202"/>
                          <a:pt x="25665" y="25706"/>
                        </a:cubicBezTo>
                        <a:cubicBezTo>
                          <a:pt x="26702" y="19210"/>
                          <a:pt x="29034" y="14078"/>
                          <a:pt x="32661" y="10311"/>
                        </a:cubicBezTo>
                        <a:cubicBezTo>
                          <a:pt x="36288" y="6413"/>
                          <a:pt x="40758" y="4465"/>
                          <a:pt x="46069" y="4465"/>
                        </a:cubicBezTo>
                        <a:cubicBezTo>
                          <a:pt x="51251" y="4465"/>
                          <a:pt x="55656" y="6413"/>
                          <a:pt x="59283" y="10311"/>
                        </a:cubicBezTo>
                        <a:cubicBezTo>
                          <a:pt x="63040" y="14208"/>
                          <a:pt x="65372" y="19665"/>
                          <a:pt x="66279" y="26680"/>
                        </a:cubicBezTo>
                        <a:cubicBezTo>
                          <a:pt x="67186" y="33696"/>
                          <a:pt x="67704" y="46882"/>
                          <a:pt x="67834" y="66239"/>
                        </a:cubicBezTo>
                        <a:cubicBezTo>
                          <a:pt x="67834" y="85077"/>
                          <a:pt x="67315" y="97484"/>
                          <a:pt x="66279" y="103460"/>
                        </a:cubicBezTo>
                        <a:cubicBezTo>
                          <a:pt x="65243" y="109436"/>
                          <a:pt x="63105" y="114178"/>
                          <a:pt x="59866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任意多边形: 形状 22">
                    <a:extLst>
                      <a:ext uri="{FF2B5EF4-FFF2-40B4-BE49-F238E27FC236}">
                        <a16:creationId xmlns:a16="http://schemas.microsoft.com/office/drawing/2014/main" id="{17CB682C-D9AB-4262-8BFF-0D3888DB12E4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070038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2315 h 61402"/>
                      <a:gd name="connsiteX1" fmla="*/ 5452 w 25650"/>
                      <a:gd name="connsiteY1" fmla="*/ 47187 h 61402"/>
                      <a:gd name="connsiteX2" fmla="*/ 8561 w 25650"/>
                      <a:gd name="connsiteY2" fmla="*/ 55566 h 61402"/>
                      <a:gd name="connsiteX3" fmla="*/ 16917 w 25650"/>
                      <a:gd name="connsiteY3" fmla="*/ 59074 h 61402"/>
                      <a:gd name="connsiteX4" fmla="*/ 26633 w 25650"/>
                      <a:gd name="connsiteY4" fmla="*/ 54202 h 61402"/>
                      <a:gd name="connsiteX5" fmla="*/ 31102 w 25650"/>
                      <a:gd name="connsiteY5" fmla="*/ 37054 h 61402"/>
                      <a:gd name="connsiteX6" fmla="*/ 29353 w 25650"/>
                      <a:gd name="connsiteY6" fmla="*/ 23802 h 61402"/>
                      <a:gd name="connsiteX7" fmla="*/ 25273 w 25650"/>
                      <a:gd name="connsiteY7" fmla="*/ 12694 h 61402"/>
                      <a:gd name="connsiteX8" fmla="*/ 20220 w 25650"/>
                      <a:gd name="connsiteY8" fmla="*/ 4705 h 61402"/>
                      <a:gd name="connsiteX9" fmla="*/ 15556 w 25650"/>
                      <a:gd name="connsiteY9" fmla="*/ -557 h 61402"/>
                      <a:gd name="connsiteX10" fmla="*/ 13030 w 25650"/>
                      <a:gd name="connsiteY10" fmla="*/ -2311 h 61402"/>
                      <a:gd name="connsiteX11" fmla="*/ 10504 w 25650"/>
                      <a:gd name="connsiteY11" fmla="*/ -557 h 61402"/>
                      <a:gd name="connsiteX12" fmla="*/ 8755 w 25650"/>
                      <a:gd name="connsiteY12" fmla="*/ 1976 h 61402"/>
                      <a:gd name="connsiteX13" fmla="*/ 10893 w 25650"/>
                      <a:gd name="connsiteY13" fmla="*/ 5094 h 61402"/>
                      <a:gd name="connsiteX14" fmla="*/ 15751 w 25650"/>
                      <a:gd name="connsiteY14" fmla="*/ 10941 h 61402"/>
                      <a:gd name="connsiteX15" fmla="*/ 20803 w 25650"/>
                      <a:gd name="connsiteY15" fmla="*/ 20684 h 61402"/>
                      <a:gd name="connsiteX16" fmla="*/ 23912 w 25650"/>
                      <a:gd name="connsiteY16" fmla="*/ 34910 h 61402"/>
                      <a:gd name="connsiteX17" fmla="*/ 23912 w 25650"/>
                      <a:gd name="connsiteY17" fmla="*/ 37248 h 61402"/>
                      <a:gd name="connsiteX18" fmla="*/ 23718 w 25650"/>
                      <a:gd name="connsiteY18" fmla="*/ 37054 h 61402"/>
                      <a:gd name="connsiteX19" fmla="*/ 22746 w 25650"/>
                      <a:gd name="connsiteY19" fmla="*/ 36664 h 61402"/>
                      <a:gd name="connsiteX20" fmla="*/ 21580 w 25650"/>
                      <a:gd name="connsiteY20" fmla="*/ 36079 h 61402"/>
                      <a:gd name="connsiteX21" fmla="*/ 19832 w 25650"/>
                      <a:gd name="connsiteY21" fmla="*/ 35689 h 61402"/>
                      <a:gd name="connsiteX22" fmla="*/ 17500 w 25650"/>
                      <a:gd name="connsiteY22" fmla="*/ 35495 h 61402"/>
                      <a:gd name="connsiteX23" fmla="*/ 8949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2315"/>
                        </a:moveTo>
                        <a:cubicBezTo>
                          <a:pt x="5452" y="42315"/>
                          <a:pt x="5452" y="43939"/>
                          <a:pt x="5452" y="47187"/>
                        </a:cubicBezTo>
                        <a:cubicBezTo>
                          <a:pt x="5452" y="50435"/>
                          <a:pt x="6488" y="53228"/>
                          <a:pt x="8561" y="55566"/>
                        </a:cubicBezTo>
                        <a:cubicBezTo>
                          <a:pt x="10634" y="57905"/>
                          <a:pt x="13419" y="59074"/>
                          <a:pt x="16917" y="59074"/>
                        </a:cubicBezTo>
                        <a:cubicBezTo>
                          <a:pt x="20544" y="59074"/>
                          <a:pt x="23783" y="57450"/>
                          <a:pt x="26633" y="54202"/>
                        </a:cubicBezTo>
                        <a:cubicBezTo>
                          <a:pt x="29483" y="50954"/>
                          <a:pt x="30973" y="45238"/>
                          <a:pt x="31102" y="37054"/>
                        </a:cubicBezTo>
                        <a:cubicBezTo>
                          <a:pt x="31102" y="32507"/>
                          <a:pt x="30519" y="28089"/>
                          <a:pt x="29353" y="23802"/>
                        </a:cubicBezTo>
                        <a:cubicBezTo>
                          <a:pt x="28187" y="19515"/>
                          <a:pt x="26827" y="15812"/>
                          <a:pt x="25273" y="12694"/>
                        </a:cubicBezTo>
                        <a:cubicBezTo>
                          <a:pt x="23718" y="9577"/>
                          <a:pt x="22034" y="6913"/>
                          <a:pt x="20220" y="4705"/>
                        </a:cubicBezTo>
                        <a:cubicBezTo>
                          <a:pt x="18406" y="2496"/>
                          <a:pt x="16852" y="742"/>
                          <a:pt x="15556" y="-557"/>
                        </a:cubicBezTo>
                        <a:cubicBezTo>
                          <a:pt x="14261" y="-1856"/>
                          <a:pt x="13419" y="-2441"/>
                          <a:pt x="13030" y="-2311"/>
                        </a:cubicBezTo>
                        <a:cubicBezTo>
                          <a:pt x="12512" y="-2311"/>
                          <a:pt x="11670" y="-1726"/>
                          <a:pt x="10504" y="-557"/>
                        </a:cubicBezTo>
                        <a:cubicBezTo>
                          <a:pt x="9338" y="612"/>
                          <a:pt x="8755" y="1457"/>
                          <a:pt x="8755" y="1976"/>
                        </a:cubicBezTo>
                        <a:cubicBezTo>
                          <a:pt x="8755" y="2496"/>
                          <a:pt x="9468" y="3535"/>
                          <a:pt x="10893" y="5094"/>
                        </a:cubicBezTo>
                        <a:cubicBezTo>
                          <a:pt x="12318" y="6653"/>
                          <a:pt x="13937" y="8602"/>
                          <a:pt x="15751" y="10941"/>
                        </a:cubicBezTo>
                        <a:cubicBezTo>
                          <a:pt x="17564" y="13279"/>
                          <a:pt x="19249" y="16527"/>
                          <a:pt x="20803" y="20684"/>
                        </a:cubicBezTo>
                        <a:cubicBezTo>
                          <a:pt x="22358" y="24842"/>
                          <a:pt x="23394" y="29583"/>
                          <a:pt x="23912" y="34910"/>
                        </a:cubicBezTo>
                        <a:lnTo>
                          <a:pt x="23912" y="37248"/>
                        </a:lnTo>
                        <a:lnTo>
                          <a:pt x="23718" y="37054"/>
                        </a:lnTo>
                        <a:cubicBezTo>
                          <a:pt x="23459" y="36924"/>
                          <a:pt x="23135" y="36794"/>
                          <a:pt x="22746" y="36664"/>
                        </a:cubicBezTo>
                        <a:cubicBezTo>
                          <a:pt x="22358" y="36534"/>
                          <a:pt x="21969" y="36339"/>
                          <a:pt x="21580" y="36079"/>
                        </a:cubicBezTo>
                        <a:cubicBezTo>
                          <a:pt x="21192" y="35819"/>
                          <a:pt x="20609" y="35689"/>
                          <a:pt x="19832" y="35689"/>
                        </a:cubicBezTo>
                        <a:cubicBezTo>
                          <a:pt x="19054" y="35689"/>
                          <a:pt x="18277" y="35624"/>
                          <a:pt x="17500" y="35495"/>
                        </a:cubicBezTo>
                        <a:cubicBezTo>
                          <a:pt x="14002" y="35495"/>
                          <a:pt x="11152" y="36599"/>
                          <a:pt x="8949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597EEAF1-C1AE-4C9D-8E71-7A561CD20314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96383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09677 h 129785"/>
                      <a:gd name="connsiteX1" fmla="*/ 28351 w 66847"/>
                      <a:gd name="connsiteY1" fmla="*/ 108703 h 129785"/>
                      <a:gd name="connsiteX2" fmla="*/ 20579 w 66847"/>
                      <a:gd name="connsiteY2" fmla="*/ 106754 h 129785"/>
                      <a:gd name="connsiteX3" fmla="*/ 9308 w 66847"/>
                      <a:gd name="connsiteY3" fmla="*/ 105390 h 129785"/>
                      <a:gd name="connsiteX4" fmla="*/ 5616 w 66847"/>
                      <a:gd name="connsiteY4" fmla="*/ 105390 h 129785"/>
                      <a:gd name="connsiteX5" fmla="*/ 5616 w 66847"/>
                      <a:gd name="connsiteY5" fmla="*/ 114354 h 129785"/>
                      <a:gd name="connsiteX6" fmla="*/ 9308 w 66847"/>
                      <a:gd name="connsiteY6" fmla="*/ 114354 h 129785"/>
                      <a:gd name="connsiteX7" fmla="*/ 26214 w 66847"/>
                      <a:gd name="connsiteY7" fmla="*/ 117277 h 129785"/>
                      <a:gd name="connsiteX8" fmla="*/ 37096 w 66847"/>
                      <a:gd name="connsiteY8" fmla="*/ 121954 h 129785"/>
                      <a:gd name="connsiteX9" fmla="*/ 42537 w 66847"/>
                      <a:gd name="connsiteY9" fmla="*/ 126241 h 129785"/>
                      <a:gd name="connsiteX10" fmla="*/ 44869 w 66847"/>
                      <a:gd name="connsiteY10" fmla="*/ 126826 h 129785"/>
                      <a:gd name="connsiteX11" fmla="*/ 48172 w 66847"/>
                      <a:gd name="connsiteY11" fmla="*/ 125657 h 129785"/>
                      <a:gd name="connsiteX12" fmla="*/ 48172 w 66847"/>
                      <a:gd name="connsiteY12" fmla="*/ 67390 h 129785"/>
                      <a:gd name="connsiteX13" fmla="*/ 48367 w 66847"/>
                      <a:gd name="connsiteY13" fmla="*/ 8928 h 129785"/>
                      <a:gd name="connsiteX14" fmla="*/ 50699 w 66847"/>
                      <a:gd name="connsiteY14" fmla="*/ 7174 h 129785"/>
                      <a:gd name="connsiteX15" fmla="*/ 55362 w 66847"/>
                      <a:gd name="connsiteY15" fmla="*/ 6395 h 129785"/>
                      <a:gd name="connsiteX16" fmla="*/ 67410 w 66847"/>
                      <a:gd name="connsiteY16" fmla="*/ 6005 h 129785"/>
                      <a:gd name="connsiteX17" fmla="*/ 72463 w 66847"/>
                      <a:gd name="connsiteY17" fmla="*/ 6005 h 129785"/>
                      <a:gd name="connsiteX18" fmla="*/ 72463 w 66847"/>
                      <a:gd name="connsiteY18" fmla="*/ -2959 h 129785"/>
                      <a:gd name="connsiteX19" fmla="*/ 70325 w 66847"/>
                      <a:gd name="connsiteY19" fmla="*/ -2959 h 129785"/>
                      <a:gd name="connsiteX20" fmla="*/ 39428 w 66847"/>
                      <a:gd name="connsiteY20" fmla="*/ -2375 h 129785"/>
                      <a:gd name="connsiteX21" fmla="*/ 8919 w 66847"/>
                      <a:gd name="connsiteY21" fmla="*/ -2959 h 129785"/>
                      <a:gd name="connsiteX22" fmla="*/ 6587 w 66847"/>
                      <a:gd name="connsiteY22" fmla="*/ -2959 h 129785"/>
                      <a:gd name="connsiteX23" fmla="*/ 6587 w 66847"/>
                      <a:gd name="connsiteY23" fmla="*/ 6005 h 129785"/>
                      <a:gd name="connsiteX24" fmla="*/ 11640 w 66847"/>
                      <a:gd name="connsiteY24" fmla="*/ 6005 h 129785"/>
                      <a:gd name="connsiteX25" fmla="*/ 19024 w 66847"/>
                      <a:gd name="connsiteY25" fmla="*/ 6005 h 129785"/>
                      <a:gd name="connsiteX26" fmla="*/ 23882 w 66847"/>
                      <a:gd name="connsiteY26" fmla="*/ 6200 h 129785"/>
                      <a:gd name="connsiteX27" fmla="*/ 26991 w 66847"/>
                      <a:gd name="connsiteY27" fmla="*/ 6784 h 129785"/>
                      <a:gd name="connsiteX28" fmla="*/ 28546 w 66847"/>
                      <a:gd name="connsiteY28" fmla="*/ 7174 h 129785"/>
                      <a:gd name="connsiteX29" fmla="*/ 29712 w 66847"/>
                      <a:gd name="connsiteY29" fmla="*/ 8148 h 129785"/>
                      <a:gd name="connsiteX30" fmla="*/ 30878 w 66847"/>
                      <a:gd name="connsiteY30" fmla="*/ 8928 h 129785"/>
                      <a:gd name="connsiteX31" fmla="*/ 30878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09677"/>
                        </a:moveTo>
                        <a:lnTo>
                          <a:pt x="28351" y="108703"/>
                        </a:lnTo>
                        <a:cubicBezTo>
                          <a:pt x="26538" y="108053"/>
                          <a:pt x="23947" y="107404"/>
                          <a:pt x="20579" y="106754"/>
                        </a:cubicBezTo>
                        <a:cubicBezTo>
                          <a:pt x="17210" y="106104"/>
                          <a:pt x="13453" y="105650"/>
                          <a:pt x="9308" y="105390"/>
                        </a:cubicBezTo>
                        <a:lnTo>
                          <a:pt x="5616" y="105390"/>
                        </a:lnTo>
                        <a:lnTo>
                          <a:pt x="5616" y="114354"/>
                        </a:lnTo>
                        <a:lnTo>
                          <a:pt x="9308" y="114354"/>
                        </a:lnTo>
                        <a:cubicBezTo>
                          <a:pt x="15397" y="114614"/>
                          <a:pt x="21032" y="115588"/>
                          <a:pt x="26214" y="117277"/>
                        </a:cubicBezTo>
                        <a:cubicBezTo>
                          <a:pt x="31396" y="118966"/>
                          <a:pt x="35023" y="120525"/>
                          <a:pt x="37096" y="121954"/>
                        </a:cubicBezTo>
                        <a:cubicBezTo>
                          <a:pt x="39169" y="123383"/>
                          <a:pt x="40982" y="124812"/>
                          <a:pt x="42537" y="126241"/>
                        </a:cubicBezTo>
                        <a:cubicBezTo>
                          <a:pt x="42796" y="126631"/>
                          <a:pt x="43573" y="126826"/>
                          <a:pt x="44869" y="126826"/>
                        </a:cubicBezTo>
                        <a:cubicBezTo>
                          <a:pt x="46035" y="126826"/>
                          <a:pt x="47136" y="126436"/>
                          <a:pt x="48172" y="125657"/>
                        </a:cubicBezTo>
                        <a:lnTo>
                          <a:pt x="48172" y="67390"/>
                        </a:lnTo>
                        <a:lnTo>
                          <a:pt x="48367" y="8928"/>
                        </a:lnTo>
                        <a:cubicBezTo>
                          <a:pt x="49274" y="8019"/>
                          <a:pt x="50051" y="7434"/>
                          <a:pt x="50699" y="7174"/>
                        </a:cubicBezTo>
                        <a:cubicBezTo>
                          <a:pt x="51346" y="6914"/>
                          <a:pt x="52901" y="6654"/>
                          <a:pt x="55362" y="6395"/>
                        </a:cubicBezTo>
                        <a:cubicBezTo>
                          <a:pt x="57824" y="6135"/>
                          <a:pt x="61840" y="6005"/>
                          <a:pt x="67410" y="6005"/>
                        </a:cubicBezTo>
                        <a:lnTo>
                          <a:pt x="72463" y="6005"/>
                        </a:lnTo>
                        <a:lnTo>
                          <a:pt x="72463" y="-2959"/>
                        </a:lnTo>
                        <a:lnTo>
                          <a:pt x="70325" y="-2959"/>
                        </a:lnTo>
                        <a:cubicBezTo>
                          <a:pt x="67605" y="-2569"/>
                          <a:pt x="57306" y="-2375"/>
                          <a:pt x="39428" y="-2375"/>
                        </a:cubicBezTo>
                        <a:cubicBezTo>
                          <a:pt x="21809" y="-2375"/>
                          <a:pt x="11640" y="-2569"/>
                          <a:pt x="8919" y="-2959"/>
                        </a:cubicBezTo>
                        <a:lnTo>
                          <a:pt x="6587" y="-2959"/>
                        </a:lnTo>
                        <a:lnTo>
                          <a:pt x="6587" y="6005"/>
                        </a:lnTo>
                        <a:lnTo>
                          <a:pt x="11640" y="6005"/>
                        </a:lnTo>
                        <a:cubicBezTo>
                          <a:pt x="14490" y="6005"/>
                          <a:pt x="16951" y="6005"/>
                          <a:pt x="19024" y="6005"/>
                        </a:cubicBezTo>
                        <a:cubicBezTo>
                          <a:pt x="21097" y="6005"/>
                          <a:pt x="22716" y="6070"/>
                          <a:pt x="23882" y="6200"/>
                        </a:cubicBezTo>
                        <a:cubicBezTo>
                          <a:pt x="25048" y="6330"/>
                          <a:pt x="26084" y="6525"/>
                          <a:pt x="26991" y="6784"/>
                        </a:cubicBezTo>
                        <a:cubicBezTo>
                          <a:pt x="27898" y="7044"/>
                          <a:pt x="28416" y="7174"/>
                          <a:pt x="28546" y="7174"/>
                        </a:cubicBezTo>
                        <a:cubicBezTo>
                          <a:pt x="28675" y="7174"/>
                          <a:pt x="29064" y="7499"/>
                          <a:pt x="29712" y="8148"/>
                        </a:cubicBezTo>
                        <a:cubicBezTo>
                          <a:pt x="30359" y="8798"/>
                          <a:pt x="30748" y="9058"/>
                          <a:pt x="30878" y="8928"/>
                        </a:cubicBezTo>
                        <a:lnTo>
                          <a:pt x="30878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68DCB482-6795-4E74-92B0-308068E83E38}"/>
                  </a:ext>
                </a:extLst>
              </p:cNvPr>
              <p:cNvSpPr/>
              <p:nvPr/>
            </p:nvSpPr>
            <p:spPr>
              <a:xfrm flipV="1">
                <a:off x="4997879" y="1019197"/>
                <a:ext cx="278978" cy="33075"/>
              </a:xfrm>
              <a:custGeom>
                <a:avLst/>
                <a:gdLst>
                  <a:gd name="connsiteX0" fmla="*/ 7636 w 278978"/>
                  <a:gd name="connsiteY0" fmla="*/ 13877 h 33075"/>
                  <a:gd name="connsiteX1" fmla="*/ 12309 w 278978"/>
                  <a:gd name="connsiteY1" fmla="*/ 25454 h 33075"/>
                  <a:gd name="connsiteX2" fmla="*/ 24128 w 278978"/>
                  <a:gd name="connsiteY2" fmla="*/ 30415 h 33075"/>
                  <a:gd name="connsiteX3" fmla="*/ 35672 w 278978"/>
                  <a:gd name="connsiteY3" fmla="*/ 26005 h 33075"/>
                  <a:gd name="connsiteX4" fmla="*/ 40894 w 278978"/>
                  <a:gd name="connsiteY4" fmla="*/ 14153 h 33075"/>
                  <a:gd name="connsiteX5" fmla="*/ 36221 w 278978"/>
                  <a:gd name="connsiteY5" fmla="*/ 2301 h 33075"/>
                  <a:gd name="connsiteX6" fmla="*/ 24402 w 278978"/>
                  <a:gd name="connsiteY6" fmla="*/ -2661 h 33075"/>
                  <a:gd name="connsiteX7" fmla="*/ 12584 w 278978"/>
                  <a:gd name="connsiteY7" fmla="*/ 2025 h 33075"/>
                  <a:gd name="connsiteX8" fmla="*/ 7636 w 278978"/>
                  <a:gd name="connsiteY8" fmla="*/ 13877 h 33075"/>
                  <a:gd name="connsiteX9" fmla="*/ 130497 w 278978"/>
                  <a:gd name="connsiteY9" fmla="*/ 13877 h 33075"/>
                  <a:gd name="connsiteX10" fmla="*/ 135169 w 278978"/>
                  <a:gd name="connsiteY10" fmla="*/ 25454 h 33075"/>
                  <a:gd name="connsiteX11" fmla="*/ 146988 w 278978"/>
                  <a:gd name="connsiteY11" fmla="*/ 30415 h 33075"/>
                  <a:gd name="connsiteX12" fmla="*/ 158532 w 278978"/>
                  <a:gd name="connsiteY12" fmla="*/ 26005 h 33075"/>
                  <a:gd name="connsiteX13" fmla="*/ 163754 w 278978"/>
                  <a:gd name="connsiteY13" fmla="*/ 14153 h 33075"/>
                  <a:gd name="connsiteX14" fmla="*/ 159082 w 278978"/>
                  <a:gd name="connsiteY14" fmla="*/ 2301 h 33075"/>
                  <a:gd name="connsiteX15" fmla="*/ 147263 w 278978"/>
                  <a:gd name="connsiteY15" fmla="*/ -2661 h 33075"/>
                  <a:gd name="connsiteX16" fmla="*/ 135444 w 278978"/>
                  <a:gd name="connsiteY16" fmla="*/ 2025 h 33075"/>
                  <a:gd name="connsiteX17" fmla="*/ 130497 w 278978"/>
                  <a:gd name="connsiteY17" fmla="*/ 13877 h 33075"/>
                  <a:gd name="connsiteX18" fmla="*/ 253358 w 278978"/>
                  <a:gd name="connsiteY18" fmla="*/ 13877 h 33075"/>
                  <a:gd name="connsiteX19" fmla="*/ 258030 w 278978"/>
                  <a:gd name="connsiteY19" fmla="*/ 25454 h 33075"/>
                  <a:gd name="connsiteX20" fmla="*/ 269849 w 278978"/>
                  <a:gd name="connsiteY20" fmla="*/ 30415 h 33075"/>
                  <a:gd name="connsiteX21" fmla="*/ 281393 w 278978"/>
                  <a:gd name="connsiteY21" fmla="*/ 26005 h 33075"/>
                  <a:gd name="connsiteX22" fmla="*/ 286615 w 278978"/>
                  <a:gd name="connsiteY22" fmla="*/ 14153 h 33075"/>
                  <a:gd name="connsiteX23" fmla="*/ 281943 w 278978"/>
                  <a:gd name="connsiteY23" fmla="*/ 2301 h 33075"/>
                  <a:gd name="connsiteX24" fmla="*/ 270124 w 278978"/>
                  <a:gd name="connsiteY24" fmla="*/ -2661 h 33075"/>
                  <a:gd name="connsiteX25" fmla="*/ 258305 w 278978"/>
                  <a:gd name="connsiteY25" fmla="*/ 2025 h 33075"/>
                  <a:gd name="connsiteX26" fmla="*/ 253358 w 278978"/>
                  <a:gd name="connsiteY26" fmla="*/ 13877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3877"/>
                    </a:moveTo>
                    <a:cubicBezTo>
                      <a:pt x="7636" y="18287"/>
                      <a:pt x="9194" y="22146"/>
                      <a:pt x="12309" y="25454"/>
                    </a:cubicBezTo>
                    <a:cubicBezTo>
                      <a:pt x="15424" y="28761"/>
                      <a:pt x="19363" y="30415"/>
                      <a:pt x="24128" y="30415"/>
                    </a:cubicBezTo>
                    <a:cubicBezTo>
                      <a:pt x="28525" y="30415"/>
                      <a:pt x="32373" y="28945"/>
                      <a:pt x="35672" y="26005"/>
                    </a:cubicBezTo>
                    <a:cubicBezTo>
                      <a:pt x="38970" y="23065"/>
                      <a:pt x="40711" y="19114"/>
                      <a:pt x="40894" y="14153"/>
                    </a:cubicBezTo>
                    <a:cubicBezTo>
                      <a:pt x="40894" y="9559"/>
                      <a:pt x="39336" y="5608"/>
                      <a:pt x="36221" y="2301"/>
                    </a:cubicBezTo>
                    <a:cubicBezTo>
                      <a:pt x="33106" y="-1007"/>
                      <a:pt x="29167" y="-2661"/>
                      <a:pt x="24402" y="-2661"/>
                    </a:cubicBezTo>
                    <a:cubicBezTo>
                      <a:pt x="19638" y="-2661"/>
                      <a:pt x="15699" y="-1099"/>
                      <a:pt x="12584" y="2025"/>
                    </a:cubicBezTo>
                    <a:cubicBezTo>
                      <a:pt x="9469" y="5149"/>
                      <a:pt x="7819" y="9100"/>
                      <a:pt x="7636" y="13877"/>
                    </a:cubicBezTo>
                    <a:close/>
                    <a:moveTo>
                      <a:pt x="130497" y="13877"/>
                    </a:moveTo>
                    <a:cubicBezTo>
                      <a:pt x="130497" y="18287"/>
                      <a:pt x="132054" y="22146"/>
                      <a:pt x="135169" y="25454"/>
                    </a:cubicBezTo>
                    <a:cubicBezTo>
                      <a:pt x="138284" y="28761"/>
                      <a:pt x="142224" y="30415"/>
                      <a:pt x="146988" y="30415"/>
                    </a:cubicBezTo>
                    <a:cubicBezTo>
                      <a:pt x="151386" y="30415"/>
                      <a:pt x="155234" y="28945"/>
                      <a:pt x="158532" y="26005"/>
                    </a:cubicBezTo>
                    <a:cubicBezTo>
                      <a:pt x="161830" y="23065"/>
                      <a:pt x="163571" y="19114"/>
                      <a:pt x="163754" y="14153"/>
                    </a:cubicBezTo>
                    <a:cubicBezTo>
                      <a:pt x="163754" y="9559"/>
                      <a:pt x="162197" y="5608"/>
                      <a:pt x="159082" y="2301"/>
                    </a:cubicBezTo>
                    <a:cubicBezTo>
                      <a:pt x="155967" y="-1007"/>
                      <a:pt x="152027" y="-2661"/>
                      <a:pt x="147263" y="-2661"/>
                    </a:cubicBezTo>
                    <a:cubicBezTo>
                      <a:pt x="142499" y="-2661"/>
                      <a:pt x="138559" y="-1099"/>
                      <a:pt x="135444" y="2025"/>
                    </a:cubicBezTo>
                    <a:cubicBezTo>
                      <a:pt x="132329" y="5149"/>
                      <a:pt x="130680" y="9100"/>
                      <a:pt x="130497" y="13877"/>
                    </a:cubicBezTo>
                    <a:close/>
                    <a:moveTo>
                      <a:pt x="253358" y="13877"/>
                    </a:moveTo>
                    <a:cubicBezTo>
                      <a:pt x="253358" y="18287"/>
                      <a:pt x="254915" y="22146"/>
                      <a:pt x="258030" y="25454"/>
                    </a:cubicBezTo>
                    <a:cubicBezTo>
                      <a:pt x="261145" y="28761"/>
                      <a:pt x="265085" y="30415"/>
                      <a:pt x="269849" y="30415"/>
                    </a:cubicBezTo>
                    <a:cubicBezTo>
                      <a:pt x="274247" y="30415"/>
                      <a:pt x="278095" y="28945"/>
                      <a:pt x="281393" y="26005"/>
                    </a:cubicBezTo>
                    <a:cubicBezTo>
                      <a:pt x="284691" y="23065"/>
                      <a:pt x="286432" y="19114"/>
                      <a:pt x="286615" y="14153"/>
                    </a:cubicBezTo>
                    <a:cubicBezTo>
                      <a:pt x="286615" y="9559"/>
                      <a:pt x="285058" y="5608"/>
                      <a:pt x="281943" y="2301"/>
                    </a:cubicBezTo>
                    <a:cubicBezTo>
                      <a:pt x="278827" y="-1007"/>
                      <a:pt x="274888" y="-2661"/>
                      <a:pt x="270124" y="-2661"/>
                    </a:cubicBezTo>
                    <a:cubicBezTo>
                      <a:pt x="265360" y="-2661"/>
                      <a:pt x="261420" y="-1099"/>
                      <a:pt x="258305" y="2025"/>
                    </a:cubicBezTo>
                    <a:cubicBezTo>
                      <a:pt x="255190" y="5149"/>
                      <a:pt x="253541" y="9100"/>
                      <a:pt x="253358" y="13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6" name="图形 4">
                <a:extLst>
                  <a:ext uri="{FF2B5EF4-FFF2-40B4-BE49-F238E27FC236}">
                    <a16:creationId xmlns:a16="http://schemas.microsoft.com/office/drawing/2014/main" id="{47C25C1C-159A-4F9F-9D6A-3E081363306C}"/>
                  </a:ext>
                </a:extLst>
              </p:cNvPr>
              <p:cNvGrpSpPr/>
              <p:nvPr/>
            </p:nvGrpSpPr>
            <p:grpSpPr>
              <a:xfrm>
                <a:off x="5731497" y="930718"/>
                <a:ext cx="638265" cy="200721"/>
                <a:chOff x="5731497" y="930718"/>
                <a:chExt cx="638265" cy="200721"/>
              </a:xfrm>
              <a:solidFill>
                <a:srgbClr val="000000"/>
              </a:solidFill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E04075FC-ACAC-4F1D-8248-465886704B77}"/>
                    </a:ext>
                  </a:extLst>
                </p:cNvPr>
                <p:cNvSpPr/>
                <p:nvPr/>
              </p:nvSpPr>
              <p:spPr>
                <a:xfrm flipV="1">
                  <a:off x="5731497" y="93071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3059 h 124310"/>
                    <a:gd name="connsiteX1" fmla="*/ 31239 w 130006"/>
                    <a:gd name="connsiteY1" fmla="*/ 95980 h 124310"/>
                    <a:gd name="connsiteX2" fmla="*/ 78240 w 130006"/>
                    <a:gd name="connsiteY2" fmla="*/ 121339 h 124310"/>
                    <a:gd name="connsiteX3" fmla="*/ 102977 w 130006"/>
                    <a:gd name="connsiteY3" fmla="*/ 107833 h 124310"/>
                    <a:gd name="connsiteX4" fmla="*/ 115620 w 130006"/>
                    <a:gd name="connsiteY4" fmla="*/ 116102 h 124310"/>
                    <a:gd name="connsiteX5" fmla="*/ 121942 w 130006"/>
                    <a:gd name="connsiteY5" fmla="*/ 113897 h 124310"/>
                    <a:gd name="connsiteX6" fmla="*/ 124690 w 130006"/>
                    <a:gd name="connsiteY6" fmla="*/ 108384 h 124310"/>
                    <a:gd name="connsiteX7" fmla="*/ 114521 w 130006"/>
                    <a:gd name="connsiteY7" fmla="*/ 64283 h 124310"/>
                    <a:gd name="connsiteX8" fmla="*/ 104076 w 130006"/>
                    <a:gd name="connsiteY8" fmla="*/ 18528 h 124310"/>
                    <a:gd name="connsiteX9" fmla="*/ 106000 w 130006"/>
                    <a:gd name="connsiteY9" fmla="*/ 9432 h 124310"/>
                    <a:gd name="connsiteX10" fmla="*/ 111772 w 130006"/>
                    <a:gd name="connsiteY10" fmla="*/ 6951 h 124310"/>
                    <a:gd name="connsiteX11" fmla="*/ 117269 w 130006"/>
                    <a:gd name="connsiteY11" fmla="*/ 9432 h 124310"/>
                    <a:gd name="connsiteX12" fmla="*/ 128538 w 130006"/>
                    <a:gd name="connsiteY12" fmla="*/ 35892 h 124310"/>
                    <a:gd name="connsiteX13" fmla="*/ 131287 w 130006"/>
                    <a:gd name="connsiteY13" fmla="*/ 41681 h 124310"/>
                    <a:gd name="connsiteX14" fmla="*/ 134036 w 130006"/>
                    <a:gd name="connsiteY14" fmla="*/ 41956 h 124310"/>
                    <a:gd name="connsiteX15" fmla="*/ 135135 w 130006"/>
                    <a:gd name="connsiteY15" fmla="*/ 41956 h 124310"/>
                    <a:gd name="connsiteX16" fmla="*/ 140357 w 130006"/>
                    <a:gd name="connsiteY16" fmla="*/ 39476 h 124310"/>
                    <a:gd name="connsiteX17" fmla="*/ 138983 w 130006"/>
                    <a:gd name="connsiteY17" fmla="*/ 32034 h 124310"/>
                    <a:gd name="connsiteX18" fmla="*/ 133486 w 130006"/>
                    <a:gd name="connsiteY18" fmla="*/ 17149 h 124310"/>
                    <a:gd name="connsiteX19" fmla="*/ 124690 w 130006"/>
                    <a:gd name="connsiteY19" fmla="*/ 3368 h 124310"/>
                    <a:gd name="connsiteX20" fmla="*/ 115895 w 130006"/>
                    <a:gd name="connsiteY20" fmla="*/ -2421 h 124310"/>
                    <a:gd name="connsiteX21" fmla="*/ 109298 w 130006"/>
                    <a:gd name="connsiteY21" fmla="*/ -2972 h 124310"/>
                    <a:gd name="connsiteX22" fmla="*/ 93632 w 130006"/>
                    <a:gd name="connsiteY22" fmla="*/ 1163 h 124310"/>
                    <a:gd name="connsiteX23" fmla="*/ 85386 w 130006"/>
                    <a:gd name="connsiteY23" fmla="*/ 9707 h 124310"/>
                    <a:gd name="connsiteX24" fmla="*/ 83737 w 130006"/>
                    <a:gd name="connsiteY24" fmla="*/ 13842 h 124310"/>
                    <a:gd name="connsiteX25" fmla="*/ 82637 w 130006"/>
                    <a:gd name="connsiteY25" fmla="*/ 13566 h 124310"/>
                    <a:gd name="connsiteX26" fmla="*/ 81538 w 130006"/>
                    <a:gd name="connsiteY26" fmla="*/ 12464 h 124310"/>
                    <a:gd name="connsiteX27" fmla="*/ 48555 w 130006"/>
                    <a:gd name="connsiteY27" fmla="*/ -2972 h 124310"/>
                    <a:gd name="connsiteX28" fmla="*/ 21894 w 130006"/>
                    <a:gd name="connsiteY28" fmla="*/ 8054 h 124310"/>
                    <a:gd name="connsiteX29" fmla="*/ 10350 w 130006"/>
                    <a:gd name="connsiteY29" fmla="*/ 43059 h 124310"/>
                    <a:gd name="connsiteX30" fmla="*/ 97755 w 130006"/>
                    <a:gd name="connsiteY30" fmla="*/ 90192 h 124310"/>
                    <a:gd name="connsiteX31" fmla="*/ 96380 w 130006"/>
                    <a:gd name="connsiteY31" fmla="*/ 96256 h 124310"/>
                    <a:gd name="connsiteX32" fmla="*/ 90059 w 130006"/>
                    <a:gd name="connsiteY32" fmla="*/ 105903 h 124310"/>
                    <a:gd name="connsiteX33" fmla="*/ 77415 w 130006"/>
                    <a:gd name="connsiteY33" fmla="*/ 111416 h 124310"/>
                    <a:gd name="connsiteX34" fmla="*/ 59000 w 130006"/>
                    <a:gd name="connsiteY34" fmla="*/ 102871 h 124310"/>
                    <a:gd name="connsiteX35" fmla="*/ 45257 w 130006"/>
                    <a:gd name="connsiteY35" fmla="*/ 80545 h 124310"/>
                    <a:gd name="connsiteX36" fmla="*/ 33988 w 130006"/>
                    <a:gd name="connsiteY36" fmla="*/ 35341 h 124310"/>
                    <a:gd name="connsiteX37" fmla="*/ 33988 w 130006"/>
                    <a:gd name="connsiteY37" fmla="*/ 32309 h 124310"/>
                    <a:gd name="connsiteX38" fmla="*/ 33713 w 130006"/>
                    <a:gd name="connsiteY38" fmla="*/ 29002 h 124310"/>
                    <a:gd name="connsiteX39" fmla="*/ 38660 w 130006"/>
                    <a:gd name="connsiteY39" fmla="*/ 11912 h 124310"/>
                    <a:gd name="connsiteX40" fmla="*/ 50479 w 130006"/>
                    <a:gd name="connsiteY40" fmla="*/ 6951 h 124310"/>
                    <a:gd name="connsiteX41" fmla="*/ 71093 w 130006"/>
                    <a:gd name="connsiteY41" fmla="*/ 16047 h 124310"/>
                    <a:gd name="connsiteX42" fmla="*/ 83187 w 130006"/>
                    <a:gd name="connsiteY42" fmla="*/ 30104 h 124310"/>
                    <a:gd name="connsiteX43" fmla="*/ 90608 w 130006"/>
                    <a:gd name="connsiteY43" fmla="*/ 59597 h 124310"/>
                    <a:gd name="connsiteX44" fmla="*/ 97755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3059"/>
                      </a:moveTo>
                      <a:cubicBezTo>
                        <a:pt x="10350" y="61618"/>
                        <a:pt x="17313" y="79259"/>
                        <a:pt x="31239" y="95980"/>
                      </a:cubicBezTo>
                      <a:cubicBezTo>
                        <a:pt x="45165" y="112702"/>
                        <a:pt x="60832" y="121155"/>
                        <a:pt x="78240" y="121339"/>
                      </a:cubicBezTo>
                      <a:cubicBezTo>
                        <a:pt x="87585" y="121339"/>
                        <a:pt x="95831" y="116837"/>
                        <a:pt x="102977" y="107833"/>
                      </a:cubicBezTo>
                      <a:cubicBezTo>
                        <a:pt x="105909" y="113345"/>
                        <a:pt x="110123" y="116102"/>
                        <a:pt x="115620" y="116102"/>
                      </a:cubicBezTo>
                      <a:cubicBezTo>
                        <a:pt x="118002" y="116102"/>
                        <a:pt x="120109" y="115367"/>
                        <a:pt x="121942" y="113897"/>
                      </a:cubicBezTo>
                      <a:cubicBezTo>
                        <a:pt x="123774" y="112426"/>
                        <a:pt x="124690" y="110589"/>
                        <a:pt x="124690" y="108384"/>
                      </a:cubicBezTo>
                      <a:cubicBezTo>
                        <a:pt x="124690" y="105995"/>
                        <a:pt x="121301" y="91295"/>
                        <a:pt x="114521" y="64283"/>
                      </a:cubicBezTo>
                      <a:cubicBezTo>
                        <a:pt x="107741" y="37271"/>
                        <a:pt x="104259" y="22019"/>
                        <a:pt x="104076" y="18528"/>
                      </a:cubicBezTo>
                      <a:cubicBezTo>
                        <a:pt x="104076" y="13934"/>
                        <a:pt x="104718" y="10902"/>
                        <a:pt x="106000" y="9432"/>
                      </a:cubicBezTo>
                      <a:cubicBezTo>
                        <a:pt x="107283" y="7962"/>
                        <a:pt x="109207" y="7135"/>
                        <a:pt x="111772" y="6951"/>
                      </a:cubicBezTo>
                      <a:cubicBezTo>
                        <a:pt x="113421" y="7135"/>
                        <a:pt x="115254" y="7962"/>
                        <a:pt x="117269" y="9432"/>
                      </a:cubicBezTo>
                      <a:cubicBezTo>
                        <a:pt x="121117" y="13107"/>
                        <a:pt x="124874" y="21927"/>
                        <a:pt x="128538" y="35892"/>
                      </a:cubicBezTo>
                      <a:cubicBezTo>
                        <a:pt x="129638" y="39568"/>
                        <a:pt x="130554" y="41497"/>
                        <a:pt x="131287" y="41681"/>
                      </a:cubicBezTo>
                      <a:cubicBezTo>
                        <a:pt x="131653" y="41864"/>
                        <a:pt x="132570" y="41956"/>
                        <a:pt x="134036" y="41956"/>
                      </a:cubicBezTo>
                      <a:lnTo>
                        <a:pt x="135135" y="41956"/>
                      </a:lnTo>
                      <a:cubicBezTo>
                        <a:pt x="138616" y="41956"/>
                        <a:pt x="140357" y="41129"/>
                        <a:pt x="140357" y="39476"/>
                      </a:cubicBezTo>
                      <a:cubicBezTo>
                        <a:pt x="140357" y="38373"/>
                        <a:pt x="139899" y="35892"/>
                        <a:pt x="138983" y="32034"/>
                      </a:cubicBezTo>
                      <a:cubicBezTo>
                        <a:pt x="138067" y="28175"/>
                        <a:pt x="136234" y="23213"/>
                        <a:pt x="133486" y="17149"/>
                      </a:cubicBezTo>
                      <a:cubicBezTo>
                        <a:pt x="130737" y="11085"/>
                        <a:pt x="127805" y="6492"/>
                        <a:pt x="124690" y="3368"/>
                      </a:cubicBezTo>
                      <a:cubicBezTo>
                        <a:pt x="122308" y="979"/>
                        <a:pt x="119377" y="-950"/>
                        <a:pt x="115895" y="-2421"/>
                      </a:cubicBezTo>
                      <a:cubicBezTo>
                        <a:pt x="114429" y="-2788"/>
                        <a:pt x="112230" y="-2972"/>
                        <a:pt x="109298" y="-2972"/>
                      </a:cubicBezTo>
                      <a:cubicBezTo>
                        <a:pt x="103068" y="-2972"/>
                        <a:pt x="97846" y="-1594"/>
                        <a:pt x="93632" y="1163"/>
                      </a:cubicBezTo>
                      <a:cubicBezTo>
                        <a:pt x="89417" y="3919"/>
                        <a:pt x="86669" y="6767"/>
                        <a:pt x="85386" y="9707"/>
                      </a:cubicBezTo>
                      <a:lnTo>
                        <a:pt x="83737" y="13842"/>
                      </a:lnTo>
                      <a:cubicBezTo>
                        <a:pt x="83554" y="14026"/>
                        <a:pt x="83187" y="13934"/>
                        <a:pt x="82637" y="13566"/>
                      </a:cubicBezTo>
                      <a:cubicBezTo>
                        <a:pt x="82271" y="13199"/>
                        <a:pt x="81904" y="12831"/>
                        <a:pt x="81538" y="12464"/>
                      </a:cubicBezTo>
                      <a:cubicBezTo>
                        <a:pt x="70727" y="2173"/>
                        <a:pt x="59733" y="-2972"/>
                        <a:pt x="48555" y="-2972"/>
                      </a:cubicBezTo>
                      <a:cubicBezTo>
                        <a:pt x="38477" y="-2972"/>
                        <a:pt x="29590" y="703"/>
                        <a:pt x="21894" y="8054"/>
                      </a:cubicBezTo>
                      <a:cubicBezTo>
                        <a:pt x="14198" y="15404"/>
                        <a:pt x="10350" y="27072"/>
                        <a:pt x="10350" y="43059"/>
                      </a:cubicBezTo>
                      <a:close/>
                      <a:moveTo>
                        <a:pt x="97755" y="90192"/>
                      </a:moveTo>
                      <a:cubicBezTo>
                        <a:pt x="97755" y="91295"/>
                        <a:pt x="97296" y="93316"/>
                        <a:pt x="96380" y="96256"/>
                      </a:cubicBezTo>
                      <a:cubicBezTo>
                        <a:pt x="95464" y="99196"/>
                        <a:pt x="93357" y="102412"/>
                        <a:pt x="90059" y="105903"/>
                      </a:cubicBezTo>
                      <a:cubicBezTo>
                        <a:pt x="86760" y="109395"/>
                        <a:pt x="82546" y="111232"/>
                        <a:pt x="77415" y="111416"/>
                      </a:cubicBezTo>
                      <a:cubicBezTo>
                        <a:pt x="71002" y="111416"/>
                        <a:pt x="64863" y="108568"/>
                        <a:pt x="59000" y="102871"/>
                      </a:cubicBezTo>
                      <a:cubicBezTo>
                        <a:pt x="53136" y="97175"/>
                        <a:pt x="48555" y="89733"/>
                        <a:pt x="45257" y="80545"/>
                      </a:cubicBezTo>
                      <a:cubicBezTo>
                        <a:pt x="39943" y="66028"/>
                        <a:pt x="36187" y="50960"/>
                        <a:pt x="33988" y="35341"/>
                      </a:cubicBezTo>
                      <a:cubicBezTo>
                        <a:pt x="33988" y="34790"/>
                        <a:pt x="33988" y="33779"/>
                        <a:pt x="33988" y="32309"/>
                      </a:cubicBezTo>
                      <a:cubicBezTo>
                        <a:pt x="33988" y="30839"/>
                        <a:pt x="33896" y="29737"/>
                        <a:pt x="33713" y="29002"/>
                      </a:cubicBezTo>
                      <a:cubicBezTo>
                        <a:pt x="33713" y="20733"/>
                        <a:pt x="35362" y="15036"/>
                        <a:pt x="38660" y="11912"/>
                      </a:cubicBezTo>
                      <a:cubicBezTo>
                        <a:pt x="41959" y="8789"/>
                        <a:pt x="45898" y="7135"/>
                        <a:pt x="50479" y="6951"/>
                      </a:cubicBezTo>
                      <a:cubicBezTo>
                        <a:pt x="57442" y="6951"/>
                        <a:pt x="64314" y="9983"/>
                        <a:pt x="71093" y="16047"/>
                      </a:cubicBezTo>
                      <a:cubicBezTo>
                        <a:pt x="77873" y="22111"/>
                        <a:pt x="81904" y="26797"/>
                        <a:pt x="83187" y="30104"/>
                      </a:cubicBezTo>
                      <a:cubicBezTo>
                        <a:pt x="83554" y="30839"/>
                        <a:pt x="86027" y="40670"/>
                        <a:pt x="90608" y="59597"/>
                      </a:cubicBezTo>
                      <a:cubicBezTo>
                        <a:pt x="95189" y="78524"/>
                        <a:pt x="97571" y="88722"/>
                        <a:pt x="97755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" name="图形 4">
                  <a:extLst>
                    <a:ext uri="{FF2B5EF4-FFF2-40B4-BE49-F238E27FC236}">
                      <a16:creationId xmlns:a16="http://schemas.microsoft.com/office/drawing/2014/main" id="{8E160B7A-FC90-42B2-B5CB-406ACD5A5702}"/>
                    </a:ext>
                  </a:extLst>
                </p:cNvPr>
                <p:cNvGrpSpPr/>
                <p:nvPr/>
              </p:nvGrpSpPr>
              <p:grpSpPr>
                <a:xfrm>
                  <a:off x="5875404" y="963832"/>
                  <a:ext cx="494358" cy="167608"/>
                  <a:chOff x="5875404" y="963832"/>
                  <a:chExt cx="494358" cy="167608"/>
                </a:xfrm>
                <a:solidFill>
                  <a:srgbClr val="000000"/>
                </a:solidFill>
              </p:grpSpPr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FA4E1CE9-4A82-4154-A682-09A2E64B2B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75404" y="963832"/>
                    <a:ext cx="81810" cy="134072"/>
                  </a:xfrm>
                  <a:custGeom>
                    <a:avLst/>
                    <a:gdLst>
                      <a:gd name="connsiteX0" fmla="*/ 21883 w 81810"/>
                      <a:gd name="connsiteY0" fmla="*/ 115347 h 134072"/>
                      <a:gd name="connsiteX1" fmla="*/ 51614 w 81810"/>
                      <a:gd name="connsiteY1" fmla="*/ 131132 h 134072"/>
                      <a:gd name="connsiteX2" fmla="*/ 70269 w 81810"/>
                      <a:gd name="connsiteY2" fmla="*/ 126065 h 134072"/>
                      <a:gd name="connsiteX3" fmla="*/ 85426 w 81810"/>
                      <a:gd name="connsiteY3" fmla="*/ 108137 h 134072"/>
                      <a:gd name="connsiteX4" fmla="*/ 92616 w 81810"/>
                      <a:gd name="connsiteY4" fmla="*/ 63706 h 134072"/>
                      <a:gd name="connsiteX5" fmla="*/ 84260 w 81810"/>
                      <a:gd name="connsiteY5" fmla="*/ 17521 h 134072"/>
                      <a:gd name="connsiteX6" fmla="*/ 73573 w 81810"/>
                      <a:gd name="connsiteY6" fmla="*/ 4465 h 134072"/>
                      <a:gd name="connsiteX7" fmla="*/ 61719 w 81810"/>
                      <a:gd name="connsiteY7" fmla="*/ -1576 h 134072"/>
                      <a:gd name="connsiteX8" fmla="*/ 51808 w 81810"/>
                      <a:gd name="connsiteY8" fmla="*/ -2940 h 134072"/>
                      <a:gd name="connsiteX9" fmla="*/ 41704 w 81810"/>
                      <a:gd name="connsiteY9" fmla="*/ -1771 h 134072"/>
                      <a:gd name="connsiteX10" fmla="*/ 29850 w 81810"/>
                      <a:gd name="connsiteY10" fmla="*/ 4465 h 134072"/>
                      <a:gd name="connsiteX11" fmla="*/ 19162 w 81810"/>
                      <a:gd name="connsiteY11" fmla="*/ 17521 h 134072"/>
                      <a:gd name="connsiteX12" fmla="*/ 10806 w 81810"/>
                      <a:gd name="connsiteY12" fmla="*/ 63706 h 134072"/>
                      <a:gd name="connsiteX13" fmla="*/ 21883 w 81810"/>
                      <a:gd name="connsiteY13" fmla="*/ 115347 h 134072"/>
                      <a:gd name="connsiteX14" fmla="*/ 65605 w 81810"/>
                      <a:gd name="connsiteY14" fmla="*/ 117686 h 134072"/>
                      <a:gd name="connsiteX15" fmla="*/ 51808 w 81810"/>
                      <a:gd name="connsiteY15" fmla="*/ 123921 h 134072"/>
                      <a:gd name="connsiteX16" fmla="*/ 37817 w 81810"/>
                      <a:gd name="connsiteY16" fmla="*/ 117686 h 134072"/>
                      <a:gd name="connsiteX17" fmla="*/ 31404 w 81810"/>
                      <a:gd name="connsiteY17" fmla="*/ 103655 h 134072"/>
                      <a:gd name="connsiteX18" fmla="*/ 29850 w 81810"/>
                      <a:gd name="connsiteY18" fmla="*/ 66239 h 134072"/>
                      <a:gd name="connsiteX19" fmla="*/ 31404 w 81810"/>
                      <a:gd name="connsiteY19" fmla="*/ 25706 h 134072"/>
                      <a:gd name="connsiteX20" fmla="*/ 38400 w 81810"/>
                      <a:gd name="connsiteY20" fmla="*/ 10311 h 134072"/>
                      <a:gd name="connsiteX21" fmla="*/ 51808 w 81810"/>
                      <a:gd name="connsiteY21" fmla="*/ 4465 h 134072"/>
                      <a:gd name="connsiteX22" fmla="*/ 65022 w 81810"/>
                      <a:gd name="connsiteY22" fmla="*/ 10311 h 134072"/>
                      <a:gd name="connsiteX23" fmla="*/ 72018 w 81810"/>
                      <a:gd name="connsiteY23" fmla="*/ 26680 h 134072"/>
                      <a:gd name="connsiteX24" fmla="*/ 73573 w 81810"/>
                      <a:gd name="connsiteY24" fmla="*/ 66239 h 134072"/>
                      <a:gd name="connsiteX25" fmla="*/ 72018 w 81810"/>
                      <a:gd name="connsiteY25" fmla="*/ 103460 h 134072"/>
                      <a:gd name="connsiteX26" fmla="*/ 65605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21883" y="115347"/>
                        </a:moveTo>
                        <a:cubicBezTo>
                          <a:pt x="29137" y="125870"/>
                          <a:pt x="39048" y="131132"/>
                          <a:pt x="51614" y="131132"/>
                        </a:cubicBezTo>
                        <a:cubicBezTo>
                          <a:pt x="57832" y="131132"/>
                          <a:pt x="64051" y="129443"/>
                          <a:pt x="70269" y="126065"/>
                        </a:cubicBezTo>
                        <a:cubicBezTo>
                          <a:pt x="76487" y="122687"/>
                          <a:pt x="81540" y="116711"/>
                          <a:pt x="85426" y="108137"/>
                        </a:cubicBezTo>
                        <a:cubicBezTo>
                          <a:pt x="90220" y="97354"/>
                          <a:pt x="92616" y="82544"/>
                          <a:pt x="92616" y="63706"/>
                        </a:cubicBezTo>
                        <a:cubicBezTo>
                          <a:pt x="92616" y="43569"/>
                          <a:pt x="89831" y="28174"/>
                          <a:pt x="84260" y="17521"/>
                        </a:cubicBezTo>
                        <a:cubicBezTo>
                          <a:pt x="81669" y="12065"/>
                          <a:pt x="78107" y="7713"/>
                          <a:pt x="73573" y="4465"/>
                        </a:cubicBezTo>
                        <a:cubicBezTo>
                          <a:pt x="69038" y="1217"/>
                          <a:pt x="65087" y="-797"/>
                          <a:pt x="61719" y="-1576"/>
                        </a:cubicBezTo>
                        <a:cubicBezTo>
                          <a:pt x="58351" y="-2356"/>
                          <a:pt x="55047" y="-2811"/>
                          <a:pt x="51808" y="-2940"/>
                        </a:cubicBezTo>
                        <a:cubicBezTo>
                          <a:pt x="48440" y="-2940"/>
                          <a:pt x="45072" y="-2551"/>
                          <a:pt x="41704" y="-1771"/>
                        </a:cubicBezTo>
                        <a:cubicBezTo>
                          <a:pt x="38335" y="-992"/>
                          <a:pt x="34384" y="1087"/>
                          <a:pt x="29850" y="4465"/>
                        </a:cubicBezTo>
                        <a:cubicBezTo>
                          <a:pt x="25316" y="7842"/>
                          <a:pt x="21753" y="12195"/>
                          <a:pt x="19162" y="17521"/>
                        </a:cubicBezTo>
                        <a:cubicBezTo>
                          <a:pt x="13591" y="28174"/>
                          <a:pt x="10806" y="43569"/>
                          <a:pt x="10806" y="63706"/>
                        </a:cubicBezTo>
                        <a:cubicBezTo>
                          <a:pt x="10806" y="86311"/>
                          <a:pt x="14498" y="103525"/>
                          <a:pt x="21883" y="115347"/>
                        </a:cubicBezTo>
                        <a:close/>
                        <a:moveTo>
                          <a:pt x="65605" y="117686"/>
                        </a:moveTo>
                        <a:cubicBezTo>
                          <a:pt x="61719" y="121843"/>
                          <a:pt x="57120" y="123921"/>
                          <a:pt x="51808" y="123921"/>
                        </a:cubicBezTo>
                        <a:cubicBezTo>
                          <a:pt x="46367" y="123921"/>
                          <a:pt x="41704" y="121843"/>
                          <a:pt x="37817" y="117686"/>
                        </a:cubicBezTo>
                        <a:cubicBezTo>
                          <a:pt x="34578" y="114308"/>
                          <a:pt x="32441" y="109631"/>
                          <a:pt x="31404" y="103655"/>
                        </a:cubicBezTo>
                        <a:cubicBezTo>
                          <a:pt x="30368" y="97679"/>
                          <a:pt x="29850" y="85207"/>
                          <a:pt x="29850" y="66239"/>
                        </a:cubicBezTo>
                        <a:cubicBezTo>
                          <a:pt x="29850" y="45713"/>
                          <a:pt x="30368" y="32202"/>
                          <a:pt x="31404" y="25706"/>
                        </a:cubicBezTo>
                        <a:cubicBezTo>
                          <a:pt x="32441" y="19210"/>
                          <a:pt x="34773" y="14078"/>
                          <a:pt x="38400" y="10311"/>
                        </a:cubicBezTo>
                        <a:cubicBezTo>
                          <a:pt x="42027" y="6413"/>
                          <a:pt x="46497" y="4465"/>
                          <a:pt x="51808" y="4465"/>
                        </a:cubicBezTo>
                        <a:cubicBezTo>
                          <a:pt x="56990" y="4465"/>
                          <a:pt x="61395" y="6413"/>
                          <a:pt x="65022" y="10311"/>
                        </a:cubicBezTo>
                        <a:cubicBezTo>
                          <a:pt x="68779" y="14208"/>
                          <a:pt x="71111" y="19665"/>
                          <a:pt x="72018" y="26680"/>
                        </a:cubicBezTo>
                        <a:cubicBezTo>
                          <a:pt x="72925" y="33696"/>
                          <a:pt x="73443" y="46882"/>
                          <a:pt x="73573" y="66239"/>
                        </a:cubicBezTo>
                        <a:cubicBezTo>
                          <a:pt x="73573" y="85077"/>
                          <a:pt x="73054" y="97484"/>
                          <a:pt x="72018" y="103460"/>
                        </a:cubicBezTo>
                        <a:cubicBezTo>
                          <a:pt x="70982" y="109436"/>
                          <a:pt x="68844" y="114178"/>
                          <a:pt x="65605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43A45598-8E21-4FAE-A99E-66B2A60B10E9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070038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2315 h 61402"/>
                      <a:gd name="connsiteX1" fmla="*/ 11191 w 25650"/>
                      <a:gd name="connsiteY1" fmla="*/ 47187 h 61402"/>
                      <a:gd name="connsiteX2" fmla="*/ 14300 w 25650"/>
                      <a:gd name="connsiteY2" fmla="*/ 55566 h 61402"/>
                      <a:gd name="connsiteX3" fmla="*/ 22656 w 25650"/>
                      <a:gd name="connsiteY3" fmla="*/ 59074 h 61402"/>
                      <a:gd name="connsiteX4" fmla="*/ 32372 w 25650"/>
                      <a:gd name="connsiteY4" fmla="*/ 54202 h 61402"/>
                      <a:gd name="connsiteX5" fmla="*/ 36841 w 25650"/>
                      <a:gd name="connsiteY5" fmla="*/ 37054 h 61402"/>
                      <a:gd name="connsiteX6" fmla="*/ 35092 w 25650"/>
                      <a:gd name="connsiteY6" fmla="*/ 23802 h 61402"/>
                      <a:gd name="connsiteX7" fmla="*/ 31012 w 25650"/>
                      <a:gd name="connsiteY7" fmla="*/ 12694 h 61402"/>
                      <a:gd name="connsiteX8" fmla="*/ 25959 w 25650"/>
                      <a:gd name="connsiteY8" fmla="*/ 4705 h 61402"/>
                      <a:gd name="connsiteX9" fmla="*/ 21295 w 25650"/>
                      <a:gd name="connsiteY9" fmla="*/ -557 h 61402"/>
                      <a:gd name="connsiteX10" fmla="*/ 18769 w 25650"/>
                      <a:gd name="connsiteY10" fmla="*/ -2311 h 61402"/>
                      <a:gd name="connsiteX11" fmla="*/ 16243 w 25650"/>
                      <a:gd name="connsiteY11" fmla="*/ -557 h 61402"/>
                      <a:gd name="connsiteX12" fmla="*/ 14494 w 25650"/>
                      <a:gd name="connsiteY12" fmla="*/ 1976 h 61402"/>
                      <a:gd name="connsiteX13" fmla="*/ 16632 w 25650"/>
                      <a:gd name="connsiteY13" fmla="*/ 5094 h 61402"/>
                      <a:gd name="connsiteX14" fmla="*/ 21490 w 25650"/>
                      <a:gd name="connsiteY14" fmla="*/ 10941 h 61402"/>
                      <a:gd name="connsiteX15" fmla="*/ 26542 w 25650"/>
                      <a:gd name="connsiteY15" fmla="*/ 20684 h 61402"/>
                      <a:gd name="connsiteX16" fmla="*/ 29651 w 25650"/>
                      <a:gd name="connsiteY16" fmla="*/ 34910 h 61402"/>
                      <a:gd name="connsiteX17" fmla="*/ 29651 w 25650"/>
                      <a:gd name="connsiteY17" fmla="*/ 37248 h 61402"/>
                      <a:gd name="connsiteX18" fmla="*/ 29457 w 25650"/>
                      <a:gd name="connsiteY18" fmla="*/ 37054 h 61402"/>
                      <a:gd name="connsiteX19" fmla="*/ 28485 w 25650"/>
                      <a:gd name="connsiteY19" fmla="*/ 36664 h 61402"/>
                      <a:gd name="connsiteX20" fmla="*/ 27319 w 25650"/>
                      <a:gd name="connsiteY20" fmla="*/ 36079 h 61402"/>
                      <a:gd name="connsiteX21" fmla="*/ 25571 w 25650"/>
                      <a:gd name="connsiteY21" fmla="*/ 35689 h 61402"/>
                      <a:gd name="connsiteX22" fmla="*/ 23239 w 25650"/>
                      <a:gd name="connsiteY22" fmla="*/ 35495 h 61402"/>
                      <a:gd name="connsiteX23" fmla="*/ 14688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2315"/>
                        </a:moveTo>
                        <a:cubicBezTo>
                          <a:pt x="11191" y="42315"/>
                          <a:pt x="11191" y="43939"/>
                          <a:pt x="11191" y="47187"/>
                        </a:cubicBezTo>
                        <a:cubicBezTo>
                          <a:pt x="11191" y="50435"/>
                          <a:pt x="12227" y="53228"/>
                          <a:pt x="14300" y="55566"/>
                        </a:cubicBezTo>
                        <a:cubicBezTo>
                          <a:pt x="16373" y="57905"/>
                          <a:pt x="19158" y="59074"/>
                          <a:pt x="22656" y="59074"/>
                        </a:cubicBezTo>
                        <a:cubicBezTo>
                          <a:pt x="26283" y="59074"/>
                          <a:pt x="29522" y="57450"/>
                          <a:pt x="32372" y="54202"/>
                        </a:cubicBezTo>
                        <a:cubicBezTo>
                          <a:pt x="35222" y="50954"/>
                          <a:pt x="36712" y="45238"/>
                          <a:pt x="36841" y="37054"/>
                        </a:cubicBezTo>
                        <a:cubicBezTo>
                          <a:pt x="36841" y="32507"/>
                          <a:pt x="36258" y="28089"/>
                          <a:pt x="35092" y="23802"/>
                        </a:cubicBezTo>
                        <a:cubicBezTo>
                          <a:pt x="33926" y="19515"/>
                          <a:pt x="32566" y="15812"/>
                          <a:pt x="31012" y="12694"/>
                        </a:cubicBezTo>
                        <a:cubicBezTo>
                          <a:pt x="29457" y="9577"/>
                          <a:pt x="27773" y="6913"/>
                          <a:pt x="25959" y="4705"/>
                        </a:cubicBezTo>
                        <a:cubicBezTo>
                          <a:pt x="24145" y="2496"/>
                          <a:pt x="22591" y="742"/>
                          <a:pt x="21295" y="-557"/>
                        </a:cubicBezTo>
                        <a:cubicBezTo>
                          <a:pt x="20000" y="-1856"/>
                          <a:pt x="19158" y="-2441"/>
                          <a:pt x="18769" y="-2311"/>
                        </a:cubicBezTo>
                        <a:cubicBezTo>
                          <a:pt x="18251" y="-2311"/>
                          <a:pt x="17409" y="-1726"/>
                          <a:pt x="16243" y="-557"/>
                        </a:cubicBezTo>
                        <a:cubicBezTo>
                          <a:pt x="15077" y="612"/>
                          <a:pt x="14494" y="1457"/>
                          <a:pt x="14494" y="1976"/>
                        </a:cubicBezTo>
                        <a:cubicBezTo>
                          <a:pt x="14494" y="2496"/>
                          <a:pt x="15207" y="3535"/>
                          <a:pt x="16632" y="5094"/>
                        </a:cubicBezTo>
                        <a:cubicBezTo>
                          <a:pt x="18057" y="6653"/>
                          <a:pt x="19676" y="8602"/>
                          <a:pt x="21490" y="10941"/>
                        </a:cubicBezTo>
                        <a:cubicBezTo>
                          <a:pt x="23303" y="13279"/>
                          <a:pt x="24988" y="16527"/>
                          <a:pt x="26542" y="20684"/>
                        </a:cubicBezTo>
                        <a:cubicBezTo>
                          <a:pt x="28097" y="24842"/>
                          <a:pt x="29133" y="29583"/>
                          <a:pt x="29651" y="34910"/>
                        </a:cubicBezTo>
                        <a:lnTo>
                          <a:pt x="29651" y="37248"/>
                        </a:lnTo>
                        <a:lnTo>
                          <a:pt x="29457" y="37054"/>
                        </a:lnTo>
                        <a:cubicBezTo>
                          <a:pt x="29198" y="36924"/>
                          <a:pt x="28874" y="36794"/>
                          <a:pt x="28485" y="36664"/>
                        </a:cubicBezTo>
                        <a:cubicBezTo>
                          <a:pt x="28097" y="36534"/>
                          <a:pt x="27708" y="36339"/>
                          <a:pt x="27319" y="36079"/>
                        </a:cubicBezTo>
                        <a:cubicBezTo>
                          <a:pt x="26931" y="35819"/>
                          <a:pt x="26348" y="35689"/>
                          <a:pt x="25571" y="35689"/>
                        </a:cubicBezTo>
                        <a:cubicBezTo>
                          <a:pt x="24793" y="35689"/>
                          <a:pt x="24016" y="35624"/>
                          <a:pt x="23239" y="35495"/>
                        </a:cubicBezTo>
                        <a:cubicBezTo>
                          <a:pt x="19741" y="35495"/>
                          <a:pt x="16891" y="36599"/>
                          <a:pt x="14688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57E3B243-0AEB-4D71-BCD9-B8970FF8CCED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007474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5313 h 88287"/>
                      <a:gd name="connsiteX1" fmla="*/ 11924 w 108626"/>
                      <a:gd name="connsiteY1" fmla="*/ 58431 h 88287"/>
                      <a:gd name="connsiteX2" fmla="*/ 14256 w 108626"/>
                      <a:gd name="connsiteY2" fmla="*/ 65836 h 88287"/>
                      <a:gd name="connsiteX3" fmla="*/ 18143 w 108626"/>
                      <a:gd name="connsiteY3" fmla="*/ 74995 h 88287"/>
                      <a:gd name="connsiteX4" fmla="*/ 24555 w 108626"/>
                      <a:gd name="connsiteY4" fmla="*/ 82206 h 88287"/>
                      <a:gd name="connsiteX5" fmla="*/ 33494 w 108626"/>
                      <a:gd name="connsiteY5" fmla="*/ 85519 h 88287"/>
                      <a:gd name="connsiteX6" fmla="*/ 45154 w 108626"/>
                      <a:gd name="connsiteY6" fmla="*/ 82011 h 88287"/>
                      <a:gd name="connsiteX7" fmla="*/ 50983 w 108626"/>
                      <a:gd name="connsiteY7" fmla="*/ 75385 h 88287"/>
                      <a:gd name="connsiteX8" fmla="*/ 52149 w 108626"/>
                      <a:gd name="connsiteY8" fmla="*/ 71293 h 88287"/>
                      <a:gd name="connsiteX9" fmla="*/ 52344 w 108626"/>
                      <a:gd name="connsiteY9" fmla="*/ 70903 h 88287"/>
                      <a:gd name="connsiteX10" fmla="*/ 54481 w 108626"/>
                      <a:gd name="connsiteY10" fmla="*/ 73047 h 88287"/>
                      <a:gd name="connsiteX11" fmla="*/ 81492 w 108626"/>
                      <a:gd name="connsiteY11" fmla="*/ 85519 h 88287"/>
                      <a:gd name="connsiteX12" fmla="*/ 98398 w 108626"/>
                      <a:gd name="connsiteY12" fmla="*/ 80257 h 88287"/>
                      <a:gd name="connsiteX13" fmla="*/ 105005 w 108626"/>
                      <a:gd name="connsiteY13" fmla="*/ 64862 h 88287"/>
                      <a:gd name="connsiteX14" fmla="*/ 97621 w 108626"/>
                      <a:gd name="connsiteY14" fmla="*/ 34267 h 88287"/>
                      <a:gd name="connsiteX15" fmla="*/ 90237 w 108626"/>
                      <a:gd name="connsiteY15" fmla="*/ 9518 h 88287"/>
                      <a:gd name="connsiteX16" fmla="*/ 93540 w 108626"/>
                      <a:gd name="connsiteY16" fmla="*/ 4452 h 88287"/>
                      <a:gd name="connsiteX17" fmla="*/ 95289 w 108626"/>
                      <a:gd name="connsiteY17" fmla="*/ 4646 h 88287"/>
                      <a:gd name="connsiteX18" fmla="*/ 105394 w 108626"/>
                      <a:gd name="connsiteY18" fmla="*/ 12052 h 88287"/>
                      <a:gd name="connsiteX19" fmla="*/ 112195 w 108626"/>
                      <a:gd name="connsiteY19" fmla="*/ 27641 h 88287"/>
                      <a:gd name="connsiteX20" fmla="*/ 116082 w 108626"/>
                      <a:gd name="connsiteY20" fmla="*/ 29200 h 88287"/>
                      <a:gd name="connsiteX21" fmla="*/ 119968 w 108626"/>
                      <a:gd name="connsiteY21" fmla="*/ 27641 h 88287"/>
                      <a:gd name="connsiteX22" fmla="*/ 119191 w 108626"/>
                      <a:gd name="connsiteY22" fmla="*/ 24718 h 88287"/>
                      <a:gd name="connsiteX23" fmla="*/ 114916 w 108626"/>
                      <a:gd name="connsiteY23" fmla="*/ 13611 h 88287"/>
                      <a:gd name="connsiteX24" fmla="*/ 105977 w 108626"/>
                      <a:gd name="connsiteY24" fmla="*/ 2698 h 88287"/>
                      <a:gd name="connsiteX25" fmla="*/ 92568 w 108626"/>
                      <a:gd name="connsiteY25" fmla="*/ -2564 h 88287"/>
                      <a:gd name="connsiteX26" fmla="*/ 79354 w 108626"/>
                      <a:gd name="connsiteY26" fmla="*/ 2698 h 88287"/>
                      <a:gd name="connsiteX27" fmla="*/ 75274 w 108626"/>
                      <a:gd name="connsiteY27" fmla="*/ 13611 h 88287"/>
                      <a:gd name="connsiteX28" fmla="*/ 82269 w 108626"/>
                      <a:gd name="connsiteY28" fmla="*/ 36995 h 88287"/>
                      <a:gd name="connsiteX29" fmla="*/ 89459 w 108626"/>
                      <a:gd name="connsiteY29" fmla="*/ 66616 h 88287"/>
                      <a:gd name="connsiteX30" fmla="*/ 80909 w 108626"/>
                      <a:gd name="connsiteY30" fmla="*/ 78113 h 88287"/>
                      <a:gd name="connsiteX31" fmla="*/ 79937 w 108626"/>
                      <a:gd name="connsiteY31" fmla="*/ 78113 h 88287"/>
                      <a:gd name="connsiteX32" fmla="*/ 51761 w 108626"/>
                      <a:gd name="connsiteY32" fmla="*/ 58431 h 88287"/>
                      <a:gd name="connsiteX33" fmla="*/ 50400 w 108626"/>
                      <a:gd name="connsiteY33" fmla="*/ 56093 h 88287"/>
                      <a:gd name="connsiteX34" fmla="*/ 43988 w 108626"/>
                      <a:gd name="connsiteY34" fmla="*/ 29980 h 88287"/>
                      <a:gd name="connsiteX35" fmla="*/ 36603 w 108626"/>
                      <a:gd name="connsiteY35" fmla="*/ 2503 h 88287"/>
                      <a:gd name="connsiteX36" fmla="*/ 28247 w 108626"/>
                      <a:gd name="connsiteY36" fmla="*/ -2759 h 88287"/>
                      <a:gd name="connsiteX37" fmla="*/ 24167 w 108626"/>
                      <a:gd name="connsiteY37" fmla="*/ -1589 h 88287"/>
                      <a:gd name="connsiteX38" fmla="*/ 22029 w 108626"/>
                      <a:gd name="connsiteY38" fmla="*/ 749 h 88287"/>
                      <a:gd name="connsiteX39" fmla="*/ 21640 w 108626"/>
                      <a:gd name="connsiteY39" fmla="*/ 2698 h 88287"/>
                      <a:gd name="connsiteX40" fmla="*/ 29025 w 108626"/>
                      <a:gd name="connsiteY40" fmla="*/ 34462 h 88287"/>
                      <a:gd name="connsiteX41" fmla="*/ 36798 w 108626"/>
                      <a:gd name="connsiteY41" fmla="*/ 66226 h 88287"/>
                      <a:gd name="connsiteX42" fmla="*/ 36992 w 108626"/>
                      <a:gd name="connsiteY42" fmla="*/ 70708 h 88287"/>
                      <a:gd name="connsiteX43" fmla="*/ 32328 w 108626"/>
                      <a:gd name="connsiteY43" fmla="*/ 78308 h 88287"/>
                      <a:gd name="connsiteX44" fmla="*/ 20086 w 108626"/>
                      <a:gd name="connsiteY44" fmla="*/ 58821 h 88287"/>
                      <a:gd name="connsiteX45" fmla="*/ 18920 w 108626"/>
                      <a:gd name="connsiteY45" fmla="*/ 54729 h 88287"/>
                      <a:gd name="connsiteX46" fmla="*/ 15228 w 108626"/>
                      <a:gd name="connsiteY46" fmla="*/ 53559 h 88287"/>
                      <a:gd name="connsiteX47" fmla="*/ 12507 w 108626"/>
                      <a:gd name="connsiteY47" fmla="*/ 53559 h 88287"/>
                      <a:gd name="connsiteX48" fmla="*/ 11341 w 108626"/>
                      <a:gd name="connsiteY48" fmla="*/ 55313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5313"/>
                        </a:moveTo>
                        <a:cubicBezTo>
                          <a:pt x="11471" y="56093"/>
                          <a:pt x="11665" y="57132"/>
                          <a:pt x="11924" y="58431"/>
                        </a:cubicBezTo>
                        <a:cubicBezTo>
                          <a:pt x="12183" y="59730"/>
                          <a:pt x="12961" y="62199"/>
                          <a:pt x="14256" y="65836"/>
                        </a:cubicBezTo>
                        <a:cubicBezTo>
                          <a:pt x="15552" y="69474"/>
                          <a:pt x="16847" y="72527"/>
                          <a:pt x="18143" y="74995"/>
                        </a:cubicBezTo>
                        <a:cubicBezTo>
                          <a:pt x="19438" y="77464"/>
                          <a:pt x="21576" y="79867"/>
                          <a:pt x="24555" y="82206"/>
                        </a:cubicBezTo>
                        <a:cubicBezTo>
                          <a:pt x="27535" y="84544"/>
                          <a:pt x="30515" y="85648"/>
                          <a:pt x="33494" y="85519"/>
                        </a:cubicBezTo>
                        <a:cubicBezTo>
                          <a:pt x="38158" y="85519"/>
                          <a:pt x="42044" y="84349"/>
                          <a:pt x="45154" y="82011"/>
                        </a:cubicBezTo>
                        <a:cubicBezTo>
                          <a:pt x="48263" y="79672"/>
                          <a:pt x="50206" y="77464"/>
                          <a:pt x="50983" y="75385"/>
                        </a:cubicBezTo>
                        <a:cubicBezTo>
                          <a:pt x="51761" y="73307"/>
                          <a:pt x="52149" y="71942"/>
                          <a:pt x="52149" y="71293"/>
                        </a:cubicBezTo>
                        <a:cubicBezTo>
                          <a:pt x="52149" y="71033"/>
                          <a:pt x="52214" y="70903"/>
                          <a:pt x="52344" y="70903"/>
                        </a:cubicBezTo>
                        <a:lnTo>
                          <a:pt x="54481" y="73047"/>
                        </a:lnTo>
                        <a:cubicBezTo>
                          <a:pt x="62384" y="81361"/>
                          <a:pt x="71387" y="85519"/>
                          <a:pt x="81492" y="85519"/>
                        </a:cubicBezTo>
                        <a:cubicBezTo>
                          <a:pt x="88488" y="85519"/>
                          <a:pt x="94123" y="83765"/>
                          <a:pt x="98398" y="80257"/>
                        </a:cubicBezTo>
                        <a:cubicBezTo>
                          <a:pt x="102673" y="76749"/>
                          <a:pt x="104876" y="71618"/>
                          <a:pt x="105005" y="64862"/>
                        </a:cubicBezTo>
                        <a:cubicBezTo>
                          <a:pt x="105135" y="58106"/>
                          <a:pt x="102673" y="47908"/>
                          <a:pt x="97621" y="34267"/>
                        </a:cubicBezTo>
                        <a:cubicBezTo>
                          <a:pt x="92568" y="20626"/>
                          <a:pt x="90107" y="12376"/>
                          <a:pt x="90237" y="9518"/>
                        </a:cubicBezTo>
                        <a:cubicBezTo>
                          <a:pt x="90237" y="6140"/>
                          <a:pt x="91338" y="4452"/>
                          <a:pt x="93540" y="4452"/>
                        </a:cubicBezTo>
                        <a:cubicBezTo>
                          <a:pt x="94317" y="4452"/>
                          <a:pt x="94900" y="4517"/>
                          <a:pt x="95289" y="4646"/>
                        </a:cubicBezTo>
                        <a:cubicBezTo>
                          <a:pt x="99046" y="5296"/>
                          <a:pt x="102414" y="7764"/>
                          <a:pt x="105394" y="12052"/>
                        </a:cubicBezTo>
                        <a:cubicBezTo>
                          <a:pt x="108373" y="16339"/>
                          <a:pt x="110640" y="21535"/>
                          <a:pt x="112195" y="27641"/>
                        </a:cubicBezTo>
                        <a:cubicBezTo>
                          <a:pt x="112454" y="28681"/>
                          <a:pt x="113750" y="29200"/>
                          <a:pt x="116082" y="29200"/>
                        </a:cubicBezTo>
                        <a:cubicBezTo>
                          <a:pt x="118672" y="29200"/>
                          <a:pt x="119968" y="28681"/>
                          <a:pt x="119968" y="27641"/>
                        </a:cubicBezTo>
                        <a:cubicBezTo>
                          <a:pt x="119968" y="27511"/>
                          <a:pt x="119709" y="26537"/>
                          <a:pt x="119191" y="24718"/>
                        </a:cubicBezTo>
                        <a:cubicBezTo>
                          <a:pt x="118154" y="20951"/>
                          <a:pt x="116729" y="17248"/>
                          <a:pt x="114916" y="13611"/>
                        </a:cubicBezTo>
                        <a:cubicBezTo>
                          <a:pt x="113102" y="9973"/>
                          <a:pt x="110122" y="6335"/>
                          <a:pt x="105977" y="2698"/>
                        </a:cubicBezTo>
                        <a:cubicBezTo>
                          <a:pt x="101831" y="-940"/>
                          <a:pt x="97362" y="-2694"/>
                          <a:pt x="92568" y="-2564"/>
                        </a:cubicBezTo>
                        <a:cubicBezTo>
                          <a:pt x="86480" y="-2564"/>
                          <a:pt x="82075" y="-810"/>
                          <a:pt x="79354" y="2698"/>
                        </a:cubicBezTo>
                        <a:cubicBezTo>
                          <a:pt x="76634" y="6205"/>
                          <a:pt x="75274" y="9843"/>
                          <a:pt x="75274" y="13611"/>
                        </a:cubicBezTo>
                        <a:cubicBezTo>
                          <a:pt x="75274" y="16079"/>
                          <a:pt x="77606" y="23874"/>
                          <a:pt x="82269" y="36995"/>
                        </a:cubicBezTo>
                        <a:cubicBezTo>
                          <a:pt x="86933" y="50117"/>
                          <a:pt x="89330" y="59990"/>
                          <a:pt x="89459" y="66616"/>
                        </a:cubicBezTo>
                        <a:cubicBezTo>
                          <a:pt x="89459" y="74281"/>
                          <a:pt x="86609" y="78113"/>
                          <a:pt x="80909" y="78113"/>
                        </a:cubicBezTo>
                        <a:lnTo>
                          <a:pt x="79937" y="78113"/>
                        </a:lnTo>
                        <a:cubicBezTo>
                          <a:pt x="68796" y="78113"/>
                          <a:pt x="59404" y="71553"/>
                          <a:pt x="51761" y="58431"/>
                        </a:cubicBezTo>
                        <a:lnTo>
                          <a:pt x="50400" y="56093"/>
                        </a:lnTo>
                        <a:lnTo>
                          <a:pt x="43988" y="29980"/>
                        </a:lnTo>
                        <a:cubicBezTo>
                          <a:pt x="39712" y="12961"/>
                          <a:pt x="37251" y="3802"/>
                          <a:pt x="36603" y="2503"/>
                        </a:cubicBezTo>
                        <a:cubicBezTo>
                          <a:pt x="34919" y="-1005"/>
                          <a:pt x="32134" y="-2759"/>
                          <a:pt x="28247" y="-2759"/>
                        </a:cubicBezTo>
                        <a:cubicBezTo>
                          <a:pt x="26563" y="-2759"/>
                          <a:pt x="25203" y="-2369"/>
                          <a:pt x="24167" y="-1589"/>
                        </a:cubicBezTo>
                        <a:cubicBezTo>
                          <a:pt x="23130" y="-810"/>
                          <a:pt x="22418" y="-30"/>
                          <a:pt x="22029" y="749"/>
                        </a:cubicBezTo>
                        <a:cubicBezTo>
                          <a:pt x="21640" y="1528"/>
                          <a:pt x="21511" y="2178"/>
                          <a:pt x="21640" y="2698"/>
                        </a:cubicBezTo>
                        <a:cubicBezTo>
                          <a:pt x="21640" y="4387"/>
                          <a:pt x="24102" y="14975"/>
                          <a:pt x="29025" y="34462"/>
                        </a:cubicBezTo>
                        <a:cubicBezTo>
                          <a:pt x="33948" y="53949"/>
                          <a:pt x="36539" y="64537"/>
                          <a:pt x="36798" y="66226"/>
                        </a:cubicBezTo>
                        <a:cubicBezTo>
                          <a:pt x="36927" y="66876"/>
                          <a:pt x="36992" y="68370"/>
                          <a:pt x="36992" y="70708"/>
                        </a:cubicBezTo>
                        <a:cubicBezTo>
                          <a:pt x="36992" y="75775"/>
                          <a:pt x="35437" y="78308"/>
                          <a:pt x="32328" y="78308"/>
                        </a:cubicBezTo>
                        <a:cubicBezTo>
                          <a:pt x="27405" y="78308"/>
                          <a:pt x="23325" y="71812"/>
                          <a:pt x="20086" y="58821"/>
                        </a:cubicBezTo>
                        <a:cubicBezTo>
                          <a:pt x="19309" y="56223"/>
                          <a:pt x="18920" y="54859"/>
                          <a:pt x="18920" y="54729"/>
                        </a:cubicBezTo>
                        <a:cubicBezTo>
                          <a:pt x="18661" y="53949"/>
                          <a:pt x="17430" y="53559"/>
                          <a:pt x="15228" y="53559"/>
                        </a:cubicBezTo>
                        <a:lnTo>
                          <a:pt x="12507" y="53559"/>
                        </a:lnTo>
                        <a:cubicBezTo>
                          <a:pt x="11730" y="54339"/>
                          <a:pt x="11341" y="54924"/>
                          <a:pt x="11341" y="553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F9DC074-476E-4047-875E-D5CA2569A0C9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041002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453 h 7794"/>
                      <a:gd name="connsiteX1" fmla="*/ 11740 w 118537"/>
                      <a:gd name="connsiteY1" fmla="*/ 1080 h 7794"/>
                      <a:gd name="connsiteX2" fmla="*/ 14460 w 118537"/>
                      <a:gd name="connsiteY2" fmla="*/ 4977 h 7794"/>
                      <a:gd name="connsiteX3" fmla="*/ 127362 w 118537"/>
                      <a:gd name="connsiteY3" fmla="*/ 4977 h 7794"/>
                      <a:gd name="connsiteX4" fmla="*/ 130277 w 118537"/>
                      <a:gd name="connsiteY4" fmla="*/ 1080 h 7794"/>
                      <a:gd name="connsiteX5" fmla="*/ 127362 w 118537"/>
                      <a:gd name="connsiteY5" fmla="*/ -2818 h 7794"/>
                      <a:gd name="connsiteX6" fmla="*/ 14460 w 118537"/>
                      <a:gd name="connsiteY6" fmla="*/ -2818 h 7794"/>
                      <a:gd name="connsiteX7" fmla="*/ 11740 w 118537"/>
                      <a:gd name="connsiteY7" fmla="*/ 1080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453"/>
                        </a:moveTo>
                        <a:cubicBezTo>
                          <a:pt x="11740" y="-1453"/>
                          <a:pt x="11740" y="-609"/>
                          <a:pt x="11740" y="1080"/>
                        </a:cubicBezTo>
                        <a:cubicBezTo>
                          <a:pt x="11740" y="2769"/>
                          <a:pt x="12646" y="4068"/>
                          <a:pt x="14460" y="4977"/>
                        </a:cubicBezTo>
                        <a:lnTo>
                          <a:pt x="127362" y="4977"/>
                        </a:lnTo>
                        <a:cubicBezTo>
                          <a:pt x="129305" y="3938"/>
                          <a:pt x="130277" y="2639"/>
                          <a:pt x="130277" y="1080"/>
                        </a:cubicBezTo>
                        <a:cubicBezTo>
                          <a:pt x="130277" y="-479"/>
                          <a:pt x="129305" y="-1778"/>
                          <a:pt x="127362" y="-2818"/>
                        </a:cubicBezTo>
                        <a:lnTo>
                          <a:pt x="14460" y="-2818"/>
                        </a:lnTo>
                        <a:cubicBezTo>
                          <a:pt x="12646" y="-1908"/>
                          <a:pt x="11740" y="-609"/>
                          <a:pt x="11740" y="1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156484A0-8F93-4F5D-A379-E1F8C545CCC6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96383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09677 h 129785"/>
                      <a:gd name="connsiteX1" fmla="*/ 35065 w 66847"/>
                      <a:gd name="connsiteY1" fmla="*/ 108703 h 129785"/>
                      <a:gd name="connsiteX2" fmla="*/ 27292 w 66847"/>
                      <a:gd name="connsiteY2" fmla="*/ 106754 h 129785"/>
                      <a:gd name="connsiteX3" fmla="*/ 16021 w 66847"/>
                      <a:gd name="connsiteY3" fmla="*/ 105390 h 129785"/>
                      <a:gd name="connsiteX4" fmla="*/ 12329 w 66847"/>
                      <a:gd name="connsiteY4" fmla="*/ 105390 h 129785"/>
                      <a:gd name="connsiteX5" fmla="*/ 12329 w 66847"/>
                      <a:gd name="connsiteY5" fmla="*/ 114354 h 129785"/>
                      <a:gd name="connsiteX6" fmla="*/ 16021 w 66847"/>
                      <a:gd name="connsiteY6" fmla="*/ 114354 h 129785"/>
                      <a:gd name="connsiteX7" fmla="*/ 32927 w 66847"/>
                      <a:gd name="connsiteY7" fmla="*/ 117277 h 129785"/>
                      <a:gd name="connsiteX8" fmla="*/ 43809 w 66847"/>
                      <a:gd name="connsiteY8" fmla="*/ 121954 h 129785"/>
                      <a:gd name="connsiteX9" fmla="*/ 49250 w 66847"/>
                      <a:gd name="connsiteY9" fmla="*/ 126241 h 129785"/>
                      <a:gd name="connsiteX10" fmla="*/ 51582 w 66847"/>
                      <a:gd name="connsiteY10" fmla="*/ 126826 h 129785"/>
                      <a:gd name="connsiteX11" fmla="*/ 54886 w 66847"/>
                      <a:gd name="connsiteY11" fmla="*/ 125657 h 129785"/>
                      <a:gd name="connsiteX12" fmla="*/ 54886 w 66847"/>
                      <a:gd name="connsiteY12" fmla="*/ 67390 h 129785"/>
                      <a:gd name="connsiteX13" fmla="*/ 55080 w 66847"/>
                      <a:gd name="connsiteY13" fmla="*/ 8928 h 129785"/>
                      <a:gd name="connsiteX14" fmla="*/ 57412 w 66847"/>
                      <a:gd name="connsiteY14" fmla="*/ 7174 h 129785"/>
                      <a:gd name="connsiteX15" fmla="*/ 62076 w 66847"/>
                      <a:gd name="connsiteY15" fmla="*/ 6395 h 129785"/>
                      <a:gd name="connsiteX16" fmla="*/ 74124 w 66847"/>
                      <a:gd name="connsiteY16" fmla="*/ 6005 h 129785"/>
                      <a:gd name="connsiteX17" fmla="*/ 79176 w 66847"/>
                      <a:gd name="connsiteY17" fmla="*/ 6005 h 129785"/>
                      <a:gd name="connsiteX18" fmla="*/ 79176 w 66847"/>
                      <a:gd name="connsiteY18" fmla="*/ -2959 h 129785"/>
                      <a:gd name="connsiteX19" fmla="*/ 77039 w 66847"/>
                      <a:gd name="connsiteY19" fmla="*/ -2959 h 129785"/>
                      <a:gd name="connsiteX20" fmla="*/ 46141 w 66847"/>
                      <a:gd name="connsiteY20" fmla="*/ -2375 h 129785"/>
                      <a:gd name="connsiteX21" fmla="*/ 15632 w 66847"/>
                      <a:gd name="connsiteY21" fmla="*/ -2959 h 129785"/>
                      <a:gd name="connsiteX22" fmla="*/ 13300 w 66847"/>
                      <a:gd name="connsiteY22" fmla="*/ -2959 h 129785"/>
                      <a:gd name="connsiteX23" fmla="*/ 13300 w 66847"/>
                      <a:gd name="connsiteY23" fmla="*/ 6005 h 129785"/>
                      <a:gd name="connsiteX24" fmla="*/ 18353 w 66847"/>
                      <a:gd name="connsiteY24" fmla="*/ 6005 h 129785"/>
                      <a:gd name="connsiteX25" fmla="*/ 25737 w 66847"/>
                      <a:gd name="connsiteY25" fmla="*/ 6005 h 129785"/>
                      <a:gd name="connsiteX26" fmla="*/ 30595 w 66847"/>
                      <a:gd name="connsiteY26" fmla="*/ 6200 h 129785"/>
                      <a:gd name="connsiteX27" fmla="*/ 33704 w 66847"/>
                      <a:gd name="connsiteY27" fmla="*/ 6784 h 129785"/>
                      <a:gd name="connsiteX28" fmla="*/ 35259 w 66847"/>
                      <a:gd name="connsiteY28" fmla="*/ 7174 h 129785"/>
                      <a:gd name="connsiteX29" fmla="*/ 36425 w 66847"/>
                      <a:gd name="connsiteY29" fmla="*/ 8148 h 129785"/>
                      <a:gd name="connsiteX30" fmla="*/ 37591 w 66847"/>
                      <a:gd name="connsiteY30" fmla="*/ 8928 h 129785"/>
                      <a:gd name="connsiteX31" fmla="*/ 37591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09677"/>
                        </a:moveTo>
                        <a:lnTo>
                          <a:pt x="35065" y="108703"/>
                        </a:lnTo>
                        <a:cubicBezTo>
                          <a:pt x="33251" y="108053"/>
                          <a:pt x="30660" y="107404"/>
                          <a:pt x="27292" y="106754"/>
                        </a:cubicBezTo>
                        <a:cubicBezTo>
                          <a:pt x="23923" y="106104"/>
                          <a:pt x="20167" y="105650"/>
                          <a:pt x="16021" y="105390"/>
                        </a:cubicBezTo>
                        <a:lnTo>
                          <a:pt x="12329" y="105390"/>
                        </a:lnTo>
                        <a:lnTo>
                          <a:pt x="12329" y="114354"/>
                        </a:lnTo>
                        <a:lnTo>
                          <a:pt x="16021" y="114354"/>
                        </a:lnTo>
                        <a:cubicBezTo>
                          <a:pt x="22110" y="114614"/>
                          <a:pt x="27745" y="115588"/>
                          <a:pt x="32927" y="117277"/>
                        </a:cubicBezTo>
                        <a:cubicBezTo>
                          <a:pt x="38109" y="118966"/>
                          <a:pt x="41736" y="120525"/>
                          <a:pt x="43809" y="121954"/>
                        </a:cubicBezTo>
                        <a:cubicBezTo>
                          <a:pt x="45882" y="123383"/>
                          <a:pt x="47696" y="124812"/>
                          <a:pt x="49250" y="126241"/>
                        </a:cubicBezTo>
                        <a:cubicBezTo>
                          <a:pt x="49509" y="126631"/>
                          <a:pt x="50287" y="126826"/>
                          <a:pt x="51582" y="126826"/>
                        </a:cubicBezTo>
                        <a:cubicBezTo>
                          <a:pt x="52748" y="126826"/>
                          <a:pt x="53849" y="126436"/>
                          <a:pt x="54886" y="125657"/>
                        </a:cubicBezTo>
                        <a:lnTo>
                          <a:pt x="54886" y="67390"/>
                        </a:lnTo>
                        <a:lnTo>
                          <a:pt x="55080" y="8928"/>
                        </a:lnTo>
                        <a:cubicBezTo>
                          <a:pt x="55987" y="8019"/>
                          <a:pt x="56764" y="7434"/>
                          <a:pt x="57412" y="7174"/>
                        </a:cubicBezTo>
                        <a:cubicBezTo>
                          <a:pt x="58060" y="6914"/>
                          <a:pt x="59614" y="6654"/>
                          <a:pt x="62076" y="6395"/>
                        </a:cubicBezTo>
                        <a:cubicBezTo>
                          <a:pt x="64537" y="6135"/>
                          <a:pt x="68553" y="6005"/>
                          <a:pt x="74124" y="6005"/>
                        </a:cubicBezTo>
                        <a:lnTo>
                          <a:pt x="79176" y="6005"/>
                        </a:lnTo>
                        <a:lnTo>
                          <a:pt x="79176" y="-2959"/>
                        </a:lnTo>
                        <a:lnTo>
                          <a:pt x="77039" y="-2959"/>
                        </a:lnTo>
                        <a:cubicBezTo>
                          <a:pt x="74318" y="-2569"/>
                          <a:pt x="64019" y="-2375"/>
                          <a:pt x="46141" y="-2375"/>
                        </a:cubicBezTo>
                        <a:cubicBezTo>
                          <a:pt x="28522" y="-2375"/>
                          <a:pt x="18353" y="-2569"/>
                          <a:pt x="15632" y="-2959"/>
                        </a:cubicBezTo>
                        <a:lnTo>
                          <a:pt x="13300" y="-2959"/>
                        </a:lnTo>
                        <a:lnTo>
                          <a:pt x="13300" y="6005"/>
                        </a:lnTo>
                        <a:lnTo>
                          <a:pt x="18353" y="6005"/>
                        </a:lnTo>
                        <a:cubicBezTo>
                          <a:pt x="21203" y="6005"/>
                          <a:pt x="23664" y="6005"/>
                          <a:pt x="25737" y="6005"/>
                        </a:cubicBezTo>
                        <a:cubicBezTo>
                          <a:pt x="27810" y="6005"/>
                          <a:pt x="29429" y="6070"/>
                          <a:pt x="30595" y="6200"/>
                        </a:cubicBezTo>
                        <a:cubicBezTo>
                          <a:pt x="31761" y="6330"/>
                          <a:pt x="32798" y="6525"/>
                          <a:pt x="33704" y="6784"/>
                        </a:cubicBezTo>
                        <a:cubicBezTo>
                          <a:pt x="34611" y="7044"/>
                          <a:pt x="35129" y="7174"/>
                          <a:pt x="35259" y="7174"/>
                        </a:cubicBezTo>
                        <a:cubicBezTo>
                          <a:pt x="35389" y="7174"/>
                          <a:pt x="35777" y="7499"/>
                          <a:pt x="36425" y="8148"/>
                        </a:cubicBezTo>
                        <a:cubicBezTo>
                          <a:pt x="37073" y="8798"/>
                          <a:pt x="37461" y="9058"/>
                          <a:pt x="37591" y="8928"/>
                        </a:cubicBezTo>
                        <a:lnTo>
                          <a:pt x="37591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4" name="图形 4">
              <a:extLst>
                <a:ext uri="{FF2B5EF4-FFF2-40B4-BE49-F238E27FC236}">
                  <a16:creationId xmlns:a16="http://schemas.microsoft.com/office/drawing/2014/main" id="{A56734EF-C8AC-42EE-9209-47246ABBC11F}"/>
                </a:ext>
              </a:extLst>
            </p:cNvPr>
            <p:cNvGrpSpPr/>
            <p:nvPr/>
          </p:nvGrpSpPr>
          <p:grpSpPr>
            <a:xfrm>
              <a:off x="3203894" y="1326858"/>
              <a:ext cx="3165869" cy="200721"/>
              <a:chOff x="3203894" y="1326858"/>
              <a:chExt cx="3165869" cy="200721"/>
            </a:xfrm>
            <a:solidFill>
              <a:srgbClr val="000000"/>
            </a:solidFill>
          </p:grpSpPr>
          <p:grpSp>
            <p:nvGrpSpPr>
              <p:cNvPr id="35" name="图形 4">
                <a:extLst>
                  <a:ext uri="{FF2B5EF4-FFF2-40B4-BE49-F238E27FC236}">
                    <a16:creationId xmlns:a16="http://schemas.microsoft.com/office/drawing/2014/main" id="{3FC79D27-9159-4192-917C-66D0F7844567}"/>
                  </a:ext>
                </a:extLst>
              </p:cNvPr>
              <p:cNvGrpSpPr/>
              <p:nvPr/>
            </p:nvGrpSpPr>
            <p:grpSpPr>
              <a:xfrm>
                <a:off x="3203894" y="1326858"/>
                <a:ext cx="376900" cy="200721"/>
                <a:chOff x="3203894" y="1326858"/>
                <a:chExt cx="376900" cy="200721"/>
              </a:xfrm>
              <a:solidFill>
                <a:srgbClr val="000000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FED10009-2B90-40CC-89C0-E126900F38DA}"/>
                    </a:ext>
                  </a:extLst>
                </p:cNvPr>
                <p:cNvSpPr/>
                <p:nvPr/>
              </p:nvSpPr>
              <p:spPr>
                <a:xfrm flipV="1">
                  <a:off x="3203894" y="132685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4496 h 124310"/>
                    <a:gd name="connsiteX1" fmla="*/ 22043 w 130006"/>
                    <a:gd name="connsiteY1" fmla="*/ 97418 h 124310"/>
                    <a:gd name="connsiteX2" fmla="*/ 69044 w 130006"/>
                    <a:gd name="connsiteY2" fmla="*/ 122776 h 124310"/>
                    <a:gd name="connsiteX3" fmla="*/ 93781 w 130006"/>
                    <a:gd name="connsiteY3" fmla="*/ 109270 h 124310"/>
                    <a:gd name="connsiteX4" fmla="*/ 106424 w 130006"/>
                    <a:gd name="connsiteY4" fmla="*/ 117539 h 124310"/>
                    <a:gd name="connsiteX5" fmla="*/ 112746 w 130006"/>
                    <a:gd name="connsiteY5" fmla="*/ 115334 h 124310"/>
                    <a:gd name="connsiteX6" fmla="*/ 115494 w 130006"/>
                    <a:gd name="connsiteY6" fmla="*/ 109821 h 124310"/>
                    <a:gd name="connsiteX7" fmla="*/ 105325 w 130006"/>
                    <a:gd name="connsiteY7" fmla="*/ 65720 h 124310"/>
                    <a:gd name="connsiteX8" fmla="*/ 94880 w 130006"/>
                    <a:gd name="connsiteY8" fmla="*/ 19965 h 124310"/>
                    <a:gd name="connsiteX9" fmla="*/ 96804 w 130006"/>
                    <a:gd name="connsiteY9" fmla="*/ 10869 h 124310"/>
                    <a:gd name="connsiteX10" fmla="*/ 102576 w 130006"/>
                    <a:gd name="connsiteY10" fmla="*/ 8388 h 124310"/>
                    <a:gd name="connsiteX11" fmla="*/ 108073 w 130006"/>
                    <a:gd name="connsiteY11" fmla="*/ 10869 h 124310"/>
                    <a:gd name="connsiteX12" fmla="*/ 119342 w 130006"/>
                    <a:gd name="connsiteY12" fmla="*/ 37330 h 124310"/>
                    <a:gd name="connsiteX13" fmla="*/ 122091 w 130006"/>
                    <a:gd name="connsiteY13" fmla="*/ 43118 h 124310"/>
                    <a:gd name="connsiteX14" fmla="*/ 124839 w 130006"/>
                    <a:gd name="connsiteY14" fmla="*/ 43394 h 124310"/>
                    <a:gd name="connsiteX15" fmla="*/ 125939 w 130006"/>
                    <a:gd name="connsiteY15" fmla="*/ 43394 h 124310"/>
                    <a:gd name="connsiteX16" fmla="*/ 131161 w 130006"/>
                    <a:gd name="connsiteY16" fmla="*/ 40913 h 124310"/>
                    <a:gd name="connsiteX17" fmla="*/ 129787 w 130006"/>
                    <a:gd name="connsiteY17" fmla="*/ 33471 h 124310"/>
                    <a:gd name="connsiteX18" fmla="*/ 124290 w 130006"/>
                    <a:gd name="connsiteY18" fmla="*/ 18587 h 124310"/>
                    <a:gd name="connsiteX19" fmla="*/ 115494 w 130006"/>
                    <a:gd name="connsiteY19" fmla="*/ 4805 h 124310"/>
                    <a:gd name="connsiteX20" fmla="*/ 106699 w 130006"/>
                    <a:gd name="connsiteY20" fmla="*/ -983 h 124310"/>
                    <a:gd name="connsiteX21" fmla="*/ 100102 w 130006"/>
                    <a:gd name="connsiteY21" fmla="*/ -1535 h 124310"/>
                    <a:gd name="connsiteX22" fmla="*/ 84436 w 130006"/>
                    <a:gd name="connsiteY22" fmla="*/ 2600 h 124310"/>
                    <a:gd name="connsiteX23" fmla="*/ 76190 w 130006"/>
                    <a:gd name="connsiteY23" fmla="*/ 11145 h 124310"/>
                    <a:gd name="connsiteX24" fmla="*/ 74541 w 130006"/>
                    <a:gd name="connsiteY24" fmla="*/ 15279 h 124310"/>
                    <a:gd name="connsiteX25" fmla="*/ 73441 w 130006"/>
                    <a:gd name="connsiteY25" fmla="*/ 15003 h 124310"/>
                    <a:gd name="connsiteX26" fmla="*/ 72342 w 130006"/>
                    <a:gd name="connsiteY26" fmla="*/ 13901 h 124310"/>
                    <a:gd name="connsiteX27" fmla="*/ 39359 w 130006"/>
                    <a:gd name="connsiteY27" fmla="*/ -1535 h 124310"/>
                    <a:gd name="connsiteX28" fmla="*/ 12698 w 130006"/>
                    <a:gd name="connsiteY28" fmla="*/ 9491 h 124310"/>
                    <a:gd name="connsiteX29" fmla="*/ 1154 w 130006"/>
                    <a:gd name="connsiteY29" fmla="*/ 44496 h 124310"/>
                    <a:gd name="connsiteX30" fmla="*/ 88558 w 130006"/>
                    <a:gd name="connsiteY30" fmla="*/ 91629 h 124310"/>
                    <a:gd name="connsiteX31" fmla="*/ 87184 w 130006"/>
                    <a:gd name="connsiteY31" fmla="*/ 97693 h 124310"/>
                    <a:gd name="connsiteX32" fmla="*/ 80862 w 130006"/>
                    <a:gd name="connsiteY32" fmla="*/ 107340 h 124310"/>
                    <a:gd name="connsiteX33" fmla="*/ 68219 w 130006"/>
                    <a:gd name="connsiteY33" fmla="*/ 112853 h 124310"/>
                    <a:gd name="connsiteX34" fmla="*/ 49804 w 130006"/>
                    <a:gd name="connsiteY34" fmla="*/ 104308 h 124310"/>
                    <a:gd name="connsiteX35" fmla="*/ 36061 w 130006"/>
                    <a:gd name="connsiteY35" fmla="*/ 81982 h 124310"/>
                    <a:gd name="connsiteX36" fmla="*/ 24792 w 130006"/>
                    <a:gd name="connsiteY36" fmla="*/ 36778 h 124310"/>
                    <a:gd name="connsiteX37" fmla="*/ 24792 w 130006"/>
                    <a:gd name="connsiteY37" fmla="*/ 33746 h 124310"/>
                    <a:gd name="connsiteX38" fmla="*/ 24517 w 130006"/>
                    <a:gd name="connsiteY38" fmla="*/ 30439 h 124310"/>
                    <a:gd name="connsiteX39" fmla="*/ 29464 w 130006"/>
                    <a:gd name="connsiteY39" fmla="*/ 13350 h 124310"/>
                    <a:gd name="connsiteX40" fmla="*/ 41283 w 130006"/>
                    <a:gd name="connsiteY40" fmla="*/ 8388 h 124310"/>
                    <a:gd name="connsiteX41" fmla="*/ 61897 w 130006"/>
                    <a:gd name="connsiteY41" fmla="*/ 17484 h 124310"/>
                    <a:gd name="connsiteX42" fmla="*/ 73991 w 130006"/>
                    <a:gd name="connsiteY42" fmla="*/ 31541 h 124310"/>
                    <a:gd name="connsiteX43" fmla="*/ 81412 w 130006"/>
                    <a:gd name="connsiteY43" fmla="*/ 61034 h 124310"/>
                    <a:gd name="connsiteX44" fmla="*/ 88558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4496"/>
                      </a:moveTo>
                      <a:cubicBezTo>
                        <a:pt x="1154" y="63055"/>
                        <a:pt x="8117" y="80696"/>
                        <a:pt x="22043" y="97418"/>
                      </a:cubicBezTo>
                      <a:cubicBezTo>
                        <a:pt x="35969" y="114139"/>
                        <a:pt x="51636" y="122592"/>
                        <a:pt x="69044" y="122776"/>
                      </a:cubicBezTo>
                      <a:cubicBezTo>
                        <a:pt x="78389" y="122776"/>
                        <a:pt x="86634" y="118274"/>
                        <a:pt x="93781" y="109270"/>
                      </a:cubicBezTo>
                      <a:cubicBezTo>
                        <a:pt x="96712" y="114782"/>
                        <a:pt x="100927" y="117539"/>
                        <a:pt x="106424" y="117539"/>
                      </a:cubicBezTo>
                      <a:cubicBezTo>
                        <a:pt x="108806" y="117539"/>
                        <a:pt x="110913" y="116804"/>
                        <a:pt x="112746" y="115334"/>
                      </a:cubicBezTo>
                      <a:cubicBezTo>
                        <a:pt x="114578" y="113864"/>
                        <a:pt x="115494" y="112026"/>
                        <a:pt x="115494" y="109821"/>
                      </a:cubicBezTo>
                      <a:cubicBezTo>
                        <a:pt x="115494" y="107432"/>
                        <a:pt x="112104" y="92732"/>
                        <a:pt x="105325" y="65720"/>
                      </a:cubicBezTo>
                      <a:cubicBezTo>
                        <a:pt x="98545" y="38708"/>
                        <a:pt x="95063" y="23456"/>
                        <a:pt x="94880" y="19965"/>
                      </a:cubicBezTo>
                      <a:cubicBezTo>
                        <a:pt x="94880" y="15371"/>
                        <a:pt x="95521" y="12339"/>
                        <a:pt x="96804" y="10869"/>
                      </a:cubicBezTo>
                      <a:cubicBezTo>
                        <a:pt x="98087" y="9399"/>
                        <a:pt x="100011" y="8572"/>
                        <a:pt x="102576" y="8388"/>
                      </a:cubicBezTo>
                      <a:cubicBezTo>
                        <a:pt x="104225" y="8572"/>
                        <a:pt x="106058" y="9399"/>
                        <a:pt x="108073" y="10869"/>
                      </a:cubicBezTo>
                      <a:cubicBezTo>
                        <a:pt x="111921" y="14544"/>
                        <a:pt x="115678" y="23364"/>
                        <a:pt x="119342" y="37330"/>
                      </a:cubicBezTo>
                      <a:cubicBezTo>
                        <a:pt x="120442" y="41005"/>
                        <a:pt x="121358" y="42934"/>
                        <a:pt x="122091" y="43118"/>
                      </a:cubicBezTo>
                      <a:cubicBezTo>
                        <a:pt x="122457" y="43302"/>
                        <a:pt x="123374" y="43394"/>
                        <a:pt x="124839" y="43394"/>
                      </a:cubicBezTo>
                      <a:lnTo>
                        <a:pt x="125939" y="43394"/>
                      </a:lnTo>
                      <a:cubicBezTo>
                        <a:pt x="129420" y="43394"/>
                        <a:pt x="131161" y="42567"/>
                        <a:pt x="131161" y="40913"/>
                      </a:cubicBezTo>
                      <a:cubicBezTo>
                        <a:pt x="131161" y="39810"/>
                        <a:pt x="130703" y="37330"/>
                        <a:pt x="129787" y="33471"/>
                      </a:cubicBezTo>
                      <a:cubicBezTo>
                        <a:pt x="128871" y="29612"/>
                        <a:pt x="127038" y="24651"/>
                        <a:pt x="124290" y="18587"/>
                      </a:cubicBezTo>
                      <a:cubicBezTo>
                        <a:pt x="121541" y="12523"/>
                        <a:pt x="118609" y="7929"/>
                        <a:pt x="115494" y="4805"/>
                      </a:cubicBezTo>
                      <a:cubicBezTo>
                        <a:pt x="113112" y="2416"/>
                        <a:pt x="110180" y="487"/>
                        <a:pt x="106699" y="-983"/>
                      </a:cubicBezTo>
                      <a:cubicBezTo>
                        <a:pt x="105233" y="-1351"/>
                        <a:pt x="103034" y="-1535"/>
                        <a:pt x="100102" y="-1535"/>
                      </a:cubicBezTo>
                      <a:cubicBezTo>
                        <a:pt x="93872" y="-1535"/>
                        <a:pt x="88650" y="-156"/>
                        <a:pt x="84436" y="2600"/>
                      </a:cubicBezTo>
                      <a:cubicBezTo>
                        <a:pt x="80221" y="5356"/>
                        <a:pt x="77473" y="8204"/>
                        <a:pt x="76190" y="11145"/>
                      </a:cubicBezTo>
                      <a:lnTo>
                        <a:pt x="74541" y="15279"/>
                      </a:lnTo>
                      <a:cubicBezTo>
                        <a:pt x="74358" y="15463"/>
                        <a:pt x="73991" y="15371"/>
                        <a:pt x="73441" y="15003"/>
                      </a:cubicBezTo>
                      <a:cubicBezTo>
                        <a:pt x="73075" y="14636"/>
                        <a:pt x="72708" y="14268"/>
                        <a:pt x="72342" y="13901"/>
                      </a:cubicBezTo>
                      <a:cubicBezTo>
                        <a:pt x="61531" y="3611"/>
                        <a:pt x="50537" y="-1535"/>
                        <a:pt x="39359" y="-1535"/>
                      </a:cubicBezTo>
                      <a:cubicBezTo>
                        <a:pt x="29281" y="-1535"/>
                        <a:pt x="20394" y="2141"/>
                        <a:pt x="12698" y="9491"/>
                      </a:cubicBezTo>
                      <a:cubicBezTo>
                        <a:pt x="5002" y="16841"/>
                        <a:pt x="1154" y="28509"/>
                        <a:pt x="1154" y="44496"/>
                      </a:cubicBezTo>
                      <a:close/>
                      <a:moveTo>
                        <a:pt x="88558" y="91629"/>
                      </a:moveTo>
                      <a:cubicBezTo>
                        <a:pt x="88558" y="92732"/>
                        <a:pt x="88100" y="94753"/>
                        <a:pt x="87184" y="97693"/>
                      </a:cubicBezTo>
                      <a:cubicBezTo>
                        <a:pt x="86268" y="100633"/>
                        <a:pt x="84161" y="103849"/>
                        <a:pt x="80862" y="107340"/>
                      </a:cubicBezTo>
                      <a:cubicBezTo>
                        <a:pt x="77564" y="110832"/>
                        <a:pt x="73350" y="112669"/>
                        <a:pt x="68219" y="112853"/>
                      </a:cubicBezTo>
                      <a:cubicBezTo>
                        <a:pt x="61806" y="112853"/>
                        <a:pt x="55667" y="110005"/>
                        <a:pt x="49804" y="104308"/>
                      </a:cubicBezTo>
                      <a:cubicBezTo>
                        <a:pt x="43940" y="98612"/>
                        <a:pt x="39359" y="91170"/>
                        <a:pt x="36061" y="81982"/>
                      </a:cubicBezTo>
                      <a:cubicBezTo>
                        <a:pt x="30747" y="67465"/>
                        <a:pt x="26991" y="52398"/>
                        <a:pt x="24792" y="36778"/>
                      </a:cubicBezTo>
                      <a:cubicBezTo>
                        <a:pt x="24792" y="36227"/>
                        <a:pt x="24792" y="35216"/>
                        <a:pt x="24792" y="33746"/>
                      </a:cubicBezTo>
                      <a:cubicBezTo>
                        <a:pt x="24792" y="32276"/>
                        <a:pt x="24700" y="31174"/>
                        <a:pt x="24517" y="30439"/>
                      </a:cubicBezTo>
                      <a:cubicBezTo>
                        <a:pt x="24517" y="22170"/>
                        <a:pt x="26166" y="16473"/>
                        <a:pt x="29464" y="13350"/>
                      </a:cubicBezTo>
                      <a:cubicBezTo>
                        <a:pt x="32763" y="10226"/>
                        <a:pt x="36702" y="8572"/>
                        <a:pt x="41283" y="8388"/>
                      </a:cubicBezTo>
                      <a:cubicBezTo>
                        <a:pt x="48246" y="8388"/>
                        <a:pt x="55118" y="11420"/>
                        <a:pt x="61897" y="17484"/>
                      </a:cubicBezTo>
                      <a:cubicBezTo>
                        <a:pt x="68677" y="23548"/>
                        <a:pt x="72708" y="28234"/>
                        <a:pt x="73991" y="31541"/>
                      </a:cubicBezTo>
                      <a:cubicBezTo>
                        <a:pt x="74358" y="32276"/>
                        <a:pt x="76831" y="42107"/>
                        <a:pt x="81412" y="61034"/>
                      </a:cubicBezTo>
                      <a:cubicBezTo>
                        <a:pt x="85993" y="79961"/>
                        <a:pt x="88375" y="90159"/>
                        <a:pt x="88558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" name="图形 4">
                  <a:extLst>
                    <a:ext uri="{FF2B5EF4-FFF2-40B4-BE49-F238E27FC236}">
                      <a16:creationId xmlns:a16="http://schemas.microsoft.com/office/drawing/2014/main" id="{5800C13A-9497-43B8-A7CE-C3AE94425C9C}"/>
                    </a:ext>
                  </a:extLst>
                </p:cNvPr>
                <p:cNvGrpSpPr/>
                <p:nvPr/>
              </p:nvGrpSpPr>
              <p:grpSpPr>
                <a:xfrm>
                  <a:off x="3356351" y="1359972"/>
                  <a:ext cx="224443" cy="167608"/>
                  <a:chOff x="3356351" y="1359972"/>
                  <a:chExt cx="224443" cy="167608"/>
                </a:xfrm>
                <a:solidFill>
                  <a:srgbClr val="000000"/>
                </a:solidFill>
              </p:grpSpPr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B5E92BFE-53BB-4C56-A9B6-F13ED00FE109}"/>
                      </a:ext>
                    </a:extLst>
                  </p:cNvPr>
                  <p:cNvSpPr/>
                  <p:nvPr/>
                </p:nvSpPr>
                <p:spPr>
                  <a:xfrm flipV="1">
                    <a:off x="3356351" y="1359972"/>
                    <a:ext cx="66847" cy="129785"/>
                  </a:xfrm>
                  <a:custGeom>
                    <a:avLst/>
                    <a:gdLst>
                      <a:gd name="connsiteX0" fmla="*/ 26871 w 66847"/>
                      <a:gd name="connsiteY0" fmla="*/ 111114 h 129785"/>
                      <a:gd name="connsiteX1" fmla="*/ 24344 w 66847"/>
                      <a:gd name="connsiteY1" fmla="*/ 110140 h 129785"/>
                      <a:gd name="connsiteX2" fmla="*/ 16571 w 66847"/>
                      <a:gd name="connsiteY2" fmla="*/ 108191 h 129785"/>
                      <a:gd name="connsiteX3" fmla="*/ 5301 w 66847"/>
                      <a:gd name="connsiteY3" fmla="*/ 106827 h 129785"/>
                      <a:gd name="connsiteX4" fmla="*/ 1608 w 66847"/>
                      <a:gd name="connsiteY4" fmla="*/ 106827 h 129785"/>
                      <a:gd name="connsiteX5" fmla="*/ 1608 w 66847"/>
                      <a:gd name="connsiteY5" fmla="*/ 115791 h 129785"/>
                      <a:gd name="connsiteX6" fmla="*/ 5301 w 66847"/>
                      <a:gd name="connsiteY6" fmla="*/ 115791 h 129785"/>
                      <a:gd name="connsiteX7" fmla="*/ 22207 w 66847"/>
                      <a:gd name="connsiteY7" fmla="*/ 118714 h 129785"/>
                      <a:gd name="connsiteX8" fmla="*/ 33089 w 66847"/>
                      <a:gd name="connsiteY8" fmla="*/ 123391 h 129785"/>
                      <a:gd name="connsiteX9" fmla="*/ 38530 w 66847"/>
                      <a:gd name="connsiteY9" fmla="*/ 127678 h 129785"/>
                      <a:gd name="connsiteX10" fmla="*/ 40862 w 66847"/>
                      <a:gd name="connsiteY10" fmla="*/ 128263 h 129785"/>
                      <a:gd name="connsiteX11" fmla="*/ 44165 w 66847"/>
                      <a:gd name="connsiteY11" fmla="*/ 127094 h 129785"/>
                      <a:gd name="connsiteX12" fmla="*/ 44165 w 66847"/>
                      <a:gd name="connsiteY12" fmla="*/ 68827 h 129785"/>
                      <a:gd name="connsiteX13" fmla="*/ 44360 w 66847"/>
                      <a:gd name="connsiteY13" fmla="*/ 10365 h 129785"/>
                      <a:gd name="connsiteX14" fmla="*/ 46691 w 66847"/>
                      <a:gd name="connsiteY14" fmla="*/ 8611 h 129785"/>
                      <a:gd name="connsiteX15" fmla="*/ 51355 w 66847"/>
                      <a:gd name="connsiteY15" fmla="*/ 7832 h 129785"/>
                      <a:gd name="connsiteX16" fmla="*/ 63403 w 66847"/>
                      <a:gd name="connsiteY16" fmla="*/ 7442 h 129785"/>
                      <a:gd name="connsiteX17" fmla="*/ 68456 w 66847"/>
                      <a:gd name="connsiteY17" fmla="*/ 7442 h 129785"/>
                      <a:gd name="connsiteX18" fmla="*/ 68456 w 66847"/>
                      <a:gd name="connsiteY18" fmla="*/ -1522 h 129785"/>
                      <a:gd name="connsiteX19" fmla="*/ 66318 w 66847"/>
                      <a:gd name="connsiteY19" fmla="*/ -1522 h 129785"/>
                      <a:gd name="connsiteX20" fmla="*/ 35421 w 66847"/>
                      <a:gd name="connsiteY20" fmla="*/ -937 h 129785"/>
                      <a:gd name="connsiteX21" fmla="*/ 4912 w 66847"/>
                      <a:gd name="connsiteY21" fmla="*/ -1522 h 129785"/>
                      <a:gd name="connsiteX22" fmla="*/ 2580 w 66847"/>
                      <a:gd name="connsiteY22" fmla="*/ -1522 h 129785"/>
                      <a:gd name="connsiteX23" fmla="*/ 2580 w 66847"/>
                      <a:gd name="connsiteY23" fmla="*/ 7442 h 129785"/>
                      <a:gd name="connsiteX24" fmla="*/ 7633 w 66847"/>
                      <a:gd name="connsiteY24" fmla="*/ 7442 h 129785"/>
                      <a:gd name="connsiteX25" fmla="*/ 15017 w 66847"/>
                      <a:gd name="connsiteY25" fmla="*/ 7442 h 129785"/>
                      <a:gd name="connsiteX26" fmla="*/ 19875 w 66847"/>
                      <a:gd name="connsiteY26" fmla="*/ 7637 h 129785"/>
                      <a:gd name="connsiteX27" fmla="*/ 22984 w 66847"/>
                      <a:gd name="connsiteY27" fmla="*/ 8222 h 129785"/>
                      <a:gd name="connsiteX28" fmla="*/ 24539 w 66847"/>
                      <a:gd name="connsiteY28" fmla="*/ 8611 h 129785"/>
                      <a:gd name="connsiteX29" fmla="*/ 25705 w 66847"/>
                      <a:gd name="connsiteY29" fmla="*/ 9586 h 129785"/>
                      <a:gd name="connsiteX30" fmla="*/ 26871 w 66847"/>
                      <a:gd name="connsiteY30" fmla="*/ 10365 h 129785"/>
                      <a:gd name="connsiteX31" fmla="*/ 2687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6871" y="111114"/>
                        </a:moveTo>
                        <a:lnTo>
                          <a:pt x="24344" y="110140"/>
                        </a:lnTo>
                        <a:cubicBezTo>
                          <a:pt x="22531" y="109490"/>
                          <a:pt x="19940" y="108841"/>
                          <a:pt x="16571" y="108191"/>
                        </a:cubicBezTo>
                        <a:cubicBezTo>
                          <a:pt x="13203" y="107542"/>
                          <a:pt x="9446" y="107087"/>
                          <a:pt x="5301" y="106827"/>
                        </a:cubicBezTo>
                        <a:lnTo>
                          <a:pt x="1608" y="106827"/>
                        </a:lnTo>
                        <a:lnTo>
                          <a:pt x="1608" y="115791"/>
                        </a:lnTo>
                        <a:lnTo>
                          <a:pt x="5301" y="115791"/>
                        </a:lnTo>
                        <a:cubicBezTo>
                          <a:pt x="11389" y="116051"/>
                          <a:pt x="17025" y="117025"/>
                          <a:pt x="22207" y="118714"/>
                        </a:cubicBezTo>
                        <a:cubicBezTo>
                          <a:pt x="27389" y="120403"/>
                          <a:pt x="31016" y="121962"/>
                          <a:pt x="33089" y="123391"/>
                        </a:cubicBezTo>
                        <a:cubicBezTo>
                          <a:pt x="35162" y="124820"/>
                          <a:pt x="36975" y="126249"/>
                          <a:pt x="38530" y="127678"/>
                        </a:cubicBezTo>
                        <a:cubicBezTo>
                          <a:pt x="38789" y="128068"/>
                          <a:pt x="39566" y="128263"/>
                          <a:pt x="40862" y="128263"/>
                        </a:cubicBezTo>
                        <a:cubicBezTo>
                          <a:pt x="42028" y="128263"/>
                          <a:pt x="43129" y="127873"/>
                          <a:pt x="44165" y="127094"/>
                        </a:cubicBezTo>
                        <a:lnTo>
                          <a:pt x="44165" y="68827"/>
                        </a:lnTo>
                        <a:lnTo>
                          <a:pt x="44360" y="10365"/>
                        </a:lnTo>
                        <a:cubicBezTo>
                          <a:pt x="45266" y="9456"/>
                          <a:pt x="46044" y="8871"/>
                          <a:pt x="46691" y="8611"/>
                        </a:cubicBezTo>
                        <a:cubicBezTo>
                          <a:pt x="47339" y="8352"/>
                          <a:pt x="48894" y="8092"/>
                          <a:pt x="51355" y="7832"/>
                        </a:cubicBezTo>
                        <a:cubicBezTo>
                          <a:pt x="53817" y="7572"/>
                          <a:pt x="57833" y="7442"/>
                          <a:pt x="63403" y="7442"/>
                        </a:cubicBezTo>
                        <a:lnTo>
                          <a:pt x="68456" y="7442"/>
                        </a:lnTo>
                        <a:lnTo>
                          <a:pt x="68456" y="-1522"/>
                        </a:lnTo>
                        <a:lnTo>
                          <a:pt x="66318" y="-1522"/>
                        </a:lnTo>
                        <a:cubicBezTo>
                          <a:pt x="63598" y="-1132"/>
                          <a:pt x="53298" y="-937"/>
                          <a:pt x="35421" y="-937"/>
                        </a:cubicBezTo>
                        <a:cubicBezTo>
                          <a:pt x="17802" y="-937"/>
                          <a:pt x="7633" y="-1132"/>
                          <a:pt x="4912" y="-1522"/>
                        </a:cubicBezTo>
                        <a:lnTo>
                          <a:pt x="2580" y="-1522"/>
                        </a:lnTo>
                        <a:lnTo>
                          <a:pt x="2580" y="7442"/>
                        </a:lnTo>
                        <a:lnTo>
                          <a:pt x="7633" y="7442"/>
                        </a:lnTo>
                        <a:cubicBezTo>
                          <a:pt x="10483" y="7442"/>
                          <a:pt x="12944" y="7442"/>
                          <a:pt x="15017" y="7442"/>
                        </a:cubicBezTo>
                        <a:cubicBezTo>
                          <a:pt x="17090" y="7442"/>
                          <a:pt x="18709" y="7507"/>
                          <a:pt x="19875" y="7637"/>
                        </a:cubicBezTo>
                        <a:cubicBezTo>
                          <a:pt x="21041" y="7767"/>
                          <a:pt x="22077" y="7962"/>
                          <a:pt x="22984" y="8222"/>
                        </a:cubicBezTo>
                        <a:cubicBezTo>
                          <a:pt x="23891" y="8481"/>
                          <a:pt x="24409" y="8611"/>
                          <a:pt x="24539" y="8611"/>
                        </a:cubicBezTo>
                        <a:cubicBezTo>
                          <a:pt x="24668" y="8611"/>
                          <a:pt x="25057" y="8936"/>
                          <a:pt x="25705" y="9586"/>
                        </a:cubicBezTo>
                        <a:cubicBezTo>
                          <a:pt x="26352" y="10235"/>
                          <a:pt x="26741" y="10495"/>
                          <a:pt x="26871" y="10365"/>
                        </a:cubicBezTo>
                        <a:lnTo>
                          <a:pt x="2687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B056BE85-A892-4E46-8EBC-A3F78D97AA0A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466177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3752 h 61402"/>
                      <a:gd name="connsiteX1" fmla="*/ 1995 w 25650"/>
                      <a:gd name="connsiteY1" fmla="*/ 48624 h 61402"/>
                      <a:gd name="connsiteX2" fmla="*/ 5104 w 25650"/>
                      <a:gd name="connsiteY2" fmla="*/ 57004 h 61402"/>
                      <a:gd name="connsiteX3" fmla="*/ 13460 w 25650"/>
                      <a:gd name="connsiteY3" fmla="*/ 60511 h 61402"/>
                      <a:gd name="connsiteX4" fmla="*/ 23176 w 25650"/>
                      <a:gd name="connsiteY4" fmla="*/ 55640 h 61402"/>
                      <a:gd name="connsiteX5" fmla="*/ 27645 w 25650"/>
                      <a:gd name="connsiteY5" fmla="*/ 38491 h 61402"/>
                      <a:gd name="connsiteX6" fmla="*/ 25896 w 25650"/>
                      <a:gd name="connsiteY6" fmla="*/ 25239 h 61402"/>
                      <a:gd name="connsiteX7" fmla="*/ 21815 w 25650"/>
                      <a:gd name="connsiteY7" fmla="*/ 14132 h 61402"/>
                      <a:gd name="connsiteX8" fmla="*/ 16763 w 25650"/>
                      <a:gd name="connsiteY8" fmla="*/ 6142 h 61402"/>
                      <a:gd name="connsiteX9" fmla="*/ 12099 w 25650"/>
                      <a:gd name="connsiteY9" fmla="*/ 880 h 61402"/>
                      <a:gd name="connsiteX10" fmla="*/ 9573 w 25650"/>
                      <a:gd name="connsiteY10" fmla="*/ -874 h 61402"/>
                      <a:gd name="connsiteX11" fmla="*/ 7047 w 25650"/>
                      <a:gd name="connsiteY11" fmla="*/ 880 h 61402"/>
                      <a:gd name="connsiteX12" fmla="*/ 5298 w 25650"/>
                      <a:gd name="connsiteY12" fmla="*/ 3414 h 61402"/>
                      <a:gd name="connsiteX13" fmla="*/ 7436 w 25650"/>
                      <a:gd name="connsiteY13" fmla="*/ 6532 h 61402"/>
                      <a:gd name="connsiteX14" fmla="*/ 12294 w 25650"/>
                      <a:gd name="connsiteY14" fmla="*/ 12378 h 61402"/>
                      <a:gd name="connsiteX15" fmla="*/ 17346 w 25650"/>
                      <a:gd name="connsiteY15" fmla="*/ 22121 h 61402"/>
                      <a:gd name="connsiteX16" fmla="*/ 20455 w 25650"/>
                      <a:gd name="connsiteY16" fmla="*/ 36347 h 61402"/>
                      <a:gd name="connsiteX17" fmla="*/ 20455 w 25650"/>
                      <a:gd name="connsiteY17" fmla="*/ 38686 h 61402"/>
                      <a:gd name="connsiteX18" fmla="*/ 20261 w 25650"/>
                      <a:gd name="connsiteY18" fmla="*/ 38491 h 61402"/>
                      <a:gd name="connsiteX19" fmla="*/ 19289 w 25650"/>
                      <a:gd name="connsiteY19" fmla="*/ 38101 h 61402"/>
                      <a:gd name="connsiteX20" fmla="*/ 18123 w 25650"/>
                      <a:gd name="connsiteY20" fmla="*/ 37516 h 61402"/>
                      <a:gd name="connsiteX21" fmla="*/ 16374 w 25650"/>
                      <a:gd name="connsiteY21" fmla="*/ 37127 h 61402"/>
                      <a:gd name="connsiteX22" fmla="*/ 14043 w 25650"/>
                      <a:gd name="connsiteY22" fmla="*/ 36932 h 61402"/>
                      <a:gd name="connsiteX23" fmla="*/ 5492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3752"/>
                        </a:moveTo>
                        <a:cubicBezTo>
                          <a:pt x="1995" y="43752"/>
                          <a:pt x="1995" y="45376"/>
                          <a:pt x="1995" y="48624"/>
                        </a:cubicBezTo>
                        <a:cubicBezTo>
                          <a:pt x="1995" y="51872"/>
                          <a:pt x="3031" y="54665"/>
                          <a:pt x="5104" y="57004"/>
                        </a:cubicBezTo>
                        <a:cubicBezTo>
                          <a:pt x="7176" y="59342"/>
                          <a:pt x="9962" y="60511"/>
                          <a:pt x="13460" y="60511"/>
                        </a:cubicBezTo>
                        <a:cubicBezTo>
                          <a:pt x="17087" y="60511"/>
                          <a:pt x="20326" y="58887"/>
                          <a:pt x="23176" y="55640"/>
                        </a:cubicBezTo>
                        <a:cubicBezTo>
                          <a:pt x="26026" y="52392"/>
                          <a:pt x="27516" y="46675"/>
                          <a:pt x="27645" y="38491"/>
                        </a:cubicBezTo>
                        <a:cubicBezTo>
                          <a:pt x="27645" y="33944"/>
                          <a:pt x="27062" y="29527"/>
                          <a:pt x="25896" y="25239"/>
                        </a:cubicBezTo>
                        <a:cubicBezTo>
                          <a:pt x="24730" y="20952"/>
                          <a:pt x="23370" y="17250"/>
                          <a:pt x="21815" y="14132"/>
                        </a:cubicBezTo>
                        <a:cubicBezTo>
                          <a:pt x="20261" y="11014"/>
                          <a:pt x="18577" y="8350"/>
                          <a:pt x="16763" y="6142"/>
                        </a:cubicBezTo>
                        <a:cubicBezTo>
                          <a:pt x="14949" y="3933"/>
                          <a:pt x="13395" y="2180"/>
                          <a:pt x="12099" y="880"/>
                        </a:cubicBezTo>
                        <a:cubicBezTo>
                          <a:pt x="10804" y="-419"/>
                          <a:pt x="9962" y="-1003"/>
                          <a:pt x="9573" y="-874"/>
                        </a:cubicBezTo>
                        <a:cubicBezTo>
                          <a:pt x="9055" y="-874"/>
                          <a:pt x="8213" y="-289"/>
                          <a:pt x="7047" y="880"/>
                        </a:cubicBezTo>
                        <a:cubicBezTo>
                          <a:pt x="5881" y="2050"/>
                          <a:pt x="5298" y="2894"/>
                          <a:pt x="5298" y="3414"/>
                        </a:cubicBezTo>
                        <a:cubicBezTo>
                          <a:pt x="5298" y="3933"/>
                          <a:pt x="6011" y="4973"/>
                          <a:pt x="7436" y="6532"/>
                        </a:cubicBezTo>
                        <a:cubicBezTo>
                          <a:pt x="8861" y="8091"/>
                          <a:pt x="10480" y="10039"/>
                          <a:pt x="12294" y="12378"/>
                        </a:cubicBezTo>
                        <a:cubicBezTo>
                          <a:pt x="14107" y="14716"/>
                          <a:pt x="15791" y="17964"/>
                          <a:pt x="17346" y="22121"/>
                        </a:cubicBezTo>
                        <a:cubicBezTo>
                          <a:pt x="18901" y="26279"/>
                          <a:pt x="19937" y="31021"/>
                          <a:pt x="20455" y="36347"/>
                        </a:cubicBezTo>
                        <a:lnTo>
                          <a:pt x="20455" y="38686"/>
                        </a:lnTo>
                        <a:lnTo>
                          <a:pt x="20261" y="38491"/>
                        </a:lnTo>
                        <a:cubicBezTo>
                          <a:pt x="20002" y="38361"/>
                          <a:pt x="19678" y="38231"/>
                          <a:pt x="19289" y="38101"/>
                        </a:cubicBezTo>
                        <a:cubicBezTo>
                          <a:pt x="18901" y="37971"/>
                          <a:pt x="18512" y="37776"/>
                          <a:pt x="18123" y="37516"/>
                        </a:cubicBezTo>
                        <a:cubicBezTo>
                          <a:pt x="17735" y="37257"/>
                          <a:pt x="17152" y="37127"/>
                          <a:pt x="16374" y="37127"/>
                        </a:cubicBezTo>
                        <a:cubicBezTo>
                          <a:pt x="15597" y="37127"/>
                          <a:pt x="14820" y="37062"/>
                          <a:pt x="14043" y="36932"/>
                        </a:cubicBezTo>
                        <a:cubicBezTo>
                          <a:pt x="10545" y="36932"/>
                          <a:pt x="7695" y="38036"/>
                          <a:pt x="5492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任意多边形: 形状 39">
                    <a:extLst>
                      <a:ext uri="{FF2B5EF4-FFF2-40B4-BE49-F238E27FC236}">
                        <a16:creationId xmlns:a16="http://schemas.microsoft.com/office/drawing/2014/main" id="{DE3F7560-70C1-4AD0-9995-BBCEF8D9D6DB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135997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6784 h 134072"/>
                      <a:gd name="connsiteX1" fmla="*/ 42968 w 81810"/>
                      <a:gd name="connsiteY1" fmla="*/ 132569 h 134072"/>
                      <a:gd name="connsiteX2" fmla="*/ 61623 w 81810"/>
                      <a:gd name="connsiteY2" fmla="*/ 127502 h 134072"/>
                      <a:gd name="connsiteX3" fmla="*/ 76780 w 81810"/>
                      <a:gd name="connsiteY3" fmla="*/ 109574 h 134072"/>
                      <a:gd name="connsiteX4" fmla="*/ 83970 w 81810"/>
                      <a:gd name="connsiteY4" fmla="*/ 65143 h 134072"/>
                      <a:gd name="connsiteX5" fmla="*/ 75614 w 81810"/>
                      <a:gd name="connsiteY5" fmla="*/ 18958 h 134072"/>
                      <a:gd name="connsiteX6" fmla="*/ 64927 w 81810"/>
                      <a:gd name="connsiteY6" fmla="*/ 5902 h 134072"/>
                      <a:gd name="connsiteX7" fmla="*/ 53073 w 81810"/>
                      <a:gd name="connsiteY7" fmla="*/ -139 h 134072"/>
                      <a:gd name="connsiteX8" fmla="*/ 43162 w 81810"/>
                      <a:gd name="connsiteY8" fmla="*/ -1503 h 134072"/>
                      <a:gd name="connsiteX9" fmla="*/ 33058 w 81810"/>
                      <a:gd name="connsiteY9" fmla="*/ -334 h 134072"/>
                      <a:gd name="connsiteX10" fmla="*/ 21204 w 81810"/>
                      <a:gd name="connsiteY10" fmla="*/ 5902 h 134072"/>
                      <a:gd name="connsiteX11" fmla="*/ 10516 w 81810"/>
                      <a:gd name="connsiteY11" fmla="*/ 18958 h 134072"/>
                      <a:gd name="connsiteX12" fmla="*/ 2160 w 81810"/>
                      <a:gd name="connsiteY12" fmla="*/ 65143 h 134072"/>
                      <a:gd name="connsiteX13" fmla="*/ 13237 w 81810"/>
                      <a:gd name="connsiteY13" fmla="*/ 116784 h 134072"/>
                      <a:gd name="connsiteX14" fmla="*/ 56959 w 81810"/>
                      <a:gd name="connsiteY14" fmla="*/ 119123 h 134072"/>
                      <a:gd name="connsiteX15" fmla="*/ 43162 w 81810"/>
                      <a:gd name="connsiteY15" fmla="*/ 125359 h 134072"/>
                      <a:gd name="connsiteX16" fmla="*/ 29171 w 81810"/>
                      <a:gd name="connsiteY16" fmla="*/ 119123 h 134072"/>
                      <a:gd name="connsiteX17" fmla="*/ 22758 w 81810"/>
                      <a:gd name="connsiteY17" fmla="*/ 105092 h 134072"/>
                      <a:gd name="connsiteX18" fmla="*/ 21204 w 81810"/>
                      <a:gd name="connsiteY18" fmla="*/ 67676 h 134072"/>
                      <a:gd name="connsiteX19" fmla="*/ 22758 w 81810"/>
                      <a:gd name="connsiteY19" fmla="*/ 27143 h 134072"/>
                      <a:gd name="connsiteX20" fmla="*/ 29754 w 81810"/>
                      <a:gd name="connsiteY20" fmla="*/ 11748 h 134072"/>
                      <a:gd name="connsiteX21" fmla="*/ 43162 w 81810"/>
                      <a:gd name="connsiteY21" fmla="*/ 5902 h 134072"/>
                      <a:gd name="connsiteX22" fmla="*/ 56376 w 81810"/>
                      <a:gd name="connsiteY22" fmla="*/ 11748 h 134072"/>
                      <a:gd name="connsiteX23" fmla="*/ 63372 w 81810"/>
                      <a:gd name="connsiteY23" fmla="*/ 28117 h 134072"/>
                      <a:gd name="connsiteX24" fmla="*/ 64927 w 81810"/>
                      <a:gd name="connsiteY24" fmla="*/ 67676 h 134072"/>
                      <a:gd name="connsiteX25" fmla="*/ 63372 w 81810"/>
                      <a:gd name="connsiteY25" fmla="*/ 104897 h 134072"/>
                      <a:gd name="connsiteX26" fmla="*/ 56959 w 81810"/>
                      <a:gd name="connsiteY26" fmla="*/ 119123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6784"/>
                        </a:moveTo>
                        <a:cubicBezTo>
                          <a:pt x="20491" y="127307"/>
                          <a:pt x="30402" y="132569"/>
                          <a:pt x="42968" y="132569"/>
                        </a:cubicBezTo>
                        <a:cubicBezTo>
                          <a:pt x="49186" y="132569"/>
                          <a:pt x="55405" y="130880"/>
                          <a:pt x="61623" y="127502"/>
                        </a:cubicBezTo>
                        <a:cubicBezTo>
                          <a:pt x="67841" y="124125"/>
                          <a:pt x="72894" y="118148"/>
                          <a:pt x="76780" y="109574"/>
                        </a:cubicBezTo>
                        <a:cubicBezTo>
                          <a:pt x="81574" y="98791"/>
                          <a:pt x="83970" y="83981"/>
                          <a:pt x="83970" y="65143"/>
                        </a:cubicBezTo>
                        <a:cubicBezTo>
                          <a:pt x="83970" y="45006"/>
                          <a:pt x="81185" y="29611"/>
                          <a:pt x="75614" y="18958"/>
                        </a:cubicBezTo>
                        <a:cubicBezTo>
                          <a:pt x="73023" y="13502"/>
                          <a:pt x="69461" y="9150"/>
                          <a:pt x="64927" y="5902"/>
                        </a:cubicBezTo>
                        <a:cubicBezTo>
                          <a:pt x="60392" y="2654"/>
                          <a:pt x="56441" y="640"/>
                          <a:pt x="53073" y="-139"/>
                        </a:cubicBezTo>
                        <a:cubicBezTo>
                          <a:pt x="49705" y="-919"/>
                          <a:pt x="46401" y="-1373"/>
                          <a:pt x="43162" y="-1503"/>
                        </a:cubicBezTo>
                        <a:cubicBezTo>
                          <a:pt x="39794" y="-1503"/>
                          <a:pt x="36426" y="-1114"/>
                          <a:pt x="33058" y="-334"/>
                        </a:cubicBezTo>
                        <a:cubicBezTo>
                          <a:pt x="29689" y="445"/>
                          <a:pt x="25738" y="2524"/>
                          <a:pt x="21204" y="5902"/>
                        </a:cubicBezTo>
                        <a:cubicBezTo>
                          <a:pt x="16670" y="9280"/>
                          <a:pt x="13107" y="13632"/>
                          <a:pt x="10516" y="18958"/>
                        </a:cubicBezTo>
                        <a:cubicBezTo>
                          <a:pt x="4945" y="29611"/>
                          <a:pt x="2160" y="45006"/>
                          <a:pt x="2160" y="65143"/>
                        </a:cubicBezTo>
                        <a:cubicBezTo>
                          <a:pt x="2160" y="87748"/>
                          <a:pt x="5852" y="104962"/>
                          <a:pt x="13237" y="116784"/>
                        </a:cubicBezTo>
                        <a:close/>
                        <a:moveTo>
                          <a:pt x="56959" y="119123"/>
                        </a:moveTo>
                        <a:cubicBezTo>
                          <a:pt x="53073" y="123280"/>
                          <a:pt x="48474" y="125359"/>
                          <a:pt x="43162" y="125359"/>
                        </a:cubicBezTo>
                        <a:cubicBezTo>
                          <a:pt x="37721" y="125359"/>
                          <a:pt x="33058" y="123280"/>
                          <a:pt x="29171" y="119123"/>
                        </a:cubicBezTo>
                        <a:cubicBezTo>
                          <a:pt x="25932" y="115745"/>
                          <a:pt x="23795" y="111068"/>
                          <a:pt x="22758" y="105092"/>
                        </a:cubicBezTo>
                        <a:cubicBezTo>
                          <a:pt x="21722" y="99116"/>
                          <a:pt x="21204" y="86644"/>
                          <a:pt x="21204" y="67676"/>
                        </a:cubicBezTo>
                        <a:cubicBezTo>
                          <a:pt x="21204" y="47150"/>
                          <a:pt x="21722" y="33639"/>
                          <a:pt x="22758" y="27143"/>
                        </a:cubicBezTo>
                        <a:cubicBezTo>
                          <a:pt x="23795" y="20647"/>
                          <a:pt x="26127" y="15516"/>
                          <a:pt x="29754" y="11748"/>
                        </a:cubicBezTo>
                        <a:cubicBezTo>
                          <a:pt x="33381" y="7851"/>
                          <a:pt x="37851" y="5902"/>
                          <a:pt x="43162" y="5902"/>
                        </a:cubicBezTo>
                        <a:cubicBezTo>
                          <a:pt x="48344" y="5902"/>
                          <a:pt x="52749" y="7851"/>
                          <a:pt x="56376" y="11748"/>
                        </a:cubicBezTo>
                        <a:cubicBezTo>
                          <a:pt x="60133" y="15646"/>
                          <a:pt x="62465" y="21102"/>
                          <a:pt x="63372" y="28117"/>
                        </a:cubicBezTo>
                        <a:cubicBezTo>
                          <a:pt x="64279" y="35133"/>
                          <a:pt x="64797" y="48319"/>
                          <a:pt x="64927" y="67676"/>
                        </a:cubicBezTo>
                        <a:cubicBezTo>
                          <a:pt x="64927" y="86514"/>
                          <a:pt x="64408" y="98921"/>
                          <a:pt x="63372" y="104897"/>
                        </a:cubicBezTo>
                        <a:cubicBezTo>
                          <a:pt x="62336" y="110873"/>
                          <a:pt x="60198" y="115615"/>
                          <a:pt x="56959" y="119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" name="图形 4">
                <a:extLst>
                  <a:ext uri="{FF2B5EF4-FFF2-40B4-BE49-F238E27FC236}">
                    <a16:creationId xmlns:a16="http://schemas.microsoft.com/office/drawing/2014/main" id="{95B2178B-B6D6-4BB2-840D-99022D3805B3}"/>
                  </a:ext>
                </a:extLst>
              </p:cNvPr>
              <p:cNvGrpSpPr/>
              <p:nvPr/>
            </p:nvGrpSpPr>
            <p:grpSpPr>
              <a:xfrm>
                <a:off x="4154098" y="1326858"/>
                <a:ext cx="370488" cy="200721"/>
                <a:chOff x="4154098" y="1326858"/>
                <a:chExt cx="370488" cy="200721"/>
              </a:xfrm>
              <a:solidFill>
                <a:srgbClr val="000000"/>
              </a:solidFill>
            </p:grpSpPr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3C52BD3-2BB8-4152-9A6E-DADD70F320A4}"/>
                    </a:ext>
                  </a:extLst>
                </p:cNvPr>
                <p:cNvSpPr/>
                <p:nvPr/>
              </p:nvSpPr>
              <p:spPr>
                <a:xfrm flipV="1">
                  <a:off x="4154098" y="132685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4496 h 124310"/>
                    <a:gd name="connsiteX1" fmla="*/ 25500 w 130006"/>
                    <a:gd name="connsiteY1" fmla="*/ 97418 h 124310"/>
                    <a:gd name="connsiteX2" fmla="*/ 72501 w 130006"/>
                    <a:gd name="connsiteY2" fmla="*/ 122776 h 124310"/>
                    <a:gd name="connsiteX3" fmla="*/ 97238 w 130006"/>
                    <a:gd name="connsiteY3" fmla="*/ 109270 h 124310"/>
                    <a:gd name="connsiteX4" fmla="*/ 109881 w 130006"/>
                    <a:gd name="connsiteY4" fmla="*/ 117539 h 124310"/>
                    <a:gd name="connsiteX5" fmla="*/ 116203 w 130006"/>
                    <a:gd name="connsiteY5" fmla="*/ 115334 h 124310"/>
                    <a:gd name="connsiteX6" fmla="*/ 118951 w 130006"/>
                    <a:gd name="connsiteY6" fmla="*/ 109821 h 124310"/>
                    <a:gd name="connsiteX7" fmla="*/ 108782 w 130006"/>
                    <a:gd name="connsiteY7" fmla="*/ 65720 h 124310"/>
                    <a:gd name="connsiteX8" fmla="*/ 98337 w 130006"/>
                    <a:gd name="connsiteY8" fmla="*/ 19965 h 124310"/>
                    <a:gd name="connsiteX9" fmla="*/ 100261 w 130006"/>
                    <a:gd name="connsiteY9" fmla="*/ 10869 h 124310"/>
                    <a:gd name="connsiteX10" fmla="*/ 106033 w 130006"/>
                    <a:gd name="connsiteY10" fmla="*/ 8388 h 124310"/>
                    <a:gd name="connsiteX11" fmla="*/ 111530 w 130006"/>
                    <a:gd name="connsiteY11" fmla="*/ 10869 h 124310"/>
                    <a:gd name="connsiteX12" fmla="*/ 122799 w 130006"/>
                    <a:gd name="connsiteY12" fmla="*/ 37330 h 124310"/>
                    <a:gd name="connsiteX13" fmla="*/ 125548 w 130006"/>
                    <a:gd name="connsiteY13" fmla="*/ 43118 h 124310"/>
                    <a:gd name="connsiteX14" fmla="*/ 128297 w 130006"/>
                    <a:gd name="connsiteY14" fmla="*/ 43394 h 124310"/>
                    <a:gd name="connsiteX15" fmla="*/ 129396 w 130006"/>
                    <a:gd name="connsiteY15" fmla="*/ 43394 h 124310"/>
                    <a:gd name="connsiteX16" fmla="*/ 134618 w 130006"/>
                    <a:gd name="connsiteY16" fmla="*/ 40913 h 124310"/>
                    <a:gd name="connsiteX17" fmla="*/ 133244 w 130006"/>
                    <a:gd name="connsiteY17" fmla="*/ 33471 h 124310"/>
                    <a:gd name="connsiteX18" fmla="*/ 127747 w 130006"/>
                    <a:gd name="connsiteY18" fmla="*/ 18587 h 124310"/>
                    <a:gd name="connsiteX19" fmla="*/ 118951 w 130006"/>
                    <a:gd name="connsiteY19" fmla="*/ 4805 h 124310"/>
                    <a:gd name="connsiteX20" fmla="*/ 110156 w 130006"/>
                    <a:gd name="connsiteY20" fmla="*/ -983 h 124310"/>
                    <a:gd name="connsiteX21" fmla="*/ 103559 w 130006"/>
                    <a:gd name="connsiteY21" fmla="*/ -1535 h 124310"/>
                    <a:gd name="connsiteX22" fmla="*/ 87893 w 130006"/>
                    <a:gd name="connsiteY22" fmla="*/ 2600 h 124310"/>
                    <a:gd name="connsiteX23" fmla="*/ 79647 w 130006"/>
                    <a:gd name="connsiteY23" fmla="*/ 11145 h 124310"/>
                    <a:gd name="connsiteX24" fmla="*/ 77998 w 130006"/>
                    <a:gd name="connsiteY24" fmla="*/ 15279 h 124310"/>
                    <a:gd name="connsiteX25" fmla="*/ 76898 w 130006"/>
                    <a:gd name="connsiteY25" fmla="*/ 15003 h 124310"/>
                    <a:gd name="connsiteX26" fmla="*/ 75799 w 130006"/>
                    <a:gd name="connsiteY26" fmla="*/ 13901 h 124310"/>
                    <a:gd name="connsiteX27" fmla="*/ 42816 w 130006"/>
                    <a:gd name="connsiteY27" fmla="*/ -1535 h 124310"/>
                    <a:gd name="connsiteX28" fmla="*/ 16155 w 130006"/>
                    <a:gd name="connsiteY28" fmla="*/ 9491 h 124310"/>
                    <a:gd name="connsiteX29" fmla="*/ 4611 w 130006"/>
                    <a:gd name="connsiteY29" fmla="*/ 44496 h 124310"/>
                    <a:gd name="connsiteX30" fmla="*/ 92016 w 130006"/>
                    <a:gd name="connsiteY30" fmla="*/ 91629 h 124310"/>
                    <a:gd name="connsiteX31" fmla="*/ 90641 w 130006"/>
                    <a:gd name="connsiteY31" fmla="*/ 97693 h 124310"/>
                    <a:gd name="connsiteX32" fmla="*/ 84320 w 130006"/>
                    <a:gd name="connsiteY32" fmla="*/ 107340 h 124310"/>
                    <a:gd name="connsiteX33" fmla="*/ 71676 w 130006"/>
                    <a:gd name="connsiteY33" fmla="*/ 112853 h 124310"/>
                    <a:gd name="connsiteX34" fmla="*/ 53261 w 130006"/>
                    <a:gd name="connsiteY34" fmla="*/ 104308 h 124310"/>
                    <a:gd name="connsiteX35" fmla="*/ 39518 w 130006"/>
                    <a:gd name="connsiteY35" fmla="*/ 81982 h 124310"/>
                    <a:gd name="connsiteX36" fmla="*/ 28249 w 130006"/>
                    <a:gd name="connsiteY36" fmla="*/ 36778 h 124310"/>
                    <a:gd name="connsiteX37" fmla="*/ 28249 w 130006"/>
                    <a:gd name="connsiteY37" fmla="*/ 33746 h 124310"/>
                    <a:gd name="connsiteX38" fmla="*/ 27974 w 130006"/>
                    <a:gd name="connsiteY38" fmla="*/ 30439 h 124310"/>
                    <a:gd name="connsiteX39" fmla="*/ 32921 w 130006"/>
                    <a:gd name="connsiteY39" fmla="*/ 13350 h 124310"/>
                    <a:gd name="connsiteX40" fmla="*/ 44740 w 130006"/>
                    <a:gd name="connsiteY40" fmla="*/ 8388 h 124310"/>
                    <a:gd name="connsiteX41" fmla="*/ 65354 w 130006"/>
                    <a:gd name="connsiteY41" fmla="*/ 17484 h 124310"/>
                    <a:gd name="connsiteX42" fmla="*/ 77448 w 130006"/>
                    <a:gd name="connsiteY42" fmla="*/ 31541 h 124310"/>
                    <a:gd name="connsiteX43" fmla="*/ 84869 w 130006"/>
                    <a:gd name="connsiteY43" fmla="*/ 61034 h 124310"/>
                    <a:gd name="connsiteX44" fmla="*/ 92016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4496"/>
                      </a:moveTo>
                      <a:cubicBezTo>
                        <a:pt x="4611" y="63055"/>
                        <a:pt x="11574" y="80696"/>
                        <a:pt x="25500" y="97418"/>
                      </a:cubicBezTo>
                      <a:cubicBezTo>
                        <a:pt x="39426" y="114139"/>
                        <a:pt x="55093" y="122592"/>
                        <a:pt x="72501" y="122776"/>
                      </a:cubicBezTo>
                      <a:cubicBezTo>
                        <a:pt x="81846" y="122776"/>
                        <a:pt x="90092" y="118274"/>
                        <a:pt x="97238" y="109270"/>
                      </a:cubicBezTo>
                      <a:cubicBezTo>
                        <a:pt x="100170" y="114782"/>
                        <a:pt x="104384" y="117539"/>
                        <a:pt x="109881" y="117539"/>
                      </a:cubicBezTo>
                      <a:cubicBezTo>
                        <a:pt x="112263" y="117539"/>
                        <a:pt x="114370" y="116804"/>
                        <a:pt x="116203" y="115334"/>
                      </a:cubicBezTo>
                      <a:cubicBezTo>
                        <a:pt x="118035" y="113864"/>
                        <a:pt x="118951" y="112026"/>
                        <a:pt x="118951" y="109821"/>
                      </a:cubicBezTo>
                      <a:cubicBezTo>
                        <a:pt x="118951" y="107432"/>
                        <a:pt x="115562" y="92732"/>
                        <a:pt x="108782" y="65720"/>
                      </a:cubicBezTo>
                      <a:cubicBezTo>
                        <a:pt x="102002" y="38708"/>
                        <a:pt x="98520" y="23456"/>
                        <a:pt x="98337" y="19965"/>
                      </a:cubicBezTo>
                      <a:cubicBezTo>
                        <a:pt x="98337" y="15371"/>
                        <a:pt x="98979" y="12339"/>
                        <a:pt x="100261" y="10869"/>
                      </a:cubicBezTo>
                      <a:cubicBezTo>
                        <a:pt x="101544" y="9399"/>
                        <a:pt x="103468" y="8572"/>
                        <a:pt x="106033" y="8388"/>
                      </a:cubicBezTo>
                      <a:cubicBezTo>
                        <a:pt x="107682" y="8572"/>
                        <a:pt x="109515" y="9399"/>
                        <a:pt x="111530" y="10869"/>
                      </a:cubicBezTo>
                      <a:cubicBezTo>
                        <a:pt x="115378" y="14544"/>
                        <a:pt x="119135" y="23364"/>
                        <a:pt x="122799" y="37330"/>
                      </a:cubicBezTo>
                      <a:cubicBezTo>
                        <a:pt x="123899" y="41005"/>
                        <a:pt x="124815" y="42934"/>
                        <a:pt x="125548" y="43118"/>
                      </a:cubicBezTo>
                      <a:cubicBezTo>
                        <a:pt x="125914" y="43302"/>
                        <a:pt x="126831" y="43394"/>
                        <a:pt x="128297" y="43394"/>
                      </a:cubicBezTo>
                      <a:lnTo>
                        <a:pt x="129396" y="43394"/>
                      </a:lnTo>
                      <a:cubicBezTo>
                        <a:pt x="132877" y="43394"/>
                        <a:pt x="134618" y="42567"/>
                        <a:pt x="134618" y="40913"/>
                      </a:cubicBezTo>
                      <a:cubicBezTo>
                        <a:pt x="134618" y="39810"/>
                        <a:pt x="134160" y="37330"/>
                        <a:pt x="133244" y="33471"/>
                      </a:cubicBezTo>
                      <a:cubicBezTo>
                        <a:pt x="132328" y="29612"/>
                        <a:pt x="130495" y="24651"/>
                        <a:pt x="127747" y="18587"/>
                      </a:cubicBezTo>
                      <a:cubicBezTo>
                        <a:pt x="124998" y="12523"/>
                        <a:pt x="122066" y="7929"/>
                        <a:pt x="118951" y="4805"/>
                      </a:cubicBezTo>
                      <a:cubicBezTo>
                        <a:pt x="116569" y="2416"/>
                        <a:pt x="113638" y="487"/>
                        <a:pt x="110156" y="-983"/>
                      </a:cubicBezTo>
                      <a:cubicBezTo>
                        <a:pt x="108690" y="-1351"/>
                        <a:pt x="106491" y="-1535"/>
                        <a:pt x="103559" y="-1535"/>
                      </a:cubicBezTo>
                      <a:cubicBezTo>
                        <a:pt x="97329" y="-1535"/>
                        <a:pt x="92107" y="-156"/>
                        <a:pt x="87893" y="2600"/>
                      </a:cubicBezTo>
                      <a:cubicBezTo>
                        <a:pt x="83678" y="5356"/>
                        <a:pt x="80930" y="8204"/>
                        <a:pt x="79647" y="11145"/>
                      </a:cubicBezTo>
                      <a:lnTo>
                        <a:pt x="77998" y="15279"/>
                      </a:lnTo>
                      <a:cubicBezTo>
                        <a:pt x="77815" y="15463"/>
                        <a:pt x="77448" y="15371"/>
                        <a:pt x="76898" y="15003"/>
                      </a:cubicBezTo>
                      <a:cubicBezTo>
                        <a:pt x="76532" y="14636"/>
                        <a:pt x="76165" y="14268"/>
                        <a:pt x="75799" y="13901"/>
                      </a:cubicBezTo>
                      <a:cubicBezTo>
                        <a:pt x="64988" y="3611"/>
                        <a:pt x="53994" y="-1535"/>
                        <a:pt x="42816" y="-1535"/>
                      </a:cubicBezTo>
                      <a:cubicBezTo>
                        <a:pt x="32738" y="-1535"/>
                        <a:pt x="23851" y="2141"/>
                        <a:pt x="16155" y="9491"/>
                      </a:cubicBezTo>
                      <a:cubicBezTo>
                        <a:pt x="8459" y="16841"/>
                        <a:pt x="4611" y="28509"/>
                        <a:pt x="4611" y="44496"/>
                      </a:cubicBezTo>
                      <a:close/>
                      <a:moveTo>
                        <a:pt x="92016" y="91629"/>
                      </a:moveTo>
                      <a:cubicBezTo>
                        <a:pt x="92016" y="92732"/>
                        <a:pt x="91557" y="94753"/>
                        <a:pt x="90641" y="97693"/>
                      </a:cubicBezTo>
                      <a:cubicBezTo>
                        <a:pt x="89725" y="100633"/>
                        <a:pt x="87618" y="103849"/>
                        <a:pt x="84320" y="107340"/>
                      </a:cubicBezTo>
                      <a:cubicBezTo>
                        <a:pt x="81021" y="110832"/>
                        <a:pt x="76807" y="112669"/>
                        <a:pt x="71676" y="112853"/>
                      </a:cubicBezTo>
                      <a:cubicBezTo>
                        <a:pt x="65263" y="112853"/>
                        <a:pt x="59124" y="110005"/>
                        <a:pt x="53261" y="104308"/>
                      </a:cubicBezTo>
                      <a:cubicBezTo>
                        <a:pt x="47397" y="98612"/>
                        <a:pt x="42816" y="91170"/>
                        <a:pt x="39518" y="81982"/>
                      </a:cubicBezTo>
                      <a:cubicBezTo>
                        <a:pt x="34204" y="67465"/>
                        <a:pt x="30448" y="52398"/>
                        <a:pt x="28249" y="36778"/>
                      </a:cubicBezTo>
                      <a:cubicBezTo>
                        <a:pt x="28249" y="36227"/>
                        <a:pt x="28249" y="35216"/>
                        <a:pt x="28249" y="33746"/>
                      </a:cubicBezTo>
                      <a:cubicBezTo>
                        <a:pt x="28249" y="32276"/>
                        <a:pt x="28157" y="31174"/>
                        <a:pt x="27974" y="30439"/>
                      </a:cubicBezTo>
                      <a:cubicBezTo>
                        <a:pt x="27974" y="22170"/>
                        <a:pt x="29623" y="16473"/>
                        <a:pt x="32921" y="13350"/>
                      </a:cubicBezTo>
                      <a:cubicBezTo>
                        <a:pt x="36220" y="10226"/>
                        <a:pt x="40159" y="8572"/>
                        <a:pt x="44740" y="8388"/>
                      </a:cubicBezTo>
                      <a:cubicBezTo>
                        <a:pt x="51703" y="8388"/>
                        <a:pt x="58575" y="11420"/>
                        <a:pt x="65354" y="17484"/>
                      </a:cubicBezTo>
                      <a:cubicBezTo>
                        <a:pt x="72134" y="23548"/>
                        <a:pt x="76165" y="28234"/>
                        <a:pt x="77448" y="31541"/>
                      </a:cubicBezTo>
                      <a:cubicBezTo>
                        <a:pt x="77815" y="32276"/>
                        <a:pt x="80288" y="42107"/>
                        <a:pt x="84869" y="61034"/>
                      </a:cubicBezTo>
                      <a:cubicBezTo>
                        <a:pt x="89450" y="79961"/>
                        <a:pt x="91832" y="90159"/>
                        <a:pt x="92016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" name="图形 4">
                  <a:extLst>
                    <a:ext uri="{FF2B5EF4-FFF2-40B4-BE49-F238E27FC236}">
                      <a16:creationId xmlns:a16="http://schemas.microsoft.com/office/drawing/2014/main" id="{C4576511-EC67-4E99-B08C-EA7917D33672}"/>
                    </a:ext>
                  </a:extLst>
                </p:cNvPr>
                <p:cNvGrpSpPr/>
                <p:nvPr/>
              </p:nvGrpSpPr>
              <p:grpSpPr>
                <a:xfrm>
                  <a:off x="4306556" y="1359972"/>
                  <a:ext cx="218030" cy="167608"/>
                  <a:chOff x="4306556" y="1359972"/>
                  <a:chExt cx="218030" cy="167608"/>
                </a:xfrm>
                <a:solidFill>
                  <a:srgbClr val="000000"/>
                </a:solidFill>
              </p:grpSpPr>
              <p:sp>
                <p:nvSpPr>
                  <p:cNvPr id="44" name="任意多边形: 形状 43">
                    <a:extLst>
                      <a:ext uri="{FF2B5EF4-FFF2-40B4-BE49-F238E27FC236}">
                        <a16:creationId xmlns:a16="http://schemas.microsoft.com/office/drawing/2014/main" id="{BB122079-8FB0-4C60-9758-DF570157CDAB}"/>
                      </a:ext>
                    </a:extLst>
                  </p:cNvPr>
                  <p:cNvSpPr/>
                  <p:nvPr/>
                </p:nvSpPr>
                <p:spPr>
                  <a:xfrm flipV="1">
                    <a:off x="4306556" y="1359972"/>
                    <a:ext cx="66847" cy="129785"/>
                  </a:xfrm>
                  <a:custGeom>
                    <a:avLst/>
                    <a:gdLst>
                      <a:gd name="connsiteX0" fmla="*/ 30328 w 66847"/>
                      <a:gd name="connsiteY0" fmla="*/ 111114 h 129785"/>
                      <a:gd name="connsiteX1" fmla="*/ 27801 w 66847"/>
                      <a:gd name="connsiteY1" fmla="*/ 110140 h 129785"/>
                      <a:gd name="connsiteX2" fmla="*/ 20028 w 66847"/>
                      <a:gd name="connsiteY2" fmla="*/ 108191 h 129785"/>
                      <a:gd name="connsiteX3" fmla="*/ 8758 w 66847"/>
                      <a:gd name="connsiteY3" fmla="*/ 106827 h 129785"/>
                      <a:gd name="connsiteX4" fmla="*/ 5066 w 66847"/>
                      <a:gd name="connsiteY4" fmla="*/ 106827 h 129785"/>
                      <a:gd name="connsiteX5" fmla="*/ 5066 w 66847"/>
                      <a:gd name="connsiteY5" fmla="*/ 115791 h 129785"/>
                      <a:gd name="connsiteX6" fmla="*/ 8758 w 66847"/>
                      <a:gd name="connsiteY6" fmla="*/ 115791 h 129785"/>
                      <a:gd name="connsiteX7" fmla="*/ 25664 w 66847"/>
                      <a:gd name="connsiteY7" fmla="*/ 118714 h 129785"/>
                      <a:gd name="connsiteX8" fmla="*/ 36546 w 66847"/>
                      <a:gd name="connsiteY8" fmla="*/ 123391 h 129785"/>
                      <a:gd name="connsiteX9" fmla="*/ 41987 w 66847"/>
                      <a:gd name="connsiteY9" fmla="*/ 127678 h 129785"/>
                      <a:gd name="connsiteX10" fmla="*/ 44319 w 66847"/>
                      <a:gd name="connsiteY10" fmla="*/ 128263 h 129785"/>
                      <a:gd name="connsiteX11" fmla="*/ 47622 w 66847"/>
                      <a:gd name="connsiteY11" fmla="*/ 127094 h 129785"/>
                      <a:gd name="connsiteX12" fmla="*/ 47622 w 66847"/>
                      <a:gd name="connsiteY12" fmla="*/ 68827 h 129785"/>
                      <a:gd name="connsiteX13" fmla="*/ 47817 w 66847"/>
                      <a:gd name="connsiteY13" fmla="*/ 10365 h 129785"/>
                      <a:gd name="connsiteX14" fmla="*/ 50149 w 66847"/>
                      <a:gd name="connsiteY14" fmla="*/ 8611 h 129785"/>
                      <a:gd name="connsiteX15" fmla="*/ 54812 w 66847"/>
                      <a:gd name="connsiteY15" fmla="*/ 7832 h 129785"/>
                      <a:gd name="connsiteX16" fmla="*/ 66860 w 66847"/>
                      <a:gd name="connsiteY16" fmla="*/ 7442 h 129785"/>
                      <a:gd name="connsiteX17" fmla="*/ 71913 w 66847"/>
                      <a:gd name="connsiteY17" fmla="*/ 7442 h 129785"/>
                      <a:gd name="connsiteX18" fmla="*/ 71913 w 66847"/>
                      <a:gd name="connsiteY18" fmla="*/ -1522 h 129785"/>
                      <a:gd name="connsiteX19" fmla="*/ 69775 w 66847"/>
                      <a:gd name="connsiteY19" fmla="*/ -1522 h 129785"/>
                      <a:gd name="connsiteX20" fmla="*/ 38878 w 66847"/>
                      <a:gd name="connsiteY20" fmla="*/ -937 h 129785"/>
                      <a:gd name="connsiteX21" fmla="*/ 8369 w 66847"/>
                      <a:gd name="connsiteY21" fmla="*/ -1522 h 129785"/>
                      <a:gd name="connsiteX22" fmla="*/ 6037 w 66847"/>
                      <a:gd name="connsiteY22" fmla="*/ -1522 h 129785"/>
                      <a:gd name="connsiteX23" fmla="*/ 6037 w 66847"/>
                      <a:gd name="connsiteY23" fmla="*/ 7442 h 129785"/>
                      <a:gd name="connsiteX24" fmla="*/ 11090 w 66847"/>
                      <a:gd name="connsiteY24" fmla="*/ 7442 h 129785"/>
                      <a:gd name="connsiteX25" fmla="*/ 18474 w 66847"/>
                      <a:gd name="connsiteY25" fmla="*/ 7442 h 129785"/>
                      <a:gd name="connsiteX26" fmla="*/ 23332 w 66847"/>
                      <a:gd name="connsiteY26" fmla="*/ 7637 h 129785"/>
                      <a:gd name="connsiteX27" fmla="*/ 26441 w 66847"/>
                      <a:gd name="connsiteY27" fmla="*/ 8222 h 129785"/>
                      <a:gd name="connsiteX28" fmla="*/ 27996 w 66847"/>
                      <a:gd name="connsiteY28" fmla="*/ 8611 h 129785"/>
                      <a:gd name="connsiteX29" fmla="*/ 29162 w 66847"/>
                      <a:gd name="connsiteY29" fmla="*/ 9586 h 129785"/>
                      <a:gd name="connsiteX30" fmla="*/ 30328 w 66847"/>
                      <a:gd name="connsiteY30" fmla="*/ 10365 h 129785"/>
                      <a:gd name="connsiteX31" fmla="*/ 3032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328" y="111114"/>
                        </a:moveTo>
                        <a:lnTo>
                          <a:pt x="27801" y="110140"/>
                        </a:lnTo>
                        <a:cubicBezTo>
                          <a:pt x="25988" y="109490"/>
                          <a:pt x="23397" y="108841"/>
                          <a:pt x="20028" y="108191"/>
                        </a:cubicBezTo>
                        <a:cubicBezTo>
                          <a:pt x="16660" y="107542"/>
                          <a:pt x="12903" y="107087"/>
                          <a:pt x="8758" y="106827"/>
                        </a:cubicBezTo>
                        <a:lnTo>
                          <a:pt x="5066" y="106827"/>
                        </a:lnTo>
                        <a:lnTo>
                          <a:pt x="5066" y="115791"/>
                        </a:lnTo>
                        <a:lnTo>
                          <a:pt x="8758" y="115791"/>
                        </a:lnTo>
                        <a:cubicBezTo>
                          <a:pt x="14847" y="116051"/>
                          <a:pt x="20482" y="117025"/>
                          <a:pt x="25664" y="118714"/>
                        </a:cubicBezTo>
                        <a:cubicBezTo>
                          <a:pt x="30846" y="120403"/>
                          <a:pt x="34473" y="121962"/>
                          <a:pt x="36546" y="123391"/>
                        </a:cubicBezTo>
                        <a:cubicBezTo>
                          <a:pt x="38619" y="124820"/>
                          <a:pt x="40432" y="126249"/>
                          <a:pt x="41987" y="127678"/>
                        </a:cubicBezTo>
                        <a:cubicBezTo>
                          <a:pt x="42246" y="128068"/>
                          <a:pt x="43023" y="128263"/>
                          <a:pt x="44319" y="128263"/>
                        </a:cubicBezTo>
                        <a:cubicBezTo>
                          <a:pt x="45485" y="128263"/>
                          <a:pt x="46586" y="127873"/>
                          <a:pt x="47622" y="127094"/>
                        </a:cubicBezTo>
                        <a:lnTo>
                          <a:pt x="47622" y="68827"/>
                        </a:lnTo>
                        <a:lnTo>
                          <a:pt x="47817" y="10365"/>
                        </a:lnTo>
                        <a:cubicBezTo>
                          <a:pt x="48724" y="9456"/>
                          <a:pt x="49501" y="8871"/>
                          <a:pt x="50149" y="8611"/>
                        </a:cubicBezTo>
                        <a:cubicBezTo>
                          <a:pt x="50796" y="8352"/>
                          <a:pt x="52351" y="8092"/>
                          <a:pt x="54812" y="7832"/>
                        </a:cubicBezTo>
                        <a:cubicBezTo>
                          <a:pt x="57274" y="7572"/>
                          <a:pt x="61290" y="7442"/>
                          <a:pt x="66860" y="7442"/>
                        </a:cubicBezTo>
                        <a:lnTo>
                          <a:pt x="71913" y="7442"/>
                        </a:lnTo>
                        <a:lnTo>
                          <a:pt x="71913" y="-1522"/>
                        </a:lnTo>
                        <a:lnTo>
                          <a:pt x="69775" y="-1522"/>
                        </a:lnTo>
                        <a:cubicBezTo>
                          <a:pt x="67055" y="-1132"/>
                          <a:pt x="56756" y="-937"/>
                          <a:pt x="38878" y="-937"/>
                        </a:cubicBezTo>
                        <a:cubicBezTo>
                          <a:pt x="21259" y="-937"/>
                          <a:pt x="11090" y="-1132"/>
                          <a:pt x="8369" y="-1522"/>
                        </a:cubicBezTo>
                        <a:lnTo>
                          <a:pt x="6037" y="-1522"/>
                        </a:lnTo>
                        <a:lnTo>
                          <a:pt x="6037" y="7442"/>
                        </a:lnTo>
                        <a:lnTo>
                          <a:pt x="11090" y="7442"/>
                        </a:lnTo>
                        <a:cubicBezTo>
                          <a:pt x="13940" y="7442"/>
                          <a:pt x="16401" y="7442"/>
                          <a:pt x="18474" y="7442"/>
                        </a:cubicBezTo>
                        <a:cubicBezTo>
                          <a:pt x="20547" y="7442"/>
                          <a:pt x="22166" y="7507"/>
                          <a:pt x="23332" y="7637"/>
                        </a:cubicBezTo>
                        <a:cubicBezTo>
                          <a:pt x="24498" y="7767"/>
                          <a:pt x="25534" y="7962"/>
                          <a:pt x="26441" y="8222"/>
                        </a:cubicBezTo>
                        <a:cubicBezTo>
                          <a:pt x="27348" y="8481"/>
                          <a:pt x="27866" y="8611"/>
                          <a:pt x="27996" y="8611"/>
                        </a:cubicBezTo>
                        <a:cubicBezTo>
                          <a:pt x="28125" y="8611"/>
                          <a:pt x="28514" y="8936"/>
                          <a:pt x="29162" y="9586"/>
                        </a:cubicBezTo>
                        <a:cubicBezTo>
                          <a:pt x="29809" y="10235"/>
                          <a:pt x="30198" y="10495"/>
                          <a:pt x="30328" y="10365"/>
                        </a:cubicBezTo>
                        <a:lnTo>
                          <a:pt x="3032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4ED55983-A87A-4141-9283-630B5C9F0A95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466177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3752 h 61402"/>
                      <a:gd name="connsiteX1" fmla="*/ 5452 w 25650"/>
                      <a:gd name="connsiteY1" fmla="*/ 48624 h 61402"/>
                      <a:gd name="connsiteX2" fmla="*/ 8561 w 25650"/>
                      <a:gd name="connsiteY2" fmla="*/ 57004 h 61402"/>
                      <a:gd name="connsiteX3" fmla="*/ 16917 w 25650"/>
                      <a:gd name="connsiteY3" fmla="*/ 60511 h 61402"/>
                      <a:gd name="connsiteX4" fmla="*/ 26633 w 25650"/>
                      <a:gd name="connsiteY4" fmla="*/ 55640 h 61402"/>
                      <a:gd name="connsiteX5" fmla="*/ 31102 w 25650"/>
                      <a:gd name="connsiteY5" fmla="*/ 38491 h 61402"/>
                      <a:gd name="connsiteX6" fmla="*/ 29353 w 25650"/>
                      <a:gd name="connsiteY6" fmla="*/ 25239 h 61402"/>
                      <a:gd name="connsiteX7" fmla="*/ 25273 w 25650"/>
                      <a:gd name="connsiteY7" fmla="*/ 14132 h 61402"/>
                      <a:gd name="connsiteX8" fmla="*/ 20220 w 25650"/>
                      <a:gd name="connsiteY8" fmla="*/ 6142 h 61402"/>
                      <a:gd name="connsiteX9" fmla="*/ 15556 w 25650"/>
                      <a:gd name="connsiteY9" fmla="*/ 880 h 61402"/>
                      <a:gd name="connsiteX10" fmla="*/ 13030 w 25650"/>
                      <a:gd name="connsiteY10" fmla="*/ -874 h 61402"/>
                      <a:gd name="connsiteX11" fmla="*/ 10504 w 25650"/>
                      <a:gd name="connsiteY11" fmla="*/ 880 h 61402"/>
                      <a:gd name="connsiteX12" fmla="*/ 8755 w 25650"/>
                      <a:gd name="connsiteY12" fmla="*/ 3414 h 61402"/>
                      <a:gd name="connsiteX13" fmla="*/ 10893 w 25650"/>
                      <a:gd name="connsiteY13" fmla="*/ 6532 h 61402"/>
                      <a:gd name="connsiteX14" fmla="*/ 15751 w 25650"/>
                      <a:gd name="connsiteY14" fmla="*/ 12378 h 61402"/>
                      <a:gd name="connsiteX15" fmla="*/ 20803 w 25650"/>
                      <a:gd name="connsiteY15" fmla="*/ 22121 h 61402"/>
                      <a:gd name="connsiteX16" fmla="*/ 23912 w 25650"/>
                      <a:gd name="connsiteY16" fmla="*/ 36347 h 61402"/>
                      <a:gd name="connsiteX17" fmla="*/ 23912 w 25650"/>
                      <a:gd name="connsiteY17" fmla="*/ 38686 h 61402"/>
                      <a:gd name="connsiteX18" fmla="*/ 23718 w 25650"/>
                      <a:gd name="connsiteY18" fmla="*/ 38491 h 61402"/>
                      <a:gd name="connsiteX19" fmla="*/ 22746 w 25650"/>
                      <a:gd name="connsiteY19" fmla="*/ 38101 h 61402"/>
                      <a:gd name="connsiteX20" fmla="*/ 21580 w 25650"/>
                      <a:gd name="connsiteY20" fmla="*/ 37516 h 61402"/>
                      <a:gd name="connsiteX21" fmla="*/ 19832 w 25650"/>
                      <a:gd name="connsiteY21" fmla="*/ 37127 h 61402"/>
                      <a:gd name="connsiteX22" fmla="*/ 17500 w 25650"/>
                      <a:gd name="connsiteY22" fmla="*/ 36932 h 61402"/>
                      <a:gd name="connsiteX23" fmla="*/ 8949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3752"/>
                        </a:moveTo>
                        <a:cubicBezTo>
                          <a:pt x="5452" y="43752"/>
                          <a:pt x="5452" y="45376"/>
                          <a:pt x="5452" y="48624"/>
                        </a:cubicBezTo>
                        <a:cubicBezTo>
                          <a:pt x="5452" y="51872"/>
                          <a:pt x="6488" y="54665"/>
                          <a:pt x="8561" y="57004"/>
                        </a:cubicBezTo>
                        <a:cubicBezTo>
                          <a:pt x="10634" y="59342"/>
                          <a:pt x="13419" y="60511"/>
                          <a:pt x="16917" y="60511"/>
                        </a:cubicBezTo>
                        <a:cubicBezTo>
                          <a:pt x="20544" y="60511"/>
                          <a:pt x="23783" y="58887"/>
                          <a:pt x="26633" y="55640"/>
                        </a:cubicBezTo>
                        <a:cubicBezTo>
                          <a:pt x="29483" y="52392"/>
                          <a:pt x="30973" y="46675"/>
                          <a:pt x="31102" y="38491"/>
                        </a:cubicBezTo>
                        <a:cubicBezTo>
                          <a:pt x="31102" y="33944"/>
                          <a:pt x="30519" y="29527"/>
                          <a:pt x="29353" y="25239"/>
                        </a:cubicBezTo>
                        <a:cubicBezTo>
                          <a:pt x="28187" y="20952"/>
                          <a:pt x="26827" y="17250"/>
                          <a:pt x="25273" y="14132"/>
                        </a:cubicBezTo>
                        <a:cubicBezTo>
                          <a:pt x="23718" y="11014"/>
                          <a:pt x="22034" y="8350"/>
                          <a:pt x="20220" y="6142"/>
                        </a:cubicBezTo>
                        <a:cubicBezTo>
                          <a:pt x="18406" y="3933"/>
                          <a:pt x="16852" y="2180"/>
                          <a:pt x="15556" y="880"/>
                        </a:cubicBezTo>
                        <a:cubicBezTo>
                          <a:pt x="14261" y="-419"/>
                          <a:pt x="13419" y="-1003"/>
                          <a:pt x="13030" y="-874"/>
                        </a:cubicBezTo>
                        <a:cubicBezTo>
                          <a:pt x="12512" y="-874"/>
                          <a:pt x="11670" y="-289"/>
                          <a:pt x="10504" y="880"/>
                        </a:cubicBezTo>
                        <a:cubicBezTo>
                          <a:pt x="9338" y="2050"/>
                          <a:pt x="8755" y="2894"/>
                          <a:pt x="8755" y="3414"/>
                        </a:cubicBezTo>
                        <a:cubicBezTo>
                          <a:pt x="8755" y="3933"/>
                          <a:pt x="9468" y="4973"/>
                          <a:pt x="10893" y="6532"/>
                        </a:cubicBezTo>
                        <a:cubicBezTo>
                          <a:pt x="12318" y="8091"/>
                          <a:pt x="13937" y="10039"/>
                          <a:pt x="15751" y="12378"/>
                        </a:cubicBezTo>
                        <a:cubicBezTo>
                          <a:pt x="17564" y="14716"/>
                          <a:pt x="19249" y="17964"/>
                          <a:pt x="20803" y="22121"/>
                        </a:cubicBezTo>
                        <a:cubicBezTo>
                          <a:pt x="22358" y="26279"/>
                          <a:pt x="23394" y="31021"/>
                          <a:pt x="23912" y="36347"/>
                        </a:cubicBezTo>
                        <a:lnTo>
                          <a:pt x="23912" y="38686"/>
                        </a:lnTo>
                        <a:lnTo>
                          <a:pt x="23718" y="38491"/>
                        </a:lnTo>
                        <a:cubicBezTo>
                          <a:pt x="23459" y="38361"/>
                          <a:pt x="23135" y="38231"/>
                          <a:pt x="22746" y="38101"/>
                        </a:cubicBezTo>
                        <a:cubicBezTo>
                          <a:pt x="22358" y="37971"/>
                          <a:pt x="21969" y="37776"/>
                          <a:pt x="21580" y="37516"/>
                        </a:cubicBezTo>
                        <a:cubicBezTo>
                          <a:pt x="21192" y="37257"/>
                          <a:pt x="20609" y="37127"/>
                          <a:pt x="19832" y="37127"/>
                        </a:cubicBezTo>
                        <a:cubicBezTo>
                          <a:pt x="19054" y="37127"/>
                          <a:pt x="18277" y="37062"/>
                          <a:pt x="17500" y="36932"/>
                        </a:cubicBezTo>
                        <a:cubicBezTo>
                          <a:pt x="14002" y="36932"/>
                          <a:pt x="11152" y="38036"/>
                          <a:pt x="8949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BFAB5DE2-A400-46AE-8051-2D2E352C55F6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135997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11114 h 129785"/>
                      <a:gd name="connsiteX1" fmla="*/ 28351 w 66847"/>
                      <a:gd name="connsiteY1" fmla="*/ 110140 h 129785"/>
                      <a:gd name="connsiteX2" fmla="*/ 20579 w 66847"/>
                      <a:gd name="connsiteY2" fmla="*/ 108191 h 129785"/>
                      <a:gd name="connsiteX3" fmla="*/ 9308 w 66847"/>
                      <a:gd name="connsiteY3" fmla="*/ 106827 h 129785"/>
                      <a:gd name="connsiteX4" fmla="*/ 5616 w 66847"/>
                      <a:gd name="connsiteY4" fmla="*/ 106827 h 129785"/>
                      <a:gd name="connsiteX5" fmla="*/ 5616 w 66847"/>
                      <a:gd name="connsiteY5" fmla="*/ 115791 h 129785"/>
                      <a:gd name="connsiteX6" fmla="*/ 9308 w 66847"/>
                      <a:gd name="connsiteY6" fmla="*/ 115791 h 129785"/>
                      <a:gd name="connsiteX7" fmla="*/ 26214 w 66847"/>
                      <a:gd name="connsiteY7" fmla="*/ 118714 h 129785"/>
                      <a:gd name="connsiteX8" fmla="*/ 37096 w 66847"/>
                      <a:gd name="connsiteY8" fmla="*/ 123391 h 129785"/>
                      <a:gd name="connsiteX9" fmla="*/ 42537 w 66847"/>
                      <a:gd name="connsiteY9" fmla="*/ 127678 h 129785"/>
                      <a:gd name="connsiteX10" fmla="*/ 44869 w 66847"/>
                      <a:gd name="connsiteY10" fmla="*/ 128263 h 129785"/>
                      <a:gd name="connsiteX11" fmla="*/ 48172 w 66847"/>
                      <a:gd name="connsiteY11" fmla="*/ 127094 h 129785"/>
                      <a:gd name="connsiteX12" fmla="*/ 48172 w 66847"/>
                      <a:gd name="connsiteY12" fmla="*/ 68827 h 129785"/>
                      <a:gd name="connsiteX13" fmla="*/ 48367 w 66847"/>
                      <a:gd name="connsiteY13" fmla="*/ 10365 h 129785"/>
                      <a:gd name="connsiteX14" fmla="*/ 50699 w 66847"/>
                      <a:gd name="connsiteY14" fmla="*/ 8611 h 129785"/>
                      <a:gd name="connsiteX15" fmla="*/ 55362 w 66847"/>
                      <a:gd name="connsiteY15" fmla="*/ 7832 h 129785"/>
                      <a:gd name="connsiteX16" fmla="*/ 67410 w 66847"/>
                      <a:gd name="connsiteY16" fmla="*/ 7442 h 129785"/>
                      <a:gd name="connsiteX17" fmla="*/ 72463 w 66847"/>
                      <a:gd name="connsiteY17" fmla="*/ 7442 h 129785"/>
                      <a:gd name="connsiteX18" fmla="*/ 72463 w 66847"/>
                      <a:gd name="connsiteY18" fmla="*/ -1522 h 129785"/>
                      <a:gd name="connsiteX19" fmla="*/ 70325 w 66847"/>
                      <a:gd name="connsiteY19" fmla="*/ -1522 h 129785"/>
                      <a:gd name="connsiteX20" fmla="*/ 39428 w 66847"/>
                      <a:gd name="connsiteY20" fmla="*/ -937 h 129785"/>
                      <a:gd name="connsiteX21" fmla="*/ 8919 w 66847"/>
                      <a:gd name="connsiteY21" fmla="*/ -1522 h 129785"/>
                      <a:gd name="connsiteX22" fmla="*/ 6587 w 66847"/>
                      <a:gd name="connsiteY22" fmla="*/ -1522 h 129785"/>
                      <a:gd name="connsiteX23" fmla="*/ 6587 w 66847"/>
                      <a:gd name="connsiteY23" fmla="*/ 7442 h 129785"/>
                      <a:gd name="connsiteX24" fmla="*/ 11640 w 66847"/>
                      <a:gd name="connsiteY24" fmla="*/ 7442 h 129785"/>
                      <a:gd name="connsiteX25" fmla="*/ 19024 w 66847"/>
                      <a:gd name="connsiteY25" fmla="*/ 7442 h 129785"/>
                      <a:gd name="connsiteX26" fmla="*/ 23882 w 66847"/>
                      <a:gd name="connsiteY26" fmla="*/ 7637 h 129785"/>
                      <a:gd name="connsiteX27" fmla="*/ 26991 w 66847"/>
                      <a:gd name="connsiteY27" fmla="*/ 8222 h 129785"/>
                      <a:gd name="connsiteX28" fmla="*/ 28546 w 66847"/>
                      <a:gd name="connsiteY28" fmla="*/ 8611 h 129785"/>
                      <a:gd name="connsiteX29" fmla="*/ 29712 w 66847"/>
                      <a:gd name="connsiteY29" fmla="*/ 9586 h 129785"/>
                      <a:gd name="connsiteX30" fmla="*/ 30878 w 66847"/>
                      <a:gd name="connsiteY30" fmla="*/ 10365 h 129785"/>
                      <a:gd name="connsiteX31" fmla="*/ 3087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11114"/>
                        </a:moveTo>
                        <a:lnTo>
                          <a:pt x="28351" y="110140"/>
                        </a:lnTo>
                        <a:cubicBezTo>
                          <a:pt x="26538" y="109490"/>
                          <a:pt x="23947" y="108841"/>
                          <a:pt x="20579" y="108191"/>
                        </a:cubicBezTo>
                        <a:cubicBezTo>
                          <a:pt x="17210" y="107542"/>
                          <a:pt x="13453" y="107087"/>
                          <a:pt x="9308" y="106827"/>
                        </a:cubicBezTo>
                        <a:lnTo>
                          <a:pt x="5616" y="106827"/>
                        </a:lnTo>
                        <a:lnTo>
                          <a:pt x="5616" y="115791"/>
                        </a:lnTo>
                        <a:lnTo>
                          <a:pt x="9308" y="115791"/>
                        </a:lnTo>
                        <a:cubicBezTo>
                          <a:pt x="15397" y="116051"/>
                          <a:pt x="21032" y="117025"/>
                          <a:pt x="26214" y="118714"/>
                        </a:cubicBezTo>
                        <a:cubicBezTo>
                          <a:pt x="31396" y="120403"/>
                          <a:pt x="35023" y="121962"/>
                          <a:pt x="37096" y="123391"/>
                        </a:cubicBezTo>
                        <a:cubicBezTo>
                          <a:pt x="39169" y="124820"/>
                          <a:pt x="40982" y="126249"/>
                          <a:pt x="42537" y="127678"/>
                        </a:cubicBezTo>
                        <a:cubicBezTo>
                          <a:pt x="42796" y="128068"/>
                          <a:pt x="43573" y="128263"/>
                          <a:pt x="44869" y="128263"/>
                        </a:cubicBezTo>
                        <a:cubicBezTo>
                          <a:pt x="46035" y="128263"/>
                          <a:pt x="47136" y="127873"/>
                          <a:pt x="48172" y="127094"/>
                        </a:cubicBezTo>
                        <a:lnTo>
                          <a:pt x="48172" y="68827"/>
                        </a:lnTo>
                        <a:lnTo>
                          <a:pt x="48367" y="10365"/>
                        </a:lnTo>
                        <a:cubicBezTo>
                          <a:pt x="49274" y="9456"/>
                          <a:pt x="50051" y="8871"/>
                          <a:pt x="50699" y="8611"/>
                        </a:cubicBezTo>
                        <a:cubicBezTo>
                          <a:pt x="51346" y="8352"/>
                          <a:pt x="52901" y="8092"/>
                          <a:pt x="55362" y="7832"/>
                        </a:cubicBezTo>
                        <a:cubicBezTo>
                          <a:pt x="57824" y="7572"/>
                          <a:pt x="61840" y="7442"/>
                          <a:pt x="67410" y="7442"/>
                        </a:cubicBezTo>
                        <a:lnTo>
                          <a:pt x="72463" y="7442"/>
                        </a:lnTo>
                        <a:lnTo>
                          <a:pt x="72463" y="-1522"/>
                        </a:lnTo>
                        <a:lnTo>
                          <a:pt x="70325" y="-1522"/>
                        </a:lnTo>
                        <a:cubicBezTo>
                          <a:pt x="67605" y="-1132"/>
                          <a:pt x="57306" y="-937"/>
                          <a:pt x="39428" y="-937"/>
                        </a:cubicBezTo>
                        <a:cubicBezTo>
                          <a:pt x="21809" y="-937"/>
                          <a:pt x="11640" y="-1132"/>
                          <a:pt x="8919" y="-1522"/>
                        </a:cubicBezTo>
                        <a:lnTo>
                          <a:pt x="6587" y="-1522"/>
                        </a:lnTo>
                        <a:lnTo>
                          <a:pt x="6587" y="7442"/>
                        </a:lnTo>
                        <a:lnTo>
                          <a:pt x="11640" y="7442"/>
                        </a:lnTo>
                        <a:cubicBezTo>
                          <a:pt x="14490" y="7442"/>
                          <a:pt x="16951" y="7442"/>
                          <a:pt x="19024" y="7442"/>
                        </a:cubicBezTo>
                        <a:cubicBezTo>
                          <a:pt x="21097" y="7442"/>
                          <a:pt x="22716" y="7507"/>
                          <a:pt x="23882" y="7637"/>
                        </a:cubicBezTo>
                        <a:cubicBezTo>
                          <a:pt x="25048" y="7767"/>
                          <a:pt x="26084" y="7962"/>
                          <a:pt x="26991" y="8222"/>
                        </a:cubicBezTo>
                        <a:cubicBezTo>
                          <a:pt x="27898" y="8481"/>
                          <a:pt x="28416" y="8611"/>
                          <a:pt x="28546" y="8611"/>
                        </a:cubicBezTo>
                        <a:cubicBezTo>
                          <a:pt x="28675" y="8611"/>
                          <a:pt x="29064" y="8936"/>
                          <a:pt x="29712" y="9586"/>
                        </a:cubicBezTo>
                        <a:cubicBezTo>
                          <a:pt x="30359" y="10235"/>
                          <a:pt x="30748" y="10495"/>
                          <a:pt x="30878" y="10365"/>
                        </a:cubicBezTo>
                        <a:lnTo>
                          <a:pt x="3087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BF13545C-4691-4C39-A3CD-29998A2C5392}"/>
                  </a:ext>
                </a:extLst>
              </p:cNvPr>
              <p:cNvSpPr/>
              <p:nvPr/>
            </p:nvSpPr>
            <p:spPr>
              <a:xfrm flipV="1">
                <a:off x="4997879" y="1415336"/>
                <a:ext cx="278978" cy="33075"/>
              </a:xfrm>
              <a:custGeom>
                <a:avLst/>
                <a:gdLst>
                  <a:gd name="connsiteX0" fmla="*/ 7636 w 278978"/>
                  <a:gd name="connsiteY0" fmla="*/ 15314 h 33075"/>
                  <a:gd name="connsiteX1" fmla="*/ 12309 w 278978"/>
                  <a:gd name="connsiteY1" fmla="*/ 26891 h 33075"/>
                  <a:gd name="connsiteX2" fmla="*/ 24128 w 278978"/>
                  <a:gd name="connsiteY2" fmla="*/ 31852 h 33075"/>
                  <a:gd name="connsiteX3" fmla="*/ 35672 w 278978"/>
                  <a:gd name="connsiteY3" fmla="*/ 27442 h 33075"/>
                  <a:gd name="connsiteX4" fmla="*/ 40894 w 278978"/>
                  <a:gd name="connsiteY4" fmla="*/ 15590 h 33075"/>
                  <a:gd name="connsiteX5" fmla="*/ 36221 w 278978"/>
                  <a:gd name="connsiteY5" fmla="*/ 3738 h 33075"/>
                  <a:gd name="connsiteX6" fmla="*/ 24402 w 278978"/>
                  <a:gd name="connsiteY6" fmla="*/ -1224 h 33075"/>
                  <a:gd name="connsiteX7" fmla="*/ 12584 w 278978"/>
                  <a:gd name="connsiteY7" fmla="*/ 3462 h 33075"/>
                  <a:gd name="connsiteX8" fmla="*/ 7636 w 278978"/>
                  <a:gd name="connsiteY8" fmla="*/ 15314 h 33075"/>
                  <a:gd name="connsiteX9" fmla="*/ 130497 w 278978"/>
                  <a:gd name="connsiteY9" fmla="*/ 15314 h 33075"/>
                  <a:gd name="connsiteX10" fmla="*/ 135169 w 278978"/>
                  <a:gd name="connsiteY10" fmla="*/ 26891 h 33075"/>
                  <a:gd name="connsiteX11" fmla="*/ 146988 w 278978"/>
                  <a:gd name="connsiteY11" fmla="*/ 31852 h 33075"/>
                  <a:gd name="connsiteX12" fmla="*/ 158532 w 278978"/>
                  <a:gd name="connsiteY12" fmla="*/ 27442 h 33075"/>
                  <a:gd name="connsiteX13" fmla="*/ 163754 w 278978"/>
                  <a:gd name="connsiteY13" fmla="*/ 15590 h 33075"/>
                  <a:gd name="connsiteX14" fmla="*/ 159082 w 278978"/>
                  <a:gd name="connsiteY14" fmla="*/ 3738 h 33075"/>
                  <a:gd name="connsiteX15" fmla="*/ 147263 w 278978"/>
                  <a:gd name="connsiteY15" fmla="*/ -1224 h 33075"/>
                  <a:gd name="connsiteX16" fmla="*/ 135444 w 278978"/>
                  <a:gd name="connsiteY16" fmla="*/ 3462 h 33075"/>
                  <a:gd name="connsiteX17" fmla="*/ 130497 w 278978"/>
                  <a:gd name="connsiteY17" fmla="*/ 15314 h 33075"/>
                  <a:gd name="connsiteX18" fmla="*/ 253358 w 278978"/>
                  <a:gd name="connsiteY18" fmla="*/ 15314 h 33075"/>
                  <a:gd name="connsiteX19" fmla="*/ 258030 w 278978"/>
                  <a:gd name="connsiteY19" fmla="*/ 26891 h 33075"/>
                  <a:gd name="connsiteX20" fmla="*/ 269849 w 278978"/>
                  <a:gd name="connsiteY20" fmla="*/ 31852 h 33075"/>
                  <a:gd name="connsiteX21" fmla="*/ 281393 w 278978"/>
                  <a:gd name="connsiteY21" fmla="*/ 27442 h 33075"/>
                  <a:gd name="connsiteX22" fmla="*/ 286615 w 278978"/>
                  <a:gd name="connsiteY22" fmla="*/ 15590 h 33075"/>
                  <a:gd name="connsiteX23" fmla="*/ 281943 w 278978"/>
                  <a:gd name="connsiteY23" fmla="*/ 3738 h 33075"/>
                  <a:gd name="connsiteX24" fmla="*/ 270124 w 278978"/>
                  <a:gd name="connsiteY24" fmla="*/ -1224 h 33075"/>
                  <a:gd name="connsiteX25" fmla="*/ 258305 w 278978"/>
                  <a:gd name="connsiteY25" fmla="*/ 3462 h 33075"/>
                  <a:gd name="connsiteX26" fmla="*/ 253358 w 278978"/>
                  <a:gd name="connsiteY26" fmla="*/ 15314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5314"/>
                    </a:moveTo>
                    <a:cubicBezTo>
                      <a:pt x="7636" y="19724"/>
                      <a:pt x="9194" y="23583"/>
                      <a:pt x="12309" y="26891"/>
                    </a:cubicBezTo>
                    <a:cubicBezTo>
                      <a:pt x="15424" y="30199"/>
                      <a:pt x="19363" y="31852"/>
                      <a:pt x="24128" y="31852"/>
                    </a:cubicBezTo>
                    <a:cubicBezTo>
                      <a:pt x="28525" y="31852"/>
                      <a:pt x="32373" y="30382"/>
                      <a:pt x="35672" y="27442"/>
                    </a:cubicBezTo>
                    <a:cubicBezTo>
                      <a:pt x="38970" y="24502"/>
                      <a:pt x="40711" y="20551"/>
                      <a:pt x="40894" y="15590"/>
                    </a:cubicBezTo>
                    <a:cubicBezTo>
                      <a:pt x="40894" y="10996"/>
                      <a:pt x="39336" y="7045"/>
                      <a:pt x="36221" y="3738"/>
                    </a:cubicBezTo>
                    <a:cubicBezTo>
                      <a:pt x="33106" y="430"/>
                      <a:pt x="29167" y="-1224"/>
                      <a:pt x="24402" y="-1224"/>
                    </a:cubicBezTo>
                    <a:cubicBezTo>
                      <a:pt x="19638" y="-1224"/>
                      <a:pt x="15699" y="338"/>
                      <a:pt x="12584" y="3462"/>
                    </a:cubicBezTo>
                    <a:cubicBezTo>
                      <a:pt x="9469" y="6586"/>
                      <a:pt x="7819" y="10537"/>
                      <a:pt x="7636" y="15314"/>
                    </a:cubicBezTo>
                    <a:close/>
                    <a:moveTo>
                      <a:pt x="130497" y="15314"/>
                    </a:moveTo>
                    <a:cubicBezTo>
                      <a:pt x="130497" y="19724"/>
                      <a:pt x="132054" y="23583"/>
                      <a:pt x="135169" y="26891"/>
                    </a:cubicBezTo>
                    <a:cubicBezTo>
                      <a:pt x="138284" y="30199"/>
                      <a:pt x="142224" y="31852"/>
                      <a:pt x="146988" y="31852"/>
                    </a:cubicBezTo>
                    <a:cubicBezTo>
                      <a:pt x="151386" y="31852"/>
                      <a:pt x="155234" y="30382"/>
                      <a:pt x="158532" y="27442"/>
                    </a:cubicBezTo>
                    <a:cubicBezTo>
                      <a:pt x="161830" y="24502"/>
                      <a:pt x="163571" y="20551"/>
                      <a:pt x="163754" y="15590"/>
                    </a:cubicBezTo>
                    <a:cubicBezTo>
                      <a:pt x="163754" y="10996"/>
                      <a:pt x="162197" y="7045"/>
                      <a:pt x="159082" y="3738"/>
                    </a:cubicBezTo>
                    <a:cubicBezTo>
                      <a:pt x="155967" y="430"/>
                      <a:pt x="152027" y="-1224"/>
                      <a:pt x="147263" y="-1224"/>
                    </a:cubicBezTo>
                    <a:cubicBezTo>
                      <a:pt x="142499" y="-1224"/>
                      <a:pt x="138559" y="338"/>
                      <a:pt x="135444" y="3462"/>
                    </a:cubicBezTo>
                    <a:cubicBezTo>
                      <a:pt x="132329" y="6586"/>
                      <a:pt x="130680" y="10537"/>
                      <a:pt x="130497" y="15314"/>
                    </a:cubicBezTo>
                    <a:close/>
                    <a:moveTo>
                      <a:pt x="253358" y="15314"/>
                    </a:moveTo>
                    <a:cubicBezTo>
                      <a:pt x="253358" y="19724"/>
                      <a:pt x="254915" y="23583"/>
                      <a:pt x="258030" y="26891"/>
                    </a:cubicBezTo>
                    <a:cubicBezTo>
                      <a:pt x="261145" y="30199"/>
                      <a:pt x="265085" y="31852"/>
                      <a:pt x="269849" y="31852"/>
                    </a:cubicBezTo>
                    <a:cubicBezTo>
                      <a:pt x="274247" y="31852"/>
                      <a:pt x="278095" y="30382"/>
                      <a:pt x="281393" y="27442"/>
                    </a:cubicBezTo>
                    <a:cubicBezTo>
                      <a:pt x="284691" y="24502"/>
                      <a:pt x="286432" y="20551"/>
                      <a:pt x="286615" y="15590"/>
                    </a:cubicBezTo>
                    <a:cubicBezTo>
                      <a:pt x="286615" y="10996"/>
                      <a:pt x="285058" y="7045"/>
                      <a:pt x="281943" y="3738"/>
                    </a:cubicBezTo>
                    <a:cubicBezTo>
                      <a:pt x="278827" y="430"/>
                      <a:pt x="274888" y="-1224"/>
                      <a:pt x="270124" y="-1224"/>
                    </a:cubicBezTo>
                    <a:cubicBezTo>
                      <a:pt x="265360" y="-1224"/>
                      <a:pt x="261420" y="338"/>
                      <a:pt x="258305" y="3462"/>
                    </a:cubicBezTo>
                    <a:cubicBezTo>
                      <a:pt x="255190" y="6586"/>
                      <a:pt x="253541" y="10537"/>
                      <a:pt x="253358" y="15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8" name="图形 4">
                <a:extLst>
                  <a:ext uri="{FF2B5EF4-FFF2-40B4-BE49-F238E27FC236}">
                    <a16:creationId xmlns:a16="http://schemas.microsoft.com/office/drawing/2014/main" id="{856ADD8B-5307-4843-AE65-A54F9D26F834}"/>
                  </a:ext>
                </a:extLst>
              </p:cNvPr>
              <p:cNvGrpSpPr/>
              <p:nvPr/>
            </p:nvGrpSpPr>
            <p:grpSpPr>
              <a:xfrm>
                <a:off x="5731497" y="1326858"/>
                <a:ext cx="638265" cy="200721"/>
                <a:chOff x="5731497" y="1326858"/>
                <a:chExt cx="638265" cy="200721"/>
              </a:xfrm>
              <a:solidFill>
                <a:srgbClr val="000000"/>
              </a:solidFill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6E8BAB4D-37EA-45D4-9432-88F991B2EBBB}"/>
                    </a:ext>
                  </a:extLst>
                </p:cNvPr>
                <p:cNvSpPr/>
                <p:nvPr/>
              </p:nvSpPr>
              <p:spPr>
                <a:xfrm flipV="1">
                  <a:off x="5731497" y="132685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4496 h 124310"/>
                    <a:gd name="connsiteX1" fmla="*/ 31239 w 130006"/>
                    <a:gd name="connsiteY1" fmla="*/ 97418 h 124310"/>
                    <a:gd name="connsiteX2" fmla="*/ 78240 w 130006"/>
                    <a:gd name="connsiteY2" fmla="*/ 122776 h 124310"/>
                    <a:gd name="connsiteX3" fmla="*/ 102977 w 130006"/>
                    <a:gd name="connsiteY3" fmla="*/ 109270 h 124310"/>
                    <a:gd name="connsiteX4" fmla="*/ 115620 w 130006"/>
                    <a:gd name="connsiteY4" fmla="*/ 117539 h 124310"/>
                    <a:gd name="connsiteX5" fmla="*/ 121942 w 130006"/>
                    <a:gd name="connsiteY5" fmla="*/ 115334 h 124310"/>
                    <a:gd name="connsiteX6" fmla="*/ 124690 w 130006"/>
                    <a:gd name="connsiteY6" fmla="*/ 109821 h 124310"/>
                    <a:gd name="connsiteX7" fmla="*/ 114521 w 130006"/>
                    <a:gd name="connsiteY7" fmla="*/ 65720 h 124310"/>
                    <a:gd name="connsiteX8" fmla="*/ 104076 w 130006"/>
                    <a:gd name="connsiteY8" fmla="*/ 19965 h 124310"/>
                    <a:gd name="connsiteX9" fmla="*/ 106000 w 130006"/>
                    <a:gd name="connsiteY9" fmla="*/ 10869 h 124310"/>
                    <a:gd name="connsiteX10" fmla="*/ 111772 w 130006"/>
                    <a:gd name="connsiteY10" fmla="*/ 8388 h 124310"/>
                    <a:gd name="connsiteX11" fmla="*/ 117269 w 130006"/>
                    <a:gd name="connsiteY11" fmla="*/ 10869 h 124310"/>
                    <a:gd name="connsiteX12" fmla="*/ 128538 w 130006"/>
                    <a:gd name="connsiteY12" fmla="*/ 37330 h 124310"/>
                    <a:gd name="connsiteX13" fmla="*/ 131287 w 130006"/>
                    <a:gd name="connsiteY13" fmla="*/ 43118 h 124310"/>
                    <a:gd name="connsiteX14" fmla="*/ 134036 w 130006"/>
                    <a:gd name="connsiteY14" fmla="*/ 43394 h 124310"/>
                    <a:gd name="connsiteX15" fmla="*/ 135135 w 130006"/>
                    <a:gd name="connsiteY15" fmla="*/ 43394 h 124310"/>
                    <a:gd name="connsiteX16" fmla="*/ 140357 w 130006"/>
                    <a:gd name="connsiteY16" fmla="*/ 40913 h 124310"/>
                    <a:gd name="connsiteX17" fmla="*/ 138983 w 130006"/>
                    <a:gd name="connsiteY17" fmla="*/ 33471 h 124310"/>
                    <a:gd name="connsiteX18" fmla="*/ 133486 w 130006"/>
                    <a:gd name="connsiteY18" fmla="*/ 18587 h 124310"/>
                    <a:gd name="connsiteX19" fmla="*/ 124690 w 130006"/>
                    <a:gd name="connsiteY19" fmla="*/ 4805 h 124310"/>
                    <a:gd name="connsiteX20" fmla="*/ 115895 w 130006"/>
                    <a:gd name="connsiteY20" fmla="*/ -983 h 124310"/>
                    <a:gd name="connsiteX21" fmla="*/ 109298 w 130006"/>
                    <a:gd name="connsiteY21" fmla="*/ -1535 h 124310"/>
                    <a:gd name="connsiteX22" fmla="*/ 93632 w 130006"/>
                    <a:gd name="connsiteY22" fmla="*/ 2600 h 124310"/>
                    <a:gd name="connsiteX23" fmla="*/ 85386 w 130006"/>
                    <a:gd name="connsiteY23" fmla="*/ 11145 h 124310"/>
                    <a:gd name="connsiteX24" fmla="*/ 83737 w 130006"/>
                    <a:gd name="connsiteY24" fmla="*/ 15279 h 124310"/>
                    <a:gd name="connsiteX25" fmla="*/ 82637 w 130006"/>
                    <a:gd name="connsiteY25" fmla="*/ 15003 h 124310"/>
                    <a:gd name="connsiteX26" fmla="*/ 81538 w 130006"/>
                    <a:gd name="connsiteY26" fmla="*/ 13901 h 124310"/>
                    <a:gd name="connsiteX27" fmla="*/ 48555 w 130006"/>
                    <a:gd name="connsiteY27" fmla="*/ -1535 h 124310"/>
                    <a:gd name="connsiteX28" fmla="*/ 21894 w 130006"/>
                    <a:gd name="connsiteY28" fmla="*/ 9491 h 124310"/>
                    <a:gd name="connsiteX29" fmla="*/ 10350 w 130006"/>
                    <a:gd name="connsiteY29" fmla="*/ 44496 h 124310"/>
                    <a:gd name="connsiteX30" fmla="*/ 97755 w 130006"/>
                    <a:gd name="connsiteY30" fmla="*/ 91629 h 124310"/>
                    <a:gd name="connsiteX31" fmla="*/ 96380 w 130006"/>
                    <a:gd name="connsiteY31" fmla="*/ 97693 h 124310"/>
                    <a:gd name="connsiteX32" fmla="*/ 90059 w 130006"/>
                    <a:gd name="connsiteY32" fmla="*/ 107340 h 124310"/>
                    <a:gd name="connsiteX33" fmla="*/ 77415 w 130006"/>
                    <a:gd name="connsiteY33" fmla="*/ 112853 h 124310"/>
                    <a:gd name="connsiteX34" fmla="*/ 59000 w 130006"/>
                    <a:gd name="connsiteY34" fmla="*/ 104308 h 124310"/>
                    <a:gd name="connsiteX35" fmla="*/ 45257 w 130006"/>
                    <a:gd name="connsiteY35" fmla="*/ 81982 h 124310"/>
                    <a:gd name="connsiteX36" fmla="*/ 33988 w 130006"/>
                    <a:gd name="connsiteY36" fmla="*/ 36778 h 124310"/>
                    <a:gd name="connsiteX37" fmla="*/ 33988 w 130006"/>
                    <a:gd name="connsiteY37" fmla="*/ 33746 h 124310"/>
                    <a:gd name="connsiteX38" fmla="*/ 33713 w 130006"/>
                    <a:gd name="connsiteY38" fmla="*/ 30439 h 124310"/>
                    <a:gd name="connsiteX39" fmla="*/ 38660 w 130006"/>
                    <a:gd name="connsiteY39" fmla="*/ 13350 h 124310"/>
                    <a:gd name="connsiteX40" fmla="*/ 50479 w 130006"/>
                    <a:gd name="connsiteY40" fmla="*/ 8388 h 124310"/>
                    <a:gd name="connsiteX41" fmla="*/ 71093 w 130006"/>
                    <a:gd name="connsiteY41" fmla="*/ 17484 h 124310"/>
                    <a:gd name="connsiteX42" fmla="*/ 83187 w 130006"/>
                    <a:gd name="connsiteY42" fmla="*/ 31541 h 124310"/>
                    <a:gd name="connsiteX43" fmla="*/ 90608 w 130006"/>
                    <a:gd name="connsiteY43" fmla="*/ 61034 h 124310"/>
                    <a:gd name="connsiteX44" fmla="*/ 97755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4496"/>
                      </a:moveTo>
                      <a:cubicBezTo>
                        <a:pt x="10350" y="63055"/>
                        <a:pt x="17313" y="80696"/>
                        <a:pt x="31239" y="97418"/>
                      </a:cubicBezTo>
                      <a:cubicBezTo>
                        <a:pt x="45165" y="114139"/>
                        <a:pt x="60832" y="122592"/>
                        <a:pt x="78240" y="122776"/>
                      </a:cubicBezTo>
                      <a:cubicBezTo>
                        <a:pt x="87585" y="122776"/>
                        <a:pt x="95831" y="118274"/>
                        <a:pt x="102977" y="109270"/>
                      </a:cubicBezTo>
                      <a:cubicBezTo>
                        <a:pt x="105909" y="114782"/>
                        <a:pt x="110123" y="117539"/>
                        <a:pt x="115620" y="117539"/>
                      </a:cubicBezTo>
                      <a:cubicBezTo>
                        <a:pt x="118002" y="117539"/>
                        <a:pt x="120109" y="116804"/>
                        <a:pt x="121942" y="115334"/>
                      </a:cubicBezTo>
                      <a:cubicBezTo>
                        <a:pt x="123774" y="113864"/>
                        <a:pt x="124690" y="112026"/>
                        <a:pt x="124690" y="109821"/>
                      </a:cubicBezTo>
                      <a:cubicBezTo>
                        <a:pt x="124690" y="107432"/>
                        <a:pt x="121301" y="92732"/>
                        <a:pt x="114521" y="65720"/>
                      </a:cubicBezTo>
                      <a:cubicBezTo>
                        <a:pt x="107741" y="38708"/>
                        <a:pt x="104259" y="23456"/>
                        <a:pt x="104076" y="19965"/>
                      </a:cubicBezTo>
                      <a:cubicBezTo>
                        <a:pt x="104076" y="15371"/>
                        <a:pt x="104718" y="12339"/>
                        <a:pt x="106000" y="10869"/>
                      </a:cubicBezTo>
                      <a:cubicBezTo>
                        <a:pt x="107283" y="9399"/>
                        <a:pt x="109207" y="8572"/>
                        <a:pt x="111772" y="8388"/>
                      </a:cubicBezTo>
                      <a:cubicBezTo>
                        <a:pt x="113421" y="8572"/>
                        <a:pt x="115254" y="9399"/>
                        <a:pt x="117269" y="10869"/>
                      </a:cubicBezTo>
                      <a:cubicBezTo>
                        <a:pt x="121117" y="14544"/>
                        <a:pt x="124874" y="23364"/>
                        <a:pt x="128538" y="37330"/>
                      </a:cubicBezTo>
                      <a:cubicBezTo>
                        <a:pt x="129638" y="41005"/>
                        <a:pt x="130554" y="42934"/>
                        <a:pt x="131287" y="43118"/>
                      </a:cubicBezTo>
                      <a:cubicBezTo>
                        <a:pt x="131653" y="43302"/>
                        <a:pt x="132570" y="43394"/>
                        <a:pt x="134036" y="43394"/>
                      </a:cubicBezTo>
                      <a:lnTo>
                        <a:pt x="135135" y="43394"/>
                      </a:lnTo>
                      <a:cubicBezTo>
                        <a:pt x="138616" y="43394"/>
                        <a:pt x="140357" y="42567"/>
                        <a:pt x="140357" y="40913"/>
                      </a:cubicBezTo>
                      <a:cubicBezTo>
                        <a:pt x="140357" y="39810"/>
                        <a:pt x="139899" y="37330"/>
                        <a:pt x="138983" y="33471"/>
                      </a:cubicBezTo>
                      <a:cubicBezTo>
                        <a:pt x="138067" y="29612"/>
                        <a:pt x="136234" y="24651"/>
                        <a:pt x="133486" y="18587"/>
                      </a:cubicBezTo>
                      <a:cubicBezTo>
                        <a:pt x="130737" y="12523"/>
                        <a:pt x="127805" y="7929"/>
                        <a:pt x="124690" y="4805"/>
                      </a:cubicBezTo>
                      <a:cubicBezTo>
                        <a:pt x="122308" y="2416"/>
                        <a:pt x="119377" y="487"/>
                        <a:pt x="115895" y="-983"/>
                      </a:cubicBezTo>
                      <a:cubicBezTo>
                        <a:pt x="114429" y="-1351"/>
                        <a:pt x="112230" y="-1535"/>
                        <a:pt x="109298" y="-1535"/>
                      </a:cubicBezTo>
                      <a:cubicBezTo>
                        <a:pt x="103068" y="-1535"/>
                        <a:pt x="97846" y="-156"/>
                        <a:pt x="93632" y="2600"/>
                      </a:cubicBezTo>
                      <a:cubicBezTo>
                        <a:pt x="89417" y="5356"/>
                        <a:pt x="86669" y="8204"/>
                        <a:pt x="85386" y="11145"/>
                      </a:cubicBezTo>
                      <a:lnTo>
                        <a:pt x="83737" y="15279"/>
                      </a:lnTo>
                      <a:cubicBezTo>
                        <a:pt x="83554" y="15463"/>
                        <a:pt x="83187" y="15371"/>
                        <a:pt x="82637" y="15003"/>
                      </a:cubicBezTo>
                      <a:cubicBezTo>
                        <a:pt x="82271" y="14636"/>
                        <a:pt x="81904" y="14268"/>
                        <a:pt x="81538" y="13901"/>
                      </a:cubicBezTo>
                      <a:cubicBezTo>
                        <a:pt x="70727" y="3611"/>
                        <a:pt x="59733" y="-1535"/>
                        <a:pt x="48555" y="-1535"/>
                      </a:cubicBezTo>
                      <a:cubicBezTo>
                        <a:pt x="38477" y="-1535"/>
                        <a:pt x="29590" y="2141"/>
                        <a:pt x="21894" y="9491"/>
                      </a:cubicBezTo>
                      <a:cubicBezTo>
                        <a:pt x="14198" y="16841"/>
                        <a:pt x="10350" y="28509"/>
                        <a:pt x="10350" y="44496"/>
                      </a:cubicBezTo>
                      <a:close/>
                      <a:moveTo>
                        <a:pt x="97755" y="91629"/>
                      </a:moveTo>
                      <a:cubicBezTo>
                        <a:pt x="97755" y="92732"/>
                        <a:pt x="97296" y="94753"/>
                        <a:pt x="96380" y="97693"/>
                      </a:cubicBezTo>
                      <a:cubicBezTo>
                        <a:pt x="95464" y="100633"/>
                        <a:pt x="93357" y="103849"/>
                        <a:pt x="90059" y="107340"/>
                      </a:cubicBezTo>
                      <a:cubicBezTo>
                        <a:pt x="86760" y="110832"/>
                        <a:pt x="82546" y="112669"/>
                        <a:pt x="77415" y="112853"/>
                      </a:cubicBezTo>
                      <a:cubicBezTo>
                        <a:pt x="71002" y="112853"/>
                        <a:pt x="64863" y="110005"/>
                        <a:pt x="59000" y="104308"/>
                      </a:cubicBezTo>
                      <a:cubicBezTo>
                        <a:pt x="53136" y="98612"/>
                        <a:pt x="48555" y="91170"/>
                        <a:pt x="45257" y="81982"/>
                      </a:cubicBezTo>
                      <a:cubicBezTo>
                        <a:pt x="39943" y="67465"/>
                        <a:pt x="36187" y="52398"/>
                        <a:pt x="33988" y="36778"/>
                      </a:cubicBezTo>
                      <a:cubicBezTo>
                        <a:pt x="33988" y="36227"/>
                        <a:pt x="33988" y="35216"/>
                        <a:pt x="33988" y="33746"/>
                      </a:cubicBezTo>
                      <a:cubicBezTo>
                        <a:pt x="33988" y="32276"/>
                        <a:pt x="33896" y="31174"/>
                        <a:pt x="33713" y="30439"/>
                      </a:cubicBezTo>
                      <a:cubicBezTo>
                        <a:pt x="33713" y="22170"/>
                        <a:pt x="35362" y="16473"/>
                        <a:pt x="38660" y="13350"/>
                      </a:cubicBezTo>
                      <a:cubicBezTo>
                        <a:pt x="41959" y="10226"/>
                        <a:pt x="45898" y="8572"/>
                        <a:pt x="50479" y="8388"/>
                      </a:cubicBezTo>
                      <a:cubicBezTo>
                        <a:pt x="57442" y="8388"/>
                        <a:pt x="64314" y="11420"/>
                        <a:pt x="71093" y="17484"/>
                      </a:cubicBezTo>
                      <a:cubicBezTo>
                        <a:pt x="77873" y="23548"/>
                        <a:pt x="81904" y="28234"/>
                        <a:pt x="83187" y="31541"/>
                      </a:cubicBezTo>
                      <a:cubicBezTo>
                        <a:pt x="83554" y="32276"/>
                        <a:pt x="86027" y="42107"/>
                        <a:pt x="90608" y="61034"/>
                      </a:cubicBezTo>
                      <a:cubicBezTo>
                        <a:pt x="95189" y="79961"/>
                        <a:pt x="97571" y="90159"/>
                        <a:pt x="97755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" name="图形 4">
                  <a:extLst>
                    <a:ext uri="{FF2B5EF4-FFF2-40B4-BE49-F238E27FC236}">
                      <a16:creationId xmlns:a16="http://schemas.microsoft.com/office/drawing/2014/main" id="{E0FD05BC-673C-488B-8B35-E97AC096F590}"/>
                    </a:ext>
                  </a:extLst>
                </p:cNvPr>
                <p:cNvGrpSpPr/>
                <p:nvPr/>
              </p:nvGrpSpPr>
              <p:grpSpPr>
                <a:xfrm>
                  <a:off x="5883955" y="1359972"/>
                  <a:ext cx="485808" cy="167608"/>
                  <a:chOff x="5883955" y="1359972"/>
                  <a:chExt cx="485808" cy="167608"/>
                </a:xfrm>
                <a:solidFill>
                  <a:srgbClr val="000000"/>
                </a:solidFill>
              </p:grpSpPr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A92E5B06-690D-4291-98D3-28ED256D708B}"/>
                      </a:ext>
                    </a:extLst>
                  </p:cNvPr>
                  <p:cNvSpPr/>
                  <p:nvPr/>
                </p:nvSpPr>
                <p:spPr>
                  <a:xfrm flipV="1">
                    <a:off x="5883955" y="1359972"/>
                    <a:ext cx="66847" cy="129785"/>
                  </a:xfrm>
                  <a:custGeom>
                    <a:avLst/>
                    <a:gdLst>
                      <a:gd name="connsiteX0" fmla="*/ 36067 w 66847"/>
                      <a:gd name="connsiteY0" fmla="*/ 111114 h 129785"/>
                      <a:gd name="connsiteX1" fmla="*/ 33540 w 66847"/>
                      <a:gd name="connsiteY1" fmla="*/ 110140 h 129785"/>
                      <a:gd name="connsiteX2" fmla="*/ 25767 w 66847"/>
                      <a:gd name="connsiteY2" fmla="*/ 108191 h 129785"/>
                      <a:gd name="connsiteX3" fmla="*/ 14497 w 66847"/>
                      <a:gd name="connsiteY3" fmla="*/ 106827 h 129785"/>
                      <a:gd name="connsiteX4" fmla="*/ 10805 w 66847"/>
                      <a:gd name="connsiteY4" fmla="*/ 106827 h 129785"/>
                      <a:gd name="connsiteX5" fmla="*/ 10805 w 66847"/>
                      <a:gd name="connsiteY5" fmla="*/ 115791 h 129785"/>
                      <a:gd name="connsiteX6" fmla="*/ 14497 w 66847"/>
                      <a:gd name="connsiteY6" fmla="*/ 115791 h 129785"/>
                      <a:gd name="connsiteX7" fmla="*/ 31403 w 66847"/>
                      <a:gd name="connsiteY7" fmla="*/ 118714 h 129785"/>
                      <a:gd name="connsiteX8" fmla="*/ 42285 w 66847"/>
                      <a:gd name="connsiteY8" fmla="*/ 123391 h 129785"/>
                      <a:gd name="connsiteX9" fmla="*/ 47726 w 66847"/>
                      <a:gd name="connsiteY9" fmla="*/ 127678 h 129785"/>
                      <a:gd name="connsiteX10" fmla="*/ 50058 w 66847"/>
                      <a:gd name="connsiteY10" fmla="*/ 128263 h 129785"/>
                      <a:gd name="connsiteX11" fmla="*/ 53361 w 66847"/>
                      <a:gd name="connsiteY11" fmla="*/ 127094 h 129785"/>
                      <a:gd name="connsiteX12" fmla="*/ 53361 w 66847"/>
                      <a:gd name="connsiteY12" fmla="*/ 68827 h 129785"/>
                      <a:gd name="connsiteX13" fmla="*/ 53556 w 66847"/>
                      <a:gd name="connsiteY13" fmla="*/ 10365 h 129785"/>
                      <a:gd name="connsiteX14" fmla="*/ 55888 w 66847"/>
                      <a:gd name="connsiteY14" fmla="*/ 8611 h 129785"/>
                      <a:gd name="connsiteX15" fmla="*/ 60551 w 66847"/>
                      <a:gd name="connsiteY15" fmla="*/ 7832 h 129785"/>
                      <a:gd name="connsiteX16" fmla="*/ 72599 w 66847"/>
                      <a:gd name="connsiteY16" fmla="*/ 7442 h 129785"/>
                      <a:gd name="connsiteX17" fmla="*/ 77652 w 66847"/>
                      <a:gd name="connsiteY17" fmla="*/ 7442 h 129785"/>
                      <a:gd name="connsiteX18" fmla="*/ 77652 w 66847"/>
                      <a:gd name="connsiteY18" fmla="*/ -1522 h 129785"/>
                      <a:gd name="connsiteX19" fmla="*/ 75514 w 66847"/>
                      <a:gd name="connsiteY19" fmla="*/ -1522 h 129785"/>
                      <a:gd name="connsiteX20" fmla="*/ 44617 w 66847"/>
                      <a:gd name="connsiteY20" fmla="*/ -937 h 129785"/>
                      <a:gd name="connsiteX21" fmla="*/ 14108 w 66847"/>
                      <a:gd name="connsiteY21" fmla="*/ -1522 h 129785"/>
                      <a:gd name="connsiteX22" fmla="*/ 11776 w 66847"/>
                      <a:gd name="connsiteY22" fmla="*/ -1522 h 129785"/>
                      <a:gd name="connsiteX23" fmla="*/ 11776 w 66847"/>
                      <a:gd name="connsiteY23" fmla="*/ 7442 h 129785"/>
                      <a:gd name="connsiteX24" fmla="*/ 16829 w 66847"/>
                      <a:gd name="connsiteY24" fmla="*/ 7442 h 129785"/>
                      <a:gd name="connsiteX25" fmla="*/ 24213 w 66847"/>
                      <a:gd name="connsiteY25" fmla="*/ 7442 h 129785"/>
                      <a:gd name="connsiteX26" fmla="*/ 29071 w 66847"/>
                      <a:gd name="connsiteY26" fmla="*/ 7637 h 129785"/>
                      <a:gd name="connsiteX27" fmla="*/ 32180 w 66847"/>
                      <a:gd name="connsiteY27" fmla="*/ 8222 h 129785"/>
                      <a:gd name="connsiteX28" fmla="*/ 33735 w 66847"/>
                      <a:gd name="connsiteY28" fmla="*/ 8611 h 129785"/>
                      <a:gd name="connsiteX29" fmla="*/ 34901 w 66847"/>
                      <a:gd name="connsiteY29" fmla="*/ 9586 h 129785"/>
                      <a:gd name="connsiteX30" fmla="*/ 36067 w 66847"/>
                      <a:gd name="connsiteY30" fmla="*/ 10365 h 129785"/>
                      <a:gd name="connsiteX31" fmla="*/ 36067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067" y="111114"/>
                        </a:moveTo>
                        <a:lnTo>
                          <a:pt x="33540" y="110140"/>
                        </a:lnTo>
                        <a:cubicBezTo>
                          <a:pt x="31727" y="109490"/>
                          <a:pt x="29136" y="108841"/>
                          <a:pt x="25767" y="108191"/>
                        </a:cubicBezTo>
                        <a:cubicBezTo>
                          <a:pt x="22399" y="107542"/>
                          <a:pt x="18642" y="107087"/>
                          <a:pt x="14497" y="106827"/>
                        </a:cubicBezTo>
                        <a:lnTo>
                          <a:pt x="10805" y="106827"/>
                        </a:lnTo>
                        <a:lnTo>
                          <a:pt x="10805" y="115791"/>
                        </a:lnTo>
                        <a:lnTo>
                          <a:pt x="14497" y="115791"/>
                        </a:lnTo>
                        <a:cubicBezTo>
                          <a:pt x="20586" y="116051"/>
                          <a:pt x="26221" y="117025"/>
                          <a:pt x="31403" y="118714"/>
                        </a:cubicBezTo>
                        <a:cubicBezTo>
                          <a:pt x="36585" y="120403"/>
                          <a:pt x="40212" y="121962"/>
                          <a:pt x="42285" y="123391"/>
                        </a:cubicBezTo>
                        <a:cubicBezTo>
                          <a:pt x="44358" y="124820"/>
                          <a:pt x="46171" y="126249"/>
                          <a:pt x="47726" y="127678"/>
                        </a:cubicBezTo>
                        <a:cubicBezTo>
                          <a:pt x="47985" y="128068"/>
                          <a:pt x="48762" y="128263"/>
                          <a:pt x="50058" y="128263"/>
                        </a:cubicBezTo>
                        <a:cubicBezTo>
                          <a:pt x="51224" y="128263"/>
                          <a:pt x="52325" y="127873"/>
                          <a:pt x="53361" y="127094"/>
                        </a:cubicBezTo>
                        <a:lnTo>
                          <a:pt x="53361" y="68827"/>
                        </a:lnTo>
                        <a:lnTo>
                          <a:pt x="53556" y="10365"/>
                        </a:lnTo>
                        <a:cubicBezTo>
                          <a:pt x="54463" y="9456"/>
                          <a:pt x="55240" y="8871"/>
                          <a:pt x="55888" y="8611"/>
                        </a:cubicBezTo>
                        <a:cubicBezTo>
                          <a:pt x="56535" y="8352"/>
                          <a:pt x="58090" y="8092"/>
                          <a:pt x="60551" y="7832"/>
                        </a:cubicBezTo>
                        <a:cubicBezTo>
                          <a:pt x="63013" y="7572"/>
                          <a:pt x="67029" y="7442"/>
                          <a:pt x="72599" y="7442"/>
                        </a:cubicBezTo>
                        <a:lnTo>
                          <a:pt x="77652" y="7442"/>
                        </a:lnTo>
                        <a:lnTo>
                          <a:pt x="77652" y="-1522"/>
                        </a:lnTo>
                        <a:lnTo>
                          <a:pt x="75514" y="-1522"/>
                        </a:lnTo>
                        <a:cubicBezTo>
                          <a:pt x="72794" y="-1132"/>
                          <a:pt x="62495" y="-937"/>
                          <a:pt x="44617" y="-937"/>
                        </a:cubicBezTo>
                        <a:cubicBezTo>
                          <a:pt x="26998" y="-937"/>
                          <a:pt x="16829" y="-1132"/>
                          <a:pt x="14108" y="-1522"/>
                        </a:cubicBezTo>
                        <a:lnTo>
                          <a:pt x="11776" y="-1522"/>
                        </a:lnTo>
                        <a:lnTo>
                          <a:pt x="11776" y="7442"/>
                        </a:lnTo>
                        <a:lnTo>
                          <a:pt x="16829" y="7442"/>
                        </a:lnTo>
                        <a:cubicBezTo>
                          <a:pt x="19679" y="7442"/>
                          <a:pt x="22140" y="7442"/>
                          <a:pt x="24213" y="7442"/>
                        </a:cubicBezTo>
                        <a:cubicBezTo>
                          <a:pt x="26286" y="7442"/>
                          <a:pt x="27905" y="7507"/>
                          <a:pt x="29071" y="7637"/>
                        </a:cubicBezTo>
                        <a:cubicBezTo>
                          <a:pt x="30237" y="7767"/>
                          <a:pt x="31273" y="7962"/>
                          <a:pt x="32180" y="8222"/>
                        </a:cubicBezTo>
                        <a:cubicBezTo>
                          <a:pt x="33087" y="8481"/>
                          <a:pt x="33605" y="8611"/>
                          <a:pt x="33735" y="8611"/>
                        </a:cubicBezTo>
                        <a:cubicBezTo>
                          <a:pt x="33864" y="8611"/>
                          <a:pt x="34253" y="8936"/>
                          <a:pt x="34901" y="9586"/>
                        </a:cubicBezTo>
                        <a:cubicBezTo>
                          <a:pt x="35548" y="10235"/>
                          <a:pt x="35937" y="10495"/>
                          <a:pt x="36067" y="10365"/>
                        </a:cubicBezTo>
                        <a:lnTo>
                          <a:pt x="36067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483A8E42-833B-4593-A232-6A1305E3514A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466177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3752 h 61402"/>
                      <a:gd name="connsiteX1" fmla="*/ 11191 w 25650"/>
                      <a:gd name="connsiteY1" fmla="*/ 48624 h 61402"/>
                      <a:gd name="connsiteX2" fmla="*/ 14300 w 25650"/>
                      <a:gd name="connsiteY2" fmla="*/ 57004 h 61402"/>
                      <a:gd name="connsiteX3" fmla="*/ 22656 w 25650"/>
                      <a:gd name="connsiteY3" fmla="*/ 60511 h 61402"/>
                      <a:gd name="connsiteX4" fmla="*/ 32372 w 25650"/>
                      <a:gd name="connsiteY4" fmla="*/ 55640 h 61402"/>
                      <a:gd name="connsiteX5" fmla="*/ 36841 w 25650"/>
                      <a:gd name="connsiteY5" fmla="*/ 38491 h 61402"/>
                      <a:gd name="connsiteX6" fmla="*/ 35092 w 25650"/>
                      <a:gd name="connsiteY6" fmla="*/ 25239 h 61402"/>
                      <a:gd name="connsiteX7" fmla="*/ 31012 w 25650"/>
                      <a:gd name="connsiteY7" fmla="*/ 14132 h 61402"/>
                      <a:gd name="connsiteX8" fmla="*/ 25959 w 25650"/>
                      <a:gd name="connsiteY8" fmla="*/ 6142 h 61402"/>
                      <a:gd name="connsiteX9" fmla="*/ 21295 w 25650"/>
                      <a:gd name="connsiteY9" fmla="*/ 880 h 61402"/>
                      <a:gd name="connsiteX10" fmla="*/ 18769 w 25650"/>
                      <a:gd name="connsiteY10" fmla="*/ -874 h 61402"/>
                      <a:gd name="connsiteX11" fmla="*/ 16243 w 25650"/>
                      <a:gd name="connsiteY11" fmla="*/ 880 h 61402"/>
                      <a:gd name="connsiteX12" fmla="*/ 14494 w 25650"/>
                      <a:gd name="connsiteY12" fmla="*/ 3414 h 61402"/>
                      <a:gd name="connsiteX13" fmla="*/ 16632 w 25650"/>
                      <a:gd name="connsiteY13" fmla="*/ 6532 h 61402"/>
                      <a:gd name="connsiteX14" fmla="*/ 21490 w 25650"/>
                      <a:gd name="connsiteY14" fmla="*/ 12378 h 61402"/>
                      <a:gd name="connsiteX15" fmla="*/ 26542 w 25650"/>
                      <a:gd name="connsiteY15" fmla="*/ 22121 h 61402"/>
                      <a:gd name="connsiteX16" fmla="*/ 29651 w 25650"/>
                      <a:gd name="connsiteY16" fmla="*/ 36347 h 61402"/>
                      <a:gd name="connsiteX17" fmla="*/ 29651 w 25650"/>
                      <a:gd name="connsiteY17" fmla="*/ 38686 h 61402"/>
                      <a:gd name="connsiteX18" fmla="*/ 29457 w 25650"/>
                      <a:gd name="connsiteY18" fmla="*/ 38491 h 61402"/>
                      <a:gd name="connsiteX19" fmla="*/ 28485 w 25650"/>
                      <a:gd name="connsiteY19" fmla="*/ 38101 h 61402"/>
                      <a:gd name="connsiteX20" fmla="*/ 27319 w 25650"/>
                      <a:gd name="connsiteY20" fmla="*/ 37516 h 61402"/>
                      <a:gd name="connsiteX21" fmla="*/ 25571 w 25650"/>
                      <a:gd name="connsiteY21" fmla="*/ 37127 h 61402"/>
                      <a:gd name="connsiteX22" fmla="*/ 23239 w 25650"/>
                      <a:gd name="connsiteY22" fmla="*/ 36932 h 61402"/>
                      <a:gd name="connsiteX23" fmla="*/ 14688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3752"/>
                        </a:moveTo>
                        <a:cubicBezTo>
                          <a:pt x="11191" y="43752"/>
                          <a:pt x="11191" y="45376"/>
                          <a:pt x="11191" y="48624"/>
                        </a:cubicBezTo>
                        <a:cubicBezTo>
                          <a:pt x="11191" y="51872"/>
                          <a:pt x="12227" y="54665"/>
                          <a:pt x="14300" y="57004"/>
                        </a:cubicBezTo>
                        <a:cubicBezTo>
                          <a:pt x="16373" y="59342"/>
                          <a:pt x="19158" y="60511"/>
                          <a:pt x="22656" y="60511"/>
                        </a:cubicBezTo>
                        <a:cubicBezTo>
                          <a:pt x="26283" y="60511"/>
                          <a:pt x="29522" y="58887"/>
                          <a:pt x="32372" y="55640"/>
                        </a:cubicBezTo>
                        <a:cubicBezTo>
                          <a:pt x="35222" y="52392"/>
                          <a:pt x="36712" y="46675"/>
                          <a:pt x="36841" y="38491"/>
                        </a:cubicBezTo>
                        <a:cubicBezTo>
                          <a:pt x="36841" y="33944"/>
                          <a:pt x="36258" y="29527"/>
                          <a:pt x="35092" y="25239"/>
                        </a:cubicBezTo>
                        <a:cubicBezTo>
                          <a:pt x="33926" y="20952"/>
                          <a:pt x="32566" y="17250"/>
                          <a:pt x="31012" y="14132"/>
                        </a:cubicBezTo>
                        <a:cubicBezTo>
                          <a:pt x="29457" y="11014"/>
                          <a:pt x="27773" y="8350"/>
                          <a:pt x="25959" y="6142"/>
                        </a:cubicBezTo>
                        <a:cubicBezTo>
                          <a:pt x="24145" y="3933"/>
                          <a:pt x="22591" y="2180"/>
                          <a:pt x="21295" y="880"/>
                        </a:cubicBezTo>
                        <a:cubicBezTo>
                          <a:pt x="20000" y="-419"/>
                          <a:pt x="19158" y="-1003"/>
                          <a:pt x="18769" y="-874"/>
                        </a:cubicBezTo>
                        <a:cubicBezTo>
                          <a:pt x="18251" y="-874"/>
                          <a:pt x="17409" y="-289"/>
                          <a:pt x="16243" y="880"/>
                        </a:cubicBezTo>
                        <a:cubicBezTo>
                          <a:pt x="15077" y="2050"/>
                          <a:pt x="14494" y="2894"/>
                          <a:pt x="14494" y="3414"/>
                        </a:cubicBezTo>
                        <a:cubicBezTo>
                          <a:pt x="14494" y="3933"/>
                          <a:pt x="15207" y="4973"/>
                          <a:pt x="16632" y="6532"/>
                        </a:cubicBezTo>
                        <a:cubicBezTo>
                          <a:pt x="18057" y="8091"/>
                          <a:pt x="19676" y="10039"/>
                          <a:pt x="21490" y="12378"/>
                        </a:cubicBezTo>
                        <a:cubicBezTo>
                          <a:pt x="23303" y="14716"/>
                          <a:pt x="24988" y="17964"/>
                          <a:pt x="26542" y="22121"/>
                        </a:cubicBezTo>
                        <a:cubicBezTo>
                          <a:pt x="28097" y="26279"/>
                          <a:pt x="29133" y="31021"/>
                          <a:pt x="29651" y="36347"/>
                        </a:cubicBezTo>
                        <a:lnTo>
                          <a:pt x="29651" y="38686"/>
                        </a:lnTo>
                        <a:lnTo>
                          <a:pt x="29457" y="38491"/>
                        </a:lnTo>
                        <a:cubicBezTo>
                          <a:pt x="29198" y="38361"/>
                          <a:pt x="28874" y="38231"/>
                          <a:pt x="28485" y="38101"/>
                        </a:cubicBezTo>
                        <a:cubicBezTo>
                          <a:pt x="28097" y="37971"/>
                          <a:pt x="27708" y="37776"/>
                          <a:pt x="27319" y="37516"/>
                        </a:cubicBezTo>
                        <a:cubicBezTo>
                          <a:pt x="26931" y="37257"/>
                          <a:pt x="26348" y="37127"/>
                          <a:pt x="25571" y="37127"/>
                        </a:cubicBezTo>
                        <a:cubicBezTo>
                          <a:pt x="24793" y="37127"/>
                          <a:pt x="24016" y="37062"/>
                          <a:pt x="23239" y="36932"/>
                        </a:cubicBezTo>
                        <a:cubicBezTo>
                          <a:pt x="19741" y="36932"/>
                          <a:pt x="16891" y="38036"/>
                          <a:pt x="14688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190B6863-DD6F-4086-9641-FB81271B5CAE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403613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6750 h 88287"/>
                      <a:gd name="connsiteX1" fmla="*/ 11924 w 108626"/>
                      <a:gd name="connsiteY1" fmla="*/ 59868 h 88287"/>
                      <a:gd name="connsiteX2" fmla="*/ 14256 w 108626"/>
                      <a:gd name="connsiteY2" fmla="*/ 67274 h 88287"/>
                      <a:gd name="connsiteX3" fmla="*/ 18143 w 108626"/>
                      <a:gd name="connsiteY3" fmla="*/ 76433 h 88287"/>
                      <a:gd name="connsiteX4" fmla="*/ 24555 w 108626"/>
                      <a:gd name="connsiteY4" fmla="*/ 83643 h 88287"/>
                      <a:gd name="connsiteX5" fmla="*/ 33494 w 108626"/>
                      <a:gd name="connsiteY5" fmla="*/ 86956 h 88287"/>
                      <a:gd name="connsiteX6" fmla="*/ 45154 w 108626"/>
                      <a:gd name="connsiteY6" fmla="*/ 83448 h 88287"/>
                      <a:gd name="connsiteX7" fmla="*/ 50983 w 108626"/>
                      <a:gd name="connsiteY7" fmla="*/ 76822 h 88287"/>
                      <a:gd name="connsiteX8" fmla="*/ 52149 w 108626"/>
                      <a:gd name="connsiteY8" fmla="*/ 72730 h 88287"/>
                      <a:gd name="connsiteX9" fmla="*/ 52344 w 108626"/>
                      <a:gd name="connsiteY9" fmla="*/ 72340 h 88287"/>
                      <a:gd name="connsiteX10" fmla="*/ 54481 w 108626"/>
                      <a:gd name="connsiteY10" fmla="*/ 74484 h 88287"/>
                      <a:gd name="connsiteX11" fmla="*/ 81492 w 108626"/>
                      <a:gd name="connsiteY11" fmla="*/ 86956 h 88287"/>
                      <a:gd name="connsiteX12" fmla="*/ 98398 w 108626"/>
                      <a:gd name="connsiteY12" fmla="*/ 81694 h 88287"/>
                      <a:gd name="connsiteX13" fmla="*/ 105005 w 108626"/>
                      <a:gd name="connsiteY13" fmla="*/ 66299 h 88287"/>
                      <a:gd name="connsiteX14" fmla="*/ 97621 w 108626"/>
                      <a:gd name="connsiteY14" fmla="*/ 35704 h 88287"/>
                      <a:gd name="connsiteX15" fmla="*/ 90237 w 108626"/>
                      <a:gd name="connsiteY15" fmla="*/ 10955 h 88287"/>
                      <a:gd name="connsiteX16" fmla="*/ 93540 w 108626"/>
                      <a:gd name="connsiteY16" fmla="*/ 5889 h 88287"/>
                      <a:gd name="connsiteX17" fmla="*/ 95289 w 108626"/>
                      <a:gd name="connsiteY17" fmla="*/ 6084 h 88287"/>
                      <a:gd name="connsiteX18" fmla="*/ 105394 w 108626"/>
                      <a:gd name="connsiteY18" fmla="*/ 13489 h 88287"/>
                      <a:gd name="connsiteX19" fmla="*/ 112195 w 108626"/>
                      <a:gd name="connsiteY19" fmla="*/ 29079 h 88287"/>
                      <a:gd name="connsiteX20" fmla="*/ 116082 w 108626"/>
                      <a:gd name="connsiteY20" fmla="*/ 30638 h 88287"/>
                      <a:gd name="connsiteX21" fmla="*/ 119968 w 108626"/>
                      <a:gd name="connsiteY21" fmla="*/ 29079 h 88287"/>
                      <a:gd name="connsiteX22" fmla="*/ 119191 w 108626"/>
                      <a:gd name="connsiteY22" fmla="*/ 26156 h 88287"/>
                      <a:gd name="connsiteX23" fmla="*/ 114916 w 108626"/>
                      <a:gd name="connsiteY23" fmla="*/ 15048 h 88287"/>
                      <a:gd name="connsiteX24" fmla="*/ 105977 w 108626"/>
                      <a:gd name="connsiteY24" fmla="*/ 4135 h 88287"/>
                      <a:gd name="connsiteX25" fmla="*/ 92568 w 108626"/>
                      <a:gd name="connsiteY25" fmla="*/ -1127 h 88287"/>
                      <a:gd name="connsiteX26" fmla="*/ 79354 w 108626"/>
                      <a:gd name="connsiteY26" fmla="*/ 4135 h 88287"/>
                      <a:gd name="connsiteX27" fmla="*/ 75274 w 108626"/>
                      <a:gd name="connsiteY27" fmla="*/ 15048 h 88287"/>
                      <a:gd name="connsiteX28" fmla="*/ 82269 w 108626"/>
                      <a:gd name="connsiteY28" fmla="*/ 38432 h 88287"/>
                      <a:gd name="connsiteX29" fmla="*/ 89459 w 108626"/>
                      <a:gd name="connsiteY29" fmla="*/ 68053 h 88287"/>
                      <a:gd name="connsiteX30" fmla="*/ 80909 w 108626"/>
                      <a:gd name="connsiteY30" fmla="*/ 79551 h 88287"/>
                      <a:gd name="connsiteX31" fmla="*/ 79937 w 108626"/>
                      <a:gd name="connsiteY31" fmla="*/ 79551 h 88287"/>
                      <a:gd name="connsiteX32" fmla="*/ 51761 w 108626"/>
                      <a:gd name="connsiteY32" fmla="*/ 59868 h 88287"/>
                      <a:gd name="connsiteX33" fmla="*/ 50400 w 108626"/>
                      <a:gd name="connsiteY33" fmla="*/ 57530 h 88287"/>
                      <a:gd name="connsiteX34" fmla="*/ 43988 w 108626"/>
                      <a:gd name="connsiteY34" fmla="*/ 31417 h 88287"/>
                      <a:gd name="connsiteX35" fmla="*/ 36603 w 108626"/>
                      <a:gd name="connsiteY35" fmla="*/ 3940 h 88287"/>
                      <a:gd name="connsiteX36" fmla="*/ 28247 w 108626"/>
                      <a:gd name="connsiteY36" fmla="*/ -1322 h 88287"/>
                      <a:gd name="connsiteX37" fmla="*/ 24167 w 108626"/>
                      <a:gd name="connsiteY37" fmla="*/ -152 h 88287"/>
                      <a:gd name="connsiteX38" fmla="*/ 22029 w 108626"/>
                      <a:gd name="connsiteY38" fmla="*/ 2186 h 88287"/>
                      <a:gd name="connsiteX39" fmla="*/ 21640 w 108626"/>
                      <a:gd name="connsiteY39" fmla="*/ 4135 h 88287"/>
                      <a:gd name="connsiteX40" fmla="*/ 29025 w 108626"/>
                      <a:gd name="connsiteY40" fmla="*/ 35899 h 88287"/>
                      <a:gd name="connsiteX41" fmla="*/ 36798 w 108626"/>
                      <a:gd name="connsiteY41" fmla="*/ 67663 h 88287"/>
                      <a:gd name="connsiteX42" fmla="*/ 36992 w 108626"/>
                      <a:gd name="connsiteY42" fmla="*/ 72145 h 88287"/>
                      <a:gd name="connsiteX43" fmla="*/ 32328 w 108626"/>
                      <a:gd name="connsiteY43" fmla="*/ 79745 h 88287"/>
                      <a:gd name="connsiteX44" fmla="*/ 20086 w 108626"/>
                      <a:gd name="connsiteY44" fmla="*/ 60258 h 88287"/>
                      <a:gd name="connsiteX45" fmla="*/ 18920 w 108626"/>
                      <a:gd name="connsiteY45" fmla="*/ 56166 h 88287"/>
                      <a:gd name="connsiteX46" fmla="*/ 15228 w 108626"/>
                      <a:gd name="connsiteY46" fmla="*/ 54997 h 88287"/>
                      <a:gd name="connsiteX47" fmla="*/ 12507 w 108626"/>
                      <a:gd name="connsiteY47" fmla="*/ 54997 h 88287"/>
                      <a:gd name="connsiteX48" fmla="*/ 11341 w 108626"/>
                      <a:gd name="connsiteY48" fmla="*/ 56750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6750"/>
                        </a:moveTo>
                        <a:cubicBezTo>
                          <a:pt x="11471" y="57530"/>
                          <a:pt x="11665" y="58569"/>
                          <a:pt x="11924" y="59868"/>
                        </a:cubicBezTo>
                        <a:cubicBezTo>
                          <a:pt x="12183" y="61168"/>
                          <a:pt x="12961" y="63636"/>
                          <a:pt x="14256" y="67274"/>
                        </a:cubicBezTo>
                        <a:cubicBezTo>
                          <a:pt x="15552" y="70911"/>
                          <a:pt x="16847" y="73964"/>
                          <a:pt x="18143" y="76433"/>
                        </a:cubicBezTo>
                        <a:cubicBezTo>
                          <a:pt x="19438" y="78901"/>
                          <a:pt x="21576" y="81304"/>
                          <a:pt x="24555" y="83643"/>
                        </a:cubicBezTo>
                        <a:cubicBezTo>
                          <a:pt x="27535" y="85981"/>
                          <a:pt x="30515" y="87086"/>
                          <a:pt x="33494" y="86956"/>
                        </a:cubicBezTo>
                        <a:cubicBezTo>
                          <a:pt x="38158" y="86956"/>
                          <a:pt x="42044" y="85786"/>
                          <a:pt x="45154" y="83448"/>
                        </a:cubicBezTo>
                        <a:cubicBezTo>
                          <a:pt x="48263" y="81110"/>
                          <a:pt x="50206" y="78901"/>
                          <a:pt x="50983" y="76822"/>
                        </a:cubicBezTo>
                        <a:cubicBezTo>
                          <a:pt x="51761" y="74744"/>
                          <a:pt x="52149" y="73380"/>
                          <a:pt x="52149" y="72730"/>
                        </a:cubicBezTo>
                        <a:cubicBezTo>
                          <a:pt x="52149" y="72470"/>
                          <a:pt x="52214" y="72340"/>
                          <a:pt x="52344" y="72340"/>
                        </a:cubicBezTo>
                        <a:lnTo>
                          <a:pt x="54481" y="74484"/>
                        </a:lnTo>
                        <a:cubicBezTo>
                          <a:pt x="62384" y="82798"/>
                          <a:pt x="71387" y="86956"/>
                          <a:pt x="81492" y="86956"/>
                        </a:cubicBezTo>
                        <a:cubicBezTo>
                          <a:pt x="88488" y="86956"/>
                          <a:pt x="94123" y="85202"/>
                          <a:pt x="98398" y="81694"/>
                        </a:cubicBezTo>
                        <a:cubicBezTo>
                          <a:pt x="102673" y="78186"/>
                          <a:pt x="104876" y="73055"/>
                          <a:pt x="105005" y="66299"/>
                        </a:cubicBezTo>
                        <a:cubicBezTo>
                          <a:pt x="105135" y="59544"/>
                          <a:pt x="102673" y="49345"/>
                          <a:pt x="97621" y="35704"/>
                        </a:cubicBezTo>
                        <a:cubicBezTo>
                          <a:pt x="92568" y="22063"/>
                          <a:pt x="90107" y="13814"/>
                          <a:pt x="90237" y="10955"/>
                        </a:cubicBezTo>
                        <a:cubicBezTo>
                          <a:pt x="90237" y="7578"/>
                          <a:pt x="91338" y="5889"/>
                          <a:pt x="93540" y="5889"/>
                        </a:cubicBezTo>
                        <a:cubicBezTo>
                          <a:pt x="94317" y="5889"/>
                          <a:pt x="94900" y="5954"/>
                          <a:pt x="95289" y="6084"/>
                        </a:cubicBezTo>
                        <a:cubicBezTo>
                          <a:pt x="99046" y="6733"/>
                          <a:pt x="102414" y="9202"/>
                          <a:pt x="105394" y="13489"/>
                        </a:cubicBezTo>
                        <a:cubicBezTo>
                          <a:pt x="108373" y="17776"/>
                          <a:pt x="110640" y="22973"/>
                          <a:pt x="112195" y="29079"/>
                        </a:cubicBezTo>
                        <a:cubicBezTo>
                          <a:pt x="112454" y="30118"/>
                          <a:pt x="113750" y="30638"/>
                          <a:pt x="116082" y="30638"/>
                        </a:cubicBezTo>
                        <a:cubicBezTo>
                          <a:pt x="118672" y="30638"/>
                          <a:pt x="119968" y="30118"/>
                          <a:pt x="119968" y="29079"/>
                        </a:cubicBezTo>
                        <a:cubicBezTo>
                          <a:pt x="119968" y="28949"/>
                          <a:pt x="119709" y="27974"/>
                          <a:pt x="119191" y="26156"/>
                        </a:cubicBezTo>
                        <a:cubicBezTo>
                          <a:pt x="118154" y="22388"/>
                          <a:pt x="116729" y="18685"/>
                          <a:pt x="114916" y="15048"/>
                        </a:cubicBezTo>
                        <a:cubicBezTo>
                          <a:pt x="113102" y="11410"/>
                          <a:pt x="110122" y="7773"/>
                          <a:pt x="105977" y="4135"/>
                        </a:cubicBezTo>
                        <a:cubicBezTo>
                          <a:pt x="101831" y="497"/>
                          <a:pt x="97362" y="-1257"/>
                          <a:pt x="92568" y="-1127"/>
                        </a:cubicBezTo>
                        <a:cubicBezTo>
                          <a:pt x="86480" y="-1127"/>
                          <a:pt x="82075" y="627"/>
                          <a:pt x="79354" y="4135"/>
                        </a:cubicBezTo>
                        <a:cubicBezTo>
                          <a:pt x="76634" y="7643"/>
                          <a:pt x="75274" y="11280"/>
                          <a:pt x="75274" y="15048"/>
                        </a:cubicBezTo>
                        <a:cubicBezTo>
                          <a:pt x="75274" y="17516"/>
                          <a:pt x="77606" y="25311"/>
                          <a:pt x="82269" y="38432"/>
                        </a:cubicBezTo>
                        <a:cubicBezTo>
                          <a:pt x="86933" y="51554"/>
                          <a:pt x="89330" y="61427"/>
                          <a:pt x="89459" y="68053"/>
                        </a:cubicBezTo>
                        <a:cubicBezTo>
                          <a:pt x="89459" y="75718"/>
                          <a:pt x="86609" y="79551"/>
                          <a:pt x="80909" y="79551"/>
                        </a:cubicBezTo>
                        <a:lnTo>
                          <a:pt x="79937" y="79551"/>
                        </a:lnTo>
                        <a:cubicBezTo>
                          <a:pt x="68796" y="79551"/>
                          <a:pt x="59404" y="72990"/>
                          <a:pt x="51761" y="59868"/>
                        </a:cubicBezTo>
                        <a:lnTo>
                          <a:pt x="50400" y="57530"/>
                        </a:lnTo>
                        <a:lnTo>
                          <a:pt x="43988" y="31417"/>
                        </a:lnTo>
                        <a:cubicBezTo>
                          <a:pt x="39712" y="14398"/>
                          <a:pt x="37251" y="5239"/>
                          <a:pt x="36603" y="3940"/>
                        </a:cubicBezTo>
                        <a:cubicBezTo>
                          <a:pt x="34919" y="432"/>
                          <a:pt x="32134" y="-1322"/>
                          <a:pt x="28247" y="-1322"/>
                        </a:cubicBezTo>
                        <a:cubicBezTo>
                          <a:pt x="26563" y="-1322"/>
                          <a:pt x="25203" y="-932"/>
                          <a:pt x="24167" y="-152"/>
                        </a:cubicBezTo>
                        <a:cubicBezTo>
                          <a:pt x="23130" y="627"/>
                          <a:pt x="22418" y="1407"/>
                          <a:pt x="22029" y="2186"/>
                        </a:cubicBezTo>
                        <a:cubicBezTo>
                          <a:pt x="21640" y="2966"/>
                          <a:pt x="21511" y="3615"/>
                          <a:pt x="21640" y="4135"/>
                        </a:cubicBezTo>
                        <a:cubicBezTo>
                          <a:pt x="21640" y="5824"/>
                          <a:pt x="24102" y="16412"/>
                          <a:pt x="29025" y="35899"/>
                        </a:cubicBezTo>
                        <a:cubicBezTo>
                          <a:pt x="33948" y="55386"/>
                          <a:pt x="36539" y="65974"/>
                          <a:pt x="36798" y="67663"/>
                        </a:cubicBezTo>
                        <a:cubicBezTo>
                          <a:pt x="36927" y="68313"/>
                          <a:pt x="36992" y="69807"/>
                          <a:pt x="36992" y="72145"/>
                        </a:cubicBezTo>
                        <a:cubicBezTo>
                          <a:pt x="36992" y="77212"/>
                          <a:pt x="35437" y="79745"/>
                          <a:pt x="32328" y="79745"/>
                        </a:cubicBezTo>
                        <a:cubicBezTo>
                          <a:pt x="27405" y="79745"/>
                          <a:pt x="23325" y="73250"/>
                          <a:pt x="20086" y="60258"/>
                        </a:cubicBezTo>
                        <a:cubicBezTo>
                          <a:pt x="19309" y="57660"/>
                          <a:pt x="18920" y="56296"/>
                          <a:pt x="18920" y="56166"/>
                        </a:cubicBezTo>
                        <a:cubicBezTo>
                          <a:pt x="18661" y="55386"/>
                          <a:pt x="17430" y="54997"/>
                          <a:pt x="15228" y="54997"/>
                        </a:cubicBezTo>
                        <a:lnTo>
                          <a:pt x="12507" y="54997"/>
                        </a:lnTo>
                        <a:cubicBezTo>
                          <a:pt x="11730" y="55776"/>
                          <a:pt x="11341" y="56361"/>
                          <a:pt x="11341" y="567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任意多边形: 形状 53">
                    <a:extLst>
                      <a:ext uri="{FF2B5EF4-FFF2-40B4-BE49-F238E27FC236}">
                        <a16:creationId xmlns:a16="http://schemas.microsoft.com/office/drawing/2014/main" id="{C9919797-22E7-45DF-A6AC-334C30337223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437141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6 h 7794"/>
                      <a:gd name="connsiteX1" fmla="*/ 11740 w 118537"/>
                      <a:gd name="connsiteY1" fmla="*/ 2517 h 7794"/>
                      <a:gd name="connsiteX2" fmla="*/ 14460 w 118537"/>
                      <a:gd name="connsiteY2" fmla="*/ 6415 h 7794"/>
                      <a:gd name="connsiteX3" fmla="*/ 127362 w 118537"/>
                      <a:gd name="connsiteY3" fmla="*/ 6415 h 7794"/>
                      <a:gd name="connsiteX4" fmla="*/ 130277 w 118537"/>
                      <a:gd name="connsiteY4" fmla="*/ 2517 h 7794"/>
                      <a:gd name="connsiteX5" fmla="*/ 127362 w 118537"/>
                      <a:gd name="connsiteY5" fmla="*/ -1380 h 7794"/>
                      <a:gd name="connsiteX6" fmla="*/ 14460 w 118537"/>
                      <a:gd name="connsiteY6" fmla="*/ -1380 h 7794"/>
                      <a:gd name="connsiteX7" fmla="*/ 11740 w 118537"/>
                      <a:gd name="connsiteY7" fmla="*/ 2517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6"/>
                        </a:moveTo>
                        <a:cubicBezTo>
                          <a:pt x="11740" y="-16"/>
                          <a:pt x="11740" y="828"/>
                          <a:pt x="11740" y="2517"/>
                        </a:cubicBezTo>
                        <a:cubicBezTo>
                          <a:pt x="11740" y="4206"/>
                          <a:pt x="12646" y="5505"/>
                          <a:pt x="14460" y="6415"/>
                        </a:cubicBezTo>
                        <a:lnTo>
                          <a:pt x="127362" y="6415"/>
                        </a:lnTo>
                        <a:cubicBezTo>
                          <a:pt x="129305" y="5375"/>
                          <a:pt x="130277" y="4076"/>
                          <a:pt x="130277" y="2517"/>
                        </a:cubicBezTo>
                        <a:cubicBezTo>
                          <a:pt x="130277" y="958"/>
                          <a:pt x="129305" y="-341"/>
                          <a:pt x="127362" y="-1380"/>
                        </a:cubicBezTo>
                        <a:lnTo>
                          <a:pt x="14460" y="-1380"/>
                        </a:lnTo>
                        <a:cubicBezTo>
                          <a:pt x="12646" y="-471"/>
                          <a:pt x="11740" y="828"/>
                          <a:pt x="11740" y="25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D067A5AD-44B9-4695-B57D-26E879C69B9B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135997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11114 h 129785"/>
                      <a:gd name="connsiteX1" fmla="*/ 35065 w 66847"/>
                      <a:gd name="connsiteY1" fmla="*/ 110140 h 129785"/>
                      <a:gd name="connsiteX2" fmla="*/ 27292 w 66847"/>
                      <a:gd name="connsiteY2" fmla="*/ 108191 h 129785"/>
                      <a:gd name="connsiteX3" fmla="*/ 16021 w 66847"/>
                      <a:gd name="connsiteY3" fmla="*/ 106827 h 129785"/>
                      <a:gd name="connsiteX4" fmla="*/ 12329 w 66847"/>
                      <a:gd name="connsiteY4" fmla="*/ 106827 h 129785"/>
                      <a:gd name="connsiteX5" fmla="*/ 12329 w 66847"/>
                      <a:gd name="connsiteY5" fmla="*/ 115791 h 129785"/>
                      <a:gd name="connsiteX6" fmla="*/ 16021 w 66847"/>
                      <a:gd name="connsiteY6" fmla="*/ 115791 h 129785"/>
                      <a:gd name="connsiteX7" fmla="*/ 32927 w 66847"/>
                      <a:gd name="connsiteY7" fmla="*/ 118714 h 129785"/>
                      <a:gd name="connsiteX8" fmla="*/ 43809 w 66847"/>
                      <a:gd name="connsiteY8" fmla="*/ 123391 h 129785"/>
                      <a:gd name="connsiteX9" fmla="*/ 49250 w 66847"/>
                      <a:gd name="connsiteY9" fmla="*/ 127678 h 129785"/>
                      <a:gd name="connsiteX10" fmla="*/ 51582 w 66847"/>
                      <a:gd name="connsiteY10" fmla="*/ 128263 h 129785"/>
                      <a:gd name="connsiteX11" fmla="*/ 54886 w 66847"/>
                      <a:gd name="connsiteY11" fmla="*/ 127094 h 129785"/>
                      <a:gd name="connsiteX12" fmla="*/ 54886 w 66847"/>
                      <a:gd name="connsiteY12" fmla="*/ 68827 h 129785"/>
                      <a:gd name="connsiteX13" fmla="*/ 55080 w 66847"/>
                      <a:gd name="connsiteY13" fmla="*/ 10365 h 129785"/>
                      <a:gd name="connsiteX14" fmla="*/ 57412 w 66847"/>
                      <a:gd name="connsiteY14" fmla="*/ 8611 h 129785"/>
                      <a:gd name="connsiteX15" fmla="*/ 62076 w 66847"/>
                      <a:gd name="connsiteY15" fmla="*/ 7832 h 129785"/>
                      <a:gd name="connsiteX16" fmla="*/ 74124 w 66847"/>
                      <a:gd name="connsiteY16" fmla="*/ 7442 h 129785"/>
                      <a:gd name="connsiteX17" fmla="*/ 79176 w 66847"/>
                      <a:gd name="connsiteY17" fmla="*/ 7442 h 129785"/>
                      <a:gd name="connsiteX18" fmla="*/ 79176 w 66847"/>
                      <a:gd name="connsiteY18" fmla="*/ -1522 h 129785"/>
                      <a:gd name="connsiteX19" fmla="*/ 77039 w 66847"/>
                      <a:gd name="connsiteY19" fmla="*/ -1522 h 129785"/>
                      <a:gd name="connsiteX20" fmla="*/ 46141 w 66847"/>
                      <a:gd name="connsiteY20" fmla="*/ -937 h 129785"/>
                      <a:gd name="connsiteX21" fmla="*/ 15632 w 66847"/>
                      <a:gd name="connsiteY21" fmla="*/ -1522 h 129785"/>
                      <a:gd name="connsiteX22" fmla="*/ 13300 w 66847"/>
                      <a:gd name="connsiteY22" fmla="*/ -1522 h 129785"/>
                      <a:gd name="connsiteX23" fmla="*/ 13300 w 66847"/>
                      <a:gd name="connsiteY23" fmla="*/ 7442 h 129785"/>
                      <a:gd name="connsiteX24" fmla="*/ 18353 w 66847"/>
                      <a:gd name="connsiteY24" fmla="*/ 7442 h 129785"/>
                      <a:gd name="connsiteX25" fmla="*/ 25737 w 66847"/>
                      <a:gd name="connsiteY25" fmla="*/ 7442 h 129785"/>
                      <a:gd name="connsiteX26" fmla="*/ 30595 w 66847"/>
                      <a:gd name="connsiteY26" fmla="*/ 7637 h 129785"/>
                      <a:gd name="connsiteX27" fmla="*/ 33704 w 66847"/>
                      <a:gd name="connsiteY27" fmla="*/ 8222 h 129785"/>
                      <a:gd name="connsiteX28" fmla="*/ 35259 w 66847"/>
                      <a:gd name="connsiteY28" fmla="*/ 8611 h 129785"/>
                      <a:gd name="connsiteX29" fmla="*/ 36425 w 66847"/>
                      <a:gd name="connsiteY29" fmla="*/ 9586 h 129785"/>
                      <a:gd name="connsiteX30" fmla="*/ 37591 w 66847"/>
                      <a:gd name="connsiteY30" fmla="*/ 10365 h 129785"/>
                      <a:gd name="connsiteX31" fmla="*/ 3759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11114"/>
                        </a:moveTo>
                        <a:lnTo>
                          <a:pt x="35065" y="110140"/>
                        </a:lnTo>
                        <a:cubicBezTo>
                          <a:pt x="33251" y="109490"/>
                          <a:pt x="30660" y="108841"/>
                          <a:pt x="27292" y="108191"/>
                        </a:cubicBezTo>
                        <a:cubicBezTo>
                          <a:pt x="23923" y="107542"/>
                          <a:pt x="20167" y="107087"/>
                          <a:pt x="16021" y="106827"/>
                        </a:cubicBezTo>
                        <a:lnTo>
                          <a:pt x="12329" y="106827"/>
                        </a:lnTo>
                        <a:lnTo>
                          <a:pt x="12329" y="115791"/>
                        </a:lnTo>
                        <a:lnTo>
                          <a:pt x="16021" y="115791"/>
                        </a:lnTo>
                        <a:cubicBezTo>
                          <a:pt x="22110" y="116051"/>
                          <a:pt x="27745" y="117025"/>
                          <a:pt x="32927" y="118714"/>
                        </a:cubicBezTo>
                        <a:cubicBezTo>
                          <a:pt x="38109" y="120403"/>
                          <a:pt x="41736" y="121962"/>
                          <a:pt x="43809" y="123391"/>
                        </a:cubicBezTo>
                        <a:cubicBezTo>
                          <a:pt x="45882" y="124820"/>
                          <a:pt x="47696" y="126249"/>
                          <a:pt x="49250" y="127678"/>
                        </a:cubicBezTo>
                        <a:cubicBezTo>
                          <a:pt x="49509" y="128068"/>
                          <a:pt x="50287" y="128263"/>
                          <a:pt x="51582" y="128263"/>
                        </a:cubicBezTo>
                        <a:cubicBezTo>
                          <a:pt x="52748" y="128263"/>
                          <a:pt x="53849" y="127873"/>
                          <a:pt x="54886" y="127094"/>
                        </a:cubicBezTo>
                        <a:lnTo>
                          <a:pt x="54886" y="68827"/>
                        </a:lnTo>
                        <a:lnTo>
                          <a:pt x="55080" y="10365"/>
                        </a:lnTo>
                        <a:cubicBezTo>
                          <a:pt x="55987" y="9456"/>
                          <a:pt x="56764" y="8871"/>
                          <a:pt x="57412" y="8611"/>
                        </a:cubicBezTo>
                        <a:cubicBezTo>
                          <a:pt x="58060" y="8352"/>
                          <a:pt x="59614" y="8092"/>
                          <a:pt x="62076" y="7832"/>
                        </a:cubicBezTo>
                        <a:cubicBezTo>
                          <a:pt x="64537" y="7572"/>
                          <a:pt x="68553" y="7442"/>
                          <a:pt x="74124" y="7442"/>
                        </a:cubicBezTo>
                        <a:lnTo>
                          <a:pt x="79176" y="7442"/>
                        </a:lnTo>
                        <a:lnTo>
                          <a:pt x="79176" y="-1522"/>
                        </a:lnTo>
                        <a:lnTo>
                          <a:pt x="77039" y="-1522"/>
                        </a:lnTo>
                        <a:cubicBezTo>
                          <a:pt x="74318" y="-1132"/>
                          <a:pt x="64019" y="-937"/>
                          <a:pt x="46141" y="-937"/>
                        </a:cubicBezTo>
                        <a:cubicBezTo>
                          <a:pt x="28522" y="-937"/>
                          <a:pt x="18353" y="-1132"/>
                          <a:pt x="15632" y="-1522"/>
                        </a:cubicBezTo>
                        <a:lnTo>
                          <a:pt x="13300" y="-1522"/>
                        </a:lnTo>
                        <a:lnTo>
                          <a:pt x="13300" y="7442"/>
                        </a:lnTo>
                        <a:lnTo>
                          <a:pt x="18353" y="7442"/>
                        </a:lnTo>
                        <a:cubicBezTo>
                          <a:pt x="21203" y="7442"/>
                          <a:pt x="23664" y="7442"/>
                          <a:pt x="25737" y="7442"/>
                        </a:cubicBezTo>
                        <a:cubicBezTo>
                          <a:pt x="27810" y="7442"/>
                          <a:pt x="29429" y="7507"/>
                          <a:pt x="30595" y="7637"/>
                        </a:cubicBezTo>
                        <a:cubicBezTo>
                          <a:pt x="31761" y="7767"/>
                          <a:pt x="32798" y="7962"/>
                          <a:pt x="33704" y="8222"/>
                        </a:cubicBezTo>
                        <a:cubicBezTo>
                          <a:pt x="34611" y="8481"/>
                          <a:pt x="35129" y="8611"/>
                          <a:pt x="35259" y="8611"/>
                        </a:cubicBezTo>
                        <a:cubicBezTo>
                          <a:pt x="35389" y="8611"/>
                          <a:pt x="35777" y="8936"/>
                          <a:pt x="36425" y="9586"/>
                        </a:cubicBezTo>
                        <a:cubicBezTo>
                          <a:pt x="37073" y="10235"/>
                          <a:pt x="37461" y="10495"/>
                          <a:pt x="37591" y="10365"/>
                        </a:cubicBezTo>
                        <a:lnTo>
                          <a:pt x="3759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6" name="图形 4">
              <a:extLst>
                <a:ext uri="{FF2B5EF4-FFF2-40B4-BE49-F238E27FC236}">
                  <a16:creationId xmlns:a16="http://schemas.microsoft.com/office/drawing/2014/main" id="{458DCB84-2005-411D-B8C2-A8A9012596B8}"/>
                </a:ext>
              </a:extLst>
            </p:cNvPr>
            <p:cNvGrpSpPr/>
            <p:nvPr/>
          </p:nvGrpSpPr>
          <p:grpSpPr>
            <a:xfrm>
              <a:off x="3381808" y="1808719"/>
              <a:ext cx="2694798" cy="256338"/>
              <a:chOff x="3381808" y="1808719"/>
              <a:chExt cx="2694798" cy="256338"/>
            </a:xfrm>
            <a:solidFill>
              <a:srgbClr val="000000"/>
            </a:solidFill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5654DBC-B297-49FA-A21B-1C28A1A25672}"/>
                  </a:ext>
                </a:extLst>
              </p:cNvPr>
              <p:cNvSpPr/>
              <p:nvPr/>
            </p:nvSpPr>
            <p:spPr>
              <a:xfrm flipV="1">
                <a:off x="3381808" y="1808719"/>
                <a:ext cx="33257" cy="256338"/>
              </a:xfrm>
              <a:custGeom>
                <a:avLst/>
                <a:gdLst>
                  <a:gd name="connsiteX0" fmla="*/ 1757 w 33257"/>
                  <a:gd name="connsiteY0" fmla="*/ 16772 h 256338"/>
                  <a:gd name="connsiteX1" fmla="*/ 6429 w 33257"/>
                  <a:gd name="connsiteY1" fmla="*/ 28348 h 256338"/>
                  <a:gd name="connsiteX2" fmla="*/ 18248 w 33257"/>
                  <a:gd name="connsiteY2" fmla="*/ 33310 h 256338"/>
                  <a:gd name="connsiteX3" fmla="*/ 29792 w 33257"/>
                  <a:gd name="connsiteY3" fmla="*/ 28899 h 256338"/>
                  <a:gd name="connsiteX4" fmla="*/ 35014 w 33257"/>
                  <a:gd name="connsiteY4" fmla="*/ 17047 h 256338"/>
                  <a:gd name="connsiteX5" fmla="*/ 30342 w 33257"/>
                  <a:gd name="connsiteY5" fmla="*/ 5195 h 256338"/>
                  <a:gd name="connsiteX6" fmla="*/ 18523 w 33257"/>
                  <a:gd name="connsiteY6" fmla="*/ 234 h 256338"/>
                  <a:gd name="connsiteX7" fmla="*/ 6704 w 33257"/>
                  <a:gd name="connsiteY7" fmla="*/ 4919 h 256338"/>
                  <a:gd name="connsiteX8" fmla="*/ 1757 w 33257"/>
                  <a:gd name="connsiteY8" fmla="*/ 16772 h 256338"/>
                  <a:gd name="connsiteX9" fmla="*/ 1757 w 33257"/>
                  <a:gd name="connsiteY9" fmla="*/ 129781 h 256338"/>
                  <a:gd name="connsiteX10" fmla="*/ 6429 w 33257"/>
                  <a:gd name="connsiteY10" fmla="*/ 141358 h 256338"/>
                  <a:gd name="connsiteX11" fmla="*/ 18248 w 33257"/>
                  <a:gd name="connsiteY11" fmla="*/ 146319 h 256338"/>
                  <a:gd name="connsiteX12" fmla="*/ 29792 w 33257"/>
                  <a:gd name="connsiteY12" fmla="*/ 141909 h 256338"/>
                  <a:gd name="connsiteX13" fmla="*/ 35014 w 33257"/>
                  <a:gd name="connsiteY13" fmla="*/ 130057 h 256338"/>
                  <a:gd name="connsiteX14" fmla="*/ 30342 w 33257"/>
                  <a:gd name="connsiteY14" fmla="*/ 118204 h 256338"/>
                  <a:gd name="connsiteX15" fmla="*/ 18523 w 33257"/>
                  <a:gd name="connsiteY15" fmla="*/ 113243 h 256338"/>
                  <a:gd name="connsiteX16" fmla="*/ 6704 w 33257"/>
                  <a:gd name="connsiteY16" fmla="*/ 117929 h 256338"/>
                  <a:gd name="connsiteX17" fmla="*/ 1757 w 33257"/>
                  <a:gd name="connsiteY17" fmla="*/ 129781 h 256338"/>
                  <a:gd name="connsiteX18" fmla="*/ 1757 w 33257"/>
                  <a:gd name="connsiteY18" fmla="*/ 240034 h 256338"/>
                  <a:gd name="connsiteX19" fmla="*/ 6429 w 33257"/>
                  <a:gd name="connsiteY19" fmla="*/ 251611 h 256338"/>
                  <a:gd name="connsiteX20" fmla="*/ 18248 w 33257"/>
                  <a:gd name="connsiteY20" fmla="*/ 256572 h 256338"/>
                  <a:gd name="connsiteX21" fmla="*/ 29792 w 33257"/>
                  <a:gd name="connsiteY21" fmla="*/ 252162 h 256338"/>
                  <a:gd name="connsiteX22" fmla="*/ 35014 w 33257"/>
                  <a:gd name="connsiteY22" fmla="*/ 240310 h 256338"/>
                  <a:gd name="connsiteX23" fmla="*/ 30342 w 33257"/>
                  <a:gd name="connsiteY23" fmla="*/ 228458 h 256338"/>
                  <a:gd name="connsiteX24" fmla="*/ 18523 w 33257"/>
                  <a:gd name="connsiteY24" fmla="*/ 223496 h 256338"/>
                  <a:gd name="connsiteX25" fmla="*/ 6704 w 33257"/>
                  <a:gd name="connsiteY25" fmla="*/ 228182 h 256338"/>
                  <a:gd name="connsiteX26" fmla="*/ 1757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757" y="16772"/>
                    </a:moveTo>
                    <a:cubicBezTo>
                      <a:pt x="1757" y="21182"/>
                      <a:pt x="3314" y="25041"/>
                      <a:pt x="6429" y="28348"/>
                    </a:cubicBezTo>
                    <a:cubicBezTo>
                      <a:pt x="9544" y="31656"/>
                      <a:pt x="13484" y="33310"/>
                      <a:pt x="18248" y="33310"/>
                    </a:cubicBezTo>
                    <a:cubicBezTo>
                      <a:pt x="22646" y="33310"/>
                      <a:pt x="26494" y="31840"/>
                      <a:pt x="29792" y="28899"/>
                    </a:cubicBezTo>
                    <a:cubicBezTo>
                      <a:pt x="33090" y="25959"/>
                      <a:pt x="34831" y="22009"/>
                      <a:pt x="35014" y="17047"/>
                    </a:cubicBezTo>
                    <a:cubicBezTo>
                      <a:pt x="35014" y="12453"/>
                      <a:pt x="33457" y="8503"/>
                      <a:pt x="30342" y="5195"/>
                    </a:cubicBezTo>
                    <a:cubicBezTo>
                      <a:pt x="27226" y="1887"/>
                      <a:pt x="23287" y="234"/>
                      <a:pt x="18523" y="234"/>
                    </a:cubicBezTo>
                    <a:cubicBezTo>
                      <a:pt x="13759" y="234"/>
                      <a:pt x="9819" y="1796"/>
                      <a:pt x="6704" y="4919"/>
                    </a:cubicBezTo>
                    <a:cubicBezTo>
                      <a:pt x="3589" y="8043"/>
                      <a:pt x="1940" y="11994"/>
                      <a:pt x="1757" y="16772"/>
                    </a:cubicBezTo>
                    <a:close/>
                    <a:moveTo>
                      <a:pt x="1757" y="129781"/>
                    </a:moveTo>
                    <a:cubicBezTo>
                      <a:pt x="1757" y="134191"/>
                      <a:pt x="3314" y="138050"/>
                      <a:pt x="6429" y="141358"/>
                    </a:cubicBezTo>
                    <a:cubicBezTo>
                      <a:pt x="9544" y="144665"/>
                      <a:pt x="13484" y="146319"/>
                      <a:pt x="18248" y="146319"/>
                    </a:cubicBezTo>
                    <a:cubicBezTo>
                      <a:pt x="22646" y="146319"/>
                      <a:pt x="26494" y="144849"/>
                      <a:pt x="29792" y="141909"/>
                    </a:cubicBezTo>
                    <a:cubicBezTo>
                      <a:pt x="33090" y="138969"/>
                      <a:pt x="34831" y="135018"/>
                      <a:pt x="35014" y="130057"/>
                    </a:cubicBezTo>
                    <a:cubicBezTo>
                      <a:pt x="35014" y="125463"/>
                      <a:pt x="33457" y="121512"/>
                      <a:pt x="30342" y="118204"/>
                    </a:cubicBezTo>
                    <a:cubicBezTo>
                      <a:pt x="27226" y="114897"/>
                      <a:pt x="23287" y="113243"/>
                      <a:pt x="18523" y="113243"/>
                    </a:cubicBezTo>
                    <a:cubicBezTo>
                      <a:pt x="13759" y="113243"/>
                      <a:pt x="9819" y="114805"/>
                      <a:pt x="6704" y="117929"/>
                    </a:cubicBezTo>
                    <a:cubicBezTo>
                      <a:pt x="3589" y="121053"/>
                      <a:pt x="1940" y="125003"/>
                      <a:pt x="1757" y="129781"/>
                    </a:cubicBezTo>
                    <a:close/>
                    <a:moveTo>
                      <a:pt x="1757" y="240034"/>
                    </a:moveTo>
                    <a:cubicBezTo>
                      <a:pt x="1757" y="244444"/>
                      <a:pt x="3314" y="248303"/>
                      <a:pt x="6429" y="251611"/>
                    </a:cubicBezTo>
                    <a:cubicBezTo>
                      <a:pt x="9544" y="254918"/>
                      <a:pt x="13484" y="256572"/>
                      <a:pt x="18248" y="256572"/>
                    </a:cubicBezTo>
                    <a:cubicBezTo>
                      <a:pt x="22646" y="256572"/>
                      <a:pt x="26494" y="255102"/>
                      <a:pt x="29792" y="252162"/>
                    </a:cubicBezTo>
                    <a:cubicBezTo>
                      <a:pt x="33090" y="249222"/>
                      <a:pt x="34831" y="245271"/>
                      <a:pt x="35014" y="240310"/>
                    </a:cubicBezTo>
                    <a:cubicBezTo>
                      <a:pt x="35014" y="235716"/>
                      <a:pt x="33457" y="231765"/>
                      <a:pt x="30342" y="228458"/>
                    </a:cubicBezTo>
                    <a:cubicBezTo>
                      <a:pt x="27226" y="225150"/>
                      <a:pt x="23287" y="223496"/>
                      <a:pt x="18523" y="223496"/>
                    </a:cubicBezTo>
                    <a:cubicBezTo>
                      <a:pt x="13759" y="223496"/>
                      <a:pt x="9819" y="225058"/>
                      <a:pt x="6704" y="228182"/>
                    </a:cubicBezTo>
                    <a:cubicBezTo>
                      <a:pt x="3589" y="231306"/>
                      <a:pt x="1940" y="235257"/>
                      <a:pt x="1757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C4F6F675-B740-4FBA-8793-8C17599891B6}"/>
                  </a:ext>
                </a:extLst>
              </p:cNvPr>
              <p:cNvSpPr/>
              <p:nvPr/>
            </p:nvSpPr>
            <p:spPr>
              <a:xfrm flipV="1">
                <a:off x="4332013" y="1808719"/>
                <a:ext cx="33257" cy="256338"/>
              </a:xfrm>
              <a:custGeom>
                <a:avLst/>
                <a:gdLst>
                  <a:gd name="connsiteX0" fmla="*/ 5214 w 33257"/>
                  <a:gd name="connsiteY0" fmla="*/ 16772 h 256338"/>
                  <a:gd name="connsiteX1" fmla="*/ 9886 w 33257"/>
                  <a:gd name="connsiteY1" fmla="*/ 28348 h 256338"/>
                  <a:gd name="connsiteX2" fmla="*/ 21705 w 33257"/>
                  <a:gd name="connsiteY2" fmla="*/ 33310 h 256338"/>
                  <a:gd name="connsiteX3" fmla="*/ 33249 w 33257"/>
                  <a:gd name="connsiteY3" fmla="*/ 28899 h 256338"/>
                  <a:gd name="connsiteX4" fmla="*/ 38471 w 33257"/>
                  <a:gd name="connsiteY4" fmla="*/ 17047 h 256338"/>
                  <a:gd name="connsiteX5" fmla="*/ 33799 w 33257"/>
                  <a:gd name="connsiteY5" fmla="*/ 5195 h 256338"/>
                  <a:gd name="connsiteX6" fmla="*/ 21980 w 33257"/>
                  <a:gd name="connsiteY6" fmla="*/ 234 h 256338"/>
                  <a:gd name="connsiteX7" fmla="*/ 10161 w 33257"/>
                  <a:gd name="connsiteY7" fmla="*/ 4919 h 256338"/>
                  <a:gd name="connsiteX8" fmla="*/ 5214 w 33257"/>
                  <a:gd name="connsiteY8" fmla="*/ 16772 h 256338"/>
                  <a:gd name="connsiteX9" fmla="*/ 5214 w 33257"/>
                  <a:gd name="connsiteY9" fmla="*/ 129781 h 256338"/>
                  <a:gd name="connsiteX10" fmla="*/ 9886 w 33257"/>
                  <a:gd name="connsiteY10" fmla="*/ 141358 h 256338"/>
                  <a:gd name="connsiteX11" fmla="*/ 21705 w 33257"/>
                  <a:gd name="connsiteY11" fmla="*/ 146319 h 256338"/>
                  <a:gd name="connsiteX12" fmla="*/ 33249 w 33257"/>
                  <a:gd name="connsiteY12" fmla="*/ 141909 h 256338"/>
                  <a:gd name="connsiteX13" fmla="*/ 38471 w 33257"/>
                  <a:gd name="connsiteY13" fmla="*/ 130057 h 256338"/>
                  <a:gd name="connsiteX14" fmla="*/ 33799 w 33257"/>
                  <a:gd name="connsiteY14" fmla="*/ 118204 h 256338"/>
                  <a:gd name="connsiteX15" fmla="*/ 21980 w 33257"/>
                  <a:gd name="connsiteY15" fmla="*/ 113243 h 256338"/>
                  <a:gd name="connsiteX16" fmla="*/ 10161 w 33257"/>
                  <a:gd name="connsiteY16" fmla="*/ 117929 h 256338"/>
                  <a:gd name="connsiteX17" fmla="*/ 5214 w 33257"/>
                  <a:gd name="connsiteY17" fmla="*/ 129781 h 256338"/>
                  <a:gd name="connsiteX18" fmla="*/ 5214 w 33257"/>
                  <a:gd name="connsiteY18" fmla="*/ 240034 h 256338"/>
                  <a:gd name="connsiteX19" fmla="*/ 9886 w 33257"/>
                  <a:gd name="connsiteY19" fmla="*/ 251611 h 256338"/>
                  <a:gd name="connsiteX20" fmla="*/ 21705 w 33257"/>
                  <a:gd name="connsiteY20" fmla="*/ 256572 h 256338"/>
                  <a:gd name="connsiteX21" fmla="*/ 33249 w 33257"/>
                  <a:gd name="connsiteY21" fmla="*/ 252162 h 256338"/>
                  <a:gd name="connsiteX22" fmla="*/ 38471 w 33257"/>
                  <a:gd name="connsiteY22" fmla="*/ 240310 h 256338"/>
                  <a:gd name="connsiteX23" fmla="*/ 33799 w 33257"/>
                  <a:gd name="connsiteY23" fmla="*/ 228458 h 256338"/>
                  <a:gd name="connsiteX24" fmla="*/ 21980 w 33257"/>
                  <a:gd name="connsiteY24" fmla="*/ 223496 h 256338"/>
                  <a:gd name="connsiteX25" fmla="*/ 10161 w 33257"/>
                  <a:gd name="connsiteY25" fmla="*/ 228182 h 256338"/>
                  <a:gd name="connsiteX26" fmla="*/ 5214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5214" y="16772"/>
                    </a:moveTo>
                    <a:cubicBezTo>
                      <a:pt x="5214" y="21182"/>
                      <a:pt x="6771" y="25041"/>
                      <a:pt x="9886" y="28348"/>
                    </a:cubicBezTo>
                    <a:cubicBezTo>
                      <a:pt x="13001" y="31656"/>
                      <a:pt x="16941" y="33310"/>
                      <a:pt x="21705" y="33310"/>
                    </a:cubicBezTo>
                    <a:cubicBezTo>
                      <a:pt x="26103" y="33310"/>
                      <a:pt x="29951" y="31840"/>
                      <a:pt x="33249" y="28899"/>
                    </a:cubicBezTo>
                    <a:cubicBezTo>
                      <a:pt x="36547" y="25959"/>
                      <a:pt x="38288" y="22009"/>
                      <a:pt x="38471" y="17047"/>
                    </a:cubicBezTo>
                    <a:cubicBezTo>
                      <a:pt x="38471" y="12453"/>
                      <a:pt x="36914" y="8503"/>
                      <a:pt x="33799" y="5195"/>
                    </a:cubicBezTo>
                    <a:cubicBezTo>
                      <a:pt x="30684" y="1887"/>
                      <a:pt x="26744" y="234"/>
                      <a:pt x="21980" y="234"/>
                    </a:cubicBezTo>
                    <a:cubicBezTo>
                      <a:pt x="17216" y="234"/>
                      <a:pt x="13276" y="1796"/>
                      <a:pt x="10161" y="4919"/>
                    </a:cubicBezTo>
                    <a:cubicBezTo>
                      <a:pt x="7046" y="8043"/>
                      <a:pt x="5397" y="11994"/>
                      <a:pt x="5214" y="16772"/>
                    </a:cubicBezTo>
                    <a:close/>
                    <a:moveTo>
                      <a:pt x="5214" y="129781"/>
                    </a:moveTo>
                    <a:cubicBezTo>
                      <a:pt x="5214" y="134191"/>
                      <a:pt x="6771" y="138050"/>
                      <a:pt x="9886" y="141358"/>
                    </a:cubicBezTo>
                    <a:cubicBezTo>
                      <a:pt x="13001" y="144665"/>
                      <a:pt x="16941" y="146319"/>
                      <a:pt x="21705" y="146319"/>
                    </a:cubicBezTo>
                    <a:cubicBezTo>
                      <a:pt x="26103" y="146319"/>
                      <a:pt x="29951" y="144849"/>
                      <a:pt x="33249" y="141909"/>
                    </a:cubicBezTo>
                    <a:cubicBezTo>
                      <a:pt x="36547" y="138969"/>
                      <a:pt x="38288" y="135018"/>
                      <a:pt x="38471" y="130057"/>
                    </a:cubicBezTo>
                    <a:cubicBezTo>
                      <a:pt x="38471" y="125463"/>
                      <a:pt x="36914" y="121512"/>
                      <a:pt x="33799" y="118204"/>
                    </a:cubicBezTo>
                    <a:cubicBezTo>
                      <a:pt x="30684" y="114897"/>
                      <a:pt x="26744" y="113243"/>
                      <a:pt x="21980" y="113243"/>
                    </a:cubicBezTo>
                    <a:cubicBezTo>
                      <a:pt x="17216" y="113243"/>
                      <a:pt x="13276" y="114805"/>
                      <a:pt x="10161" y="117929"/>
                    </a:cubicBezTo>
                    <a:cubicBezTo>
                      <a:pt x="7046" y="121053"/>
                      <a:pt x="5397" y="125003"/>
                      <a:pt x="5214" y="129781"/>
                    </a:cubicBezTo>
                    <a:close/>
                    <a:moveTo>
                      <a:pt x="5214" y="240034"/>
                    </a:moveTo>
                    <a:cubicBezTo>
                      <a:pt x="5214" y="244444"/>
                      <a:pt x="6771" y="248303"/>
                      <a:pt x="9886" y="251611"/>
                    </a:cubicBezTo>
                    <a:cubicBezTo>
                      <a:pt x="13001" y="254918"/>
                      <a:pt x="16941" y="256572"/>
                      <a:pt x="21705" y="256572"/>
                    </a:cubicBezTo>
                    <a:cubicBezTo>
                      <a:pt x="26103" y="256572"/>
                      <a:pt x="29951" y="255102"/>
                      <a:pt x="33249" y="252162"/>
                    </a:cubicBezTo>
                    <a:cubicBezTo>
                      <a:pt x="36547" y="249222"/>
                      <a:pt x="38288" y="245271"/>
                      <a:pt x="38471" y="240310"/>
                    </a:cubicBezTo>
                    <a:cubicBezTo>
                      <a:pt x="38471" y="235716"/>
                      <a:pt x="36914" y="231765"/>
                      <a:pt x="33799" y="228458"/>
                    </a:cubicBezTo>
                    <a:cubicBezTo>
                      <a:pt x="30684" y="225150"/>
                      <a:pt x="26744" y="223496"/>
                      <a:pt x="21980" y="223496"/>
                    </a:cubicBezTo>
                    <a:cubicBezTo>
                      <a:pt x="17216" y="223496"/>
                      <a:pt x="13276" y="225058"/>
                      <a:pt x="10161" y="228182"/>
                    </a:cubicBezTo>
                    <a:cubicBezTo>
                      <a:pt x="7046" y="231306"/>
                      <a:pt x="5397" y="235257"/>
                      <a:pt x="5214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EBE8E3FE-AA6F-48DC-96D1-0A84D082472B}"/>
                  </a:ext>
                </a:extLst>
              </p:cNvPr>
              <p:cNvSpPr/>
              <p:nvPr/>
            </p:nvSpPr>
            <p:spPr>
              <a:xfrm flipV="1">
                <a:off x="4997879" y="1830770"/>
                <a:ext cx="278978" cy="198455"/>
              </a:xfrm>
              <a:custGeom>
                <a:avLst/>
                <a:gdLst>
                  <a:gd name="connsiteX0" fmla="*/ 7581 w 278978"/>
                  <a:gd name="connsiteY0" fmla="*/ 182101 h 198455"/>
                  <a:gd name="connsiteX1" fmla="*/ 12254 w 278978"/>
                  <a:gd name="connsiteY1" fmla="*/ 193678 h 198455"/>
                  <a:gd name="connsiteX2" fmla="*/ 24073 w 278978"/>
                  <a:gd name="connsiteY2" fmla="*/ 198639 h 198455"/>
                  <a:gd name="connsiteX3" fmla="*/ 35617 w 278978"/>
                  <a:gd name="connsiteY3" fmla="*/ 194229 h 198455"/>
                  <a:gd name="connsiteX4" fmla="*/ 40839 w 278978"/>
                  <a:gd name="connsiteY4" fmla="*/ 182377 h 198455"/>
                  <a:gd name="connsiteX5" fmla="*/ 36166 w 278978"/>
                  <a:gd name="connsiteY5" fmla="*/ 170525 h 198455"/>
                  <a:gd name="connsiteX6" fmla="*/ 24347 w 278978"/>
                  <a:gd name="connsiteY6" fmla="*/ 165563 h 198455"/>
                  <a:gd name="connsiteX7" fmla="*/ 12529 w 278978"/>
                  <a:gd name="connsiteY7" fmla="*/ 170249 h 198455"/>
                  <a:gd name="connsiteX8" fmla="*/ 7581 w 278978"/>
                  <a:gd name="connsiteY8" fmla="*/ 182101 h 198455"/>
                  <a:gd name="connsiteX9" fmla="*/ 130442 w 278978"/>
                  <a:gd name="connsiteY9" fmla="*/ 99411 h 198455"/>
                  <a:gd name="connsiteX10" fmla="*/ 135114 w 278978"/>
                  <a:gd name="connsiteY10" fmla="*/ 110988 h 198455"/>
                  <a:gd name="connsiteX11" fmla="*/ 146933 w 278978"/>
                  <a:gd name="connsiteY11" fmla="*/ 115949 h 198455"/>
                  <a:gd name="connsiteX12" fmla="*/ 158477 w 278978"/>
                  <a:gd name="connsiteY12" fmla="*/ 111539 h 198455"/>
                  <a:gd name="connsiteX13" fmla="*/ 163699 w 278978"/>
                  <a:gd name="connsiteY13" fmla="*/ 99687 h 198455"/>
                  <a:gd name="connsiteX14" fmla="*/ 159027 w 278978"/>
                  <a:gd name="connsiteY14" fmla="*/ 87835 h 198455"/>
                  <a:gd name="connsiteX15" fmla="*/ 147208 w 278978"/>
                  <a:gd name="connsiteY15" fmla="*/ 82873 h 198455"/>
                  <a:gd name="connsiteX16" fmla="*/ 135389 w 278978"/>
                  <a:gd name="connsiteY16" fmla="*/ 87559 h 198455"/>
                  <a:gd name="connsiteX17" fmla="*/ 130442 w 278978"/>
                  <a:gd name="connsiteY17" fmla="*/ 99411 h 198455"/>
                  <a:gd name="connsiteX18" fmla="*/ 253303 w 278978"/>
                  <a:gd name="connsiteY18" fmla="*/ 16722 h 198455"/>
                  <a:gd name="connsiteX19" fmla="*/ 257975 w 278978"/>
                  <a:gd name="connsiteY19" fmla="*/ 28298 h 198455"/>
                  <a:gd name="connsiteX20" fmla="*/ 269794 w 278978"/>
                  <a:gd name="connsiteY20" fmla="*/ 33260 h 198455"/>
                  <a:gd name="connsiteX21" fmla="*/ 281338 w 278978"/>
                  <a:gd name="connsiteY21" fmla="*/ 28849 h 198455"/>
                  <a:gd name="connsiteX22" fmla="*/ 286560 w 278978"/>
                  <a:gd name="connsiteY22" fmla="*/ 16997 h 198455"/>
                  <a:gd name="connsiteX23" fmla="*/ 281888 w 278978"/>
                  <a:gd name="connsiteY23" fmla="*/ 5145 h 198455"/>
                  <a:gd name="connsiteX24" fmla="*/ 270069 w 278978"/>
                  <a:gd name="connsiteY24" fmla="*/ 184 h 198455"/>
                  <a:gd name="connsiteX25" fmla="*/ 258250 w 278978"/>
                  <a:gd name="connsiteY25" fmla="*/ 4869 h 198455"/>
                  <a:gd name="connsiteX26" fmla="*/ 253303 w 278978"/>
                  <a:gd name="connsiteY26" fmla="*/ 16722 h 19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198455">
                    <a:moveTo>
                      <a:pt x="7581" y="182101"/>
                    </a:moveTo>
                    <a:cubicBezTo>
                      <a:pt x="7581" y="186511"/>
                      <a:pt x="9139" y="190370"/>
                      <a:pt x="12254" y="193678"/>
                    </a:cubicBezTo>
                    <a:cubicBezTo>
                      <a:pt x="15369" y="196985"/>
                      <a:pt x="19308" y="198639"/>
                      <a:pt x="24073" y="198639"/>
                    </a:cubicBezTo>
                    <a:cubicBezTo>
                      <a:pt x="28470" y="198639"/>
                      <a:pt x="32318" y="197169"/>
                      <a:pt x="35617" y="194229"/>
                    </a:cubicBezTo>
                    <a:cubicBezTo>
                      <a:pt x="38915" y="191289"/>
                      <a:pt x="40656" y="187338"/>
                      <a:pt x="40839" y="182377"/>
                    </a:cubicBezTo>
                    <a:cubicBezTo>
                      <a:pt x="40839" y="177783"/>
                      <a:pt x="39281" y="173832"/>
                      <a:pt x="36166" y="170525"/>
                    </a:cubicBezTo>
                    <a:cubicBezTo>
                      <a:pt x="33051" y="167217"/>
                      <a:pt x="29112" y="165563"/>
                      <a:pt x="24347" y="165563"/>
                    </a:cubicBezTo>
                    <a:cubicBezTo>
                      <a:pt x="19583" y="165563"/>
                      <a:pt x="15644" y="167125"/>
                      <a:pt x="12529" y="170249"/>
                    </a:cubicBezTo>
                    <a:cubicBezTo>
                      <a:pt x="9414" y="173373"/>
                      <a:pt x="7764" y="177324"/>
                      <a:pt x="7581" y="182101"/>
                    </a:cubicBezTo>
                    <a:close/>
                    <a:moveTo>
                      <a:pt x="130442" y="99411"/>
                    </a:moveTo>
                    <a:cubicBezTo>
                      <a:pt x="130442" y="103822"/>
                      <a:pt x="131999" y="107680"/>
                      <a:pt x="135114" y="110988"/>
                    </a:cubicBezTo>
                    <a:cubicBezTo>
                      <a:pt x="138229" y="114296"/>
                      <a:pt x="142169" y="115949"/>
                      <a:pt x="146933" y="115949"/>
                    </a:cubicBezTo>
                    <a:cubicBezTo>
                      <a:pt x="151331" y="115949"/>
                      <a:pt x="155179" y="114479"/>
                      <a:pt x="158477" y="111539"/>
                    </a:cubicBezTo>
                    <a:cubicBezTo>
                      <a:pt x="161775" y="108599"/>
                      <a:pt x="163516" y="104648"/>
                      <a:pt x="163699" y="99687"/>
                    </a:cubicBezTo>
                    <a:cubicBezTo>
                      <a:pt x="163699" y="95093"/>
                      <a:pt x="162142" y="91142"/>
                      <a:pt x="159027" y="87835"/>
                    </a:cubicBezTo>
                    <a:cubicBezTo>
                      <a:pt x="155912" y="84527"/>
                      <a:pt x="151972" y="82873"/>
                      <a:pt x="147208" y="82873"/>
                    </a:cubicBezTo>
                    <a:cubicBezTo>
                      <a:pt x="142444" y="82873"/>
                      <a:pt x="138504" y="84435"/>
                      <a:pt x="135389" y="87559"/>
                    </a:cubicBezTo>
                    <a:cubicBezTo>
                      <a:pt x="132274" y="90683"/>
                      <a:pt x="130625" y="94634"/>
                      <a:pt x="130442" y="99411"/>
                    </a:cubicBezTo>
                    <a:close/>
                    <a:moveTo>
                      <a:pt x="253303" y="16722"/>
                    </a:moveTo>
                    <a:cubicBezTo>
                      <a:pt x="253303" y="21132"/>
                      <a:pt x="254860" y="24991"/>
                      <a:pt x="257975" y="28298"/>
                    </a:cubicBezTo>
                    <a:cubicBezTo>
                      <a:pt x="261090" y="31606"/>
                      <a:pt x="265030" y="33260"/>
                      <a:pt x="269794" y="33260"/>
                    </a:cubicBezTo>
                    <a:cubicBezTo>
                      <a:pt x="274192" y="33260"/>
                      <a:pt x="278040" y="31790"/>
                      <a:pt x="281338" y="28849"/>
                    </a:cubicBezTo>
                    <a:cubicBezTo>
                      <a:pt x="284636" y="25909"/>
                      <a:pt x="286377" y="21959"/>
                      <a:pt x="286560" y="16997"/>
                    </a:cubicBezTo>
                    <a:cubicBezTo>
                      <a:pt x="286560" y="12403"/>
                      <a:pt x="285003" y="8453"/>
                      <a:pt x="281888" y="5145"/>
                    </a:cubicBezTo>
                    <a:cubicBezTo>
                      <a:pt x="278772" y="1837"/>
                      <a:pt x="274833" y="184"/>
                      <a:pt x="270069" y="184"/>
                    </a:cubicBezTo>
                    <a:cubicBezTo>
                      <a:pt x="265305" y="184"/>
                      <a:pt x="261365" y="1746"/>
                      <a:pt x="258250" y="4869"/>
                    </a:cubicBezTo>
                    <a:cubicBezTo>
                      <a:pt x="255135" y="7993"/>
                      <a:pt x="253486" y="11944"/>
                      <a:pt x="253303" y="167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084F5681-C6D7-4A87-8AEE-2BB24383D02A}"/>
                  </a:ext>
                </a:extLst>
              </p:cNvPr>
              <p:cNvSpPr/>
              <p:nvPr/>
            </p:nvSpPr>
            <p:spPr>
              <a:xfrm flipV="1">
                <a:off x="6043349" y="1808719"/>
                <a:ext cx="33257" cy="256338"/>
              </a:xfrm>
              <a:custGeom>
                <a:avLst/>
                <a:gdLst>
                  <a:gd name="connsiteX0" fmla="*/ 11440 w 33257"/>
                  <a:gd name="connsiteY0" fmla="*/ 16772 h 256338"/>
                  <a:gd name="connsiteX1" fmla="*/ 16112 w 33257"/>
                  <a:gd name="connsiteY1" fmla="*/ 28348 h 256338"/>
                  <a:gd name="connsiteX2" fmla="*/ 27931 w 33257"/>
                  <a:gd name="connsiteY2" fmla="*/ 33310 h 256338"/>
                  <a:gd name="connsiteX3" fmla="*/ 39475 w 33257"/>
                  <a:gd name="connsiteY3" fmla="*/ 28899 h 256338"/>
                  <a:gd name="connsiteX4" fmla="*/ 44697 w 33257"/>
                  <a:gd name="connsiteY4" fmla="*/ 17047 h 256338"/>
                  <a:gd name="connsiteX5" fmla="*/ 40025 w 33257"/>
                  <a:gd name="connsiteY5" fmla="*/ 5195 h 256338"/>
                  <a:gd name="connsiteX6" fmla="*/ 28206 w 33257"/>
                  <a:gd name="connsiteY6" fmla="*/ 234 h 256338"/>
                  <a:gd name="connsiteX7" fmla="*/ 16387 w 33257"/>
                  <a:gd name="connsiteY7" fmla="*/ 4919 h 256338"/>
                  <a:gd name="connsiteX8" fmla="*/ 11440 w 33257"/>
                  <a:gd name="connsiteY8" fmla="*/ 16772 h 256338"/>
                  <a:gd name="connsiteX9" fmla="*/ 11440 w 33257"/>
                  <a:gd name="connsiteY9" fmla="*/ 129781 h 256338"/>
                  <a:gd name="connsiteX10" fmla="*/ 16112 w 33257"/>
                  <a:gd name="connsiteY10" fmla="*/ 141358 h 256338"/>
                  <a:gd name="connsiteX11" fmla="*/ 27931 w 33257"/>
                  <a:gd name="connsiteY11" fmla="*/ 146319 h 256338"/>
                  <a:gd name="connsiteX12" fmla="*/ 39475 w 33257"/>
                  <a:gd name="connsiteY12" fmla="*/ 141909 h 256338"/>
                  <a:gd name="connsiteX13" fmla="*/ 44697 w 33257"/>
                  <a:gd name="connsiteY13" fmla="*/ 130057 h 256338"/>
                  <a:gd name="connsiteX14" fmla="*/ 40025 w 33257"/>
                  <a:gd name="connsiteY14" fmla="*/ 118204 h 256338"/>
                  <a:gd name="connsiteX15" fmla="*/ 28206 w 33257"/>
                  <a:gd name="connsiteY15" fmla="*/ 113243 h 256338"/>
                  <a:gd name="connsiteX16" fmla="*/ 16387 w 33257"/>
                  <a:gd name="connsiteY16" fmla="*/ 117929 h 256338"/>
                  <a:gd name="connsiteX17" fmla="*/ 11440 w 33257"/>
                  <a:gd name="connsiteY17" fmla="*/ 129781 h 256338"/>
                  <a:gd name="connsiteX18" fmla="*/ 11440 w 33257"/>
                  <a:gd name="connsiteY18" fmla="*/ 240034 h 256338"/>
                  <a:gd name="connsiteX19" fmla="*/ 16112 w 33257"/>
                  <a:gd name="connsiteY19" fmla="*/ 251611 h 256338"/>
                  <a:gd name="connsiteX20" fmla="*/ 27931 w 33257"/>
                  <a:gd name="connsiteY20" fmla="*/ 256572 h 256338"/>
                  <a:gd name="connsiteX21" fmla="*/ 39475 w 33257"/>
                  <a:gd name="connsiteY21" fmla="*/ 252162 h 256338"/>
                  <a:gd name="connsiteX22" fmla="*/ 44697 w 33257"/>
                  <a:gd name="connsiteY22" fmla="*/ 240310 h 256338"/>
                  <a:gd name="connsiteX23" fmla="*/ 40025 w 33257"/>
                  <a:gd name="connsiteY23" fmla="*/ 228458 h 256338"/>
                  <a:gd name="connsiteX24" fmla="*/ 28206 w 33257"/>
                  <a:gd name="connsiteY24" fmla="*/ 223496 h 256338"/>
                  <a:gd name="connsiteX25" fmla="*/ 16387 w 33257"/>
                  <a:gd name="connsiteY25" fmla="*/ 228182 h 256338"/>
                  <a:gd name="connsiteX26" fmla="*/ 11440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1440" y="16772"/>
                    </a:moveTo>
                    <a:cubicBezTo>
                      <a:pt x="11440" y="21182"/>
                      <a:pt x="12997" y="25041"/>
                      <a:pt x="16112" y="28348"/>
                    </a:cubicBezTo>
                    <a:cubicBezTo>
                      <a:pt x="19227" y="31656"/>
                      <a:pt x="23167" y="33310"/>
                      <a:pt x="27931" y="33310"/>
                    </a:cubicBezTo>
                    <a:cubicBezTo>
                      <a:pt x="32329" y="33310"/>
                      <a:pt x="36177" y="31840"/>
                      <a:pt x="39475" y="28899"/>
                    </a:cubicBezTo>
                    <a:cubicBezTo>
                      <a:pt x="42773" y="25959"/>
                      <a:pt x="44514" y="22009"/>
                      <a:pt x="44697" y="17047"/>
                    </a:cubicBezTo>
                    <a:cubicBezTo>
                      <a:pt x="44697" y="12453"/>
                      <a:pt x="43140" y="8503"/>
                      <a:pt x="40025" y="5195"/>
                    </a:cubicBezTo>
                    <a:cubicBezTo>
                      <a:pt x="36910" y="1887"/>
                      <a:pt x="32970" y="234"/>
                      <a:pt x="28206" y="234"/>
                    </a:cubicBezTo>
                    <a:cubicBezTo>
                      <a:pt x="23442" y="234"/>
                      <a:pt x="19502" y="1796"/>
                      <a:pt x="16387" y="4919"/>
                    </a:cubicBezTo>
                    <a:cubicBezTo>
                      <a:pt x="13272" y="8043"/>
                      <a:pt x="11623" y="11994"/>
                      <a:pt x="11440" y="16772"/>
                    </a:cubicBezTo>
                    <a:close/>
                    <a:moveTo>
                      <a:pt x="11440" y="129781"/>
                    </a:moveTo>
                    <a:cubicBezTo>
                      <a:pt x="11440" y="134191"/>
                      <a:pt x="12997" y="138050"/>
                      <a:pt x="16112" y="141358"/>
                    </a:cubicBezTo>
                    <a:cubicBezTo>
                      <a:pt x="19227" y="144665"/>
                      <a:pt x="23167" y="146319"/>
                      <a:pt x="27931" y="146319"/>
                    </a:cubicBezTo>
                    <a:cubicBezTo>
                      <a:pt x="32329" y="146319"/>
                      <a:pt x="36177" y="144849"/>
                      <a:pt x="39475" y="141909"/>
                    </a:cubicBezTo>
                    <a:cubicBezTo>
                      <a:pt x="42773" y="138969"/>
                      <a:pt x="44514" y="135018"/>
                      <a:pt x="44697" y="130057"/>
                    </a:cubicBezTo>
                    <a:cubicBezTo>
                      <a:pt x="44697" y="125463"/>
                      <a:pt x="43140" y="121512"/>
                      <a:pt x="40025" y="118204"/>
                    </a:cubicBezTo>
                    <a:cubicBezTo>
                      <a:pt x="36910" y="114897"/>
                      <a:pt x="32970" y="113243"/>
                      <a:pt x="28206" y="113243"/>
                    </a:cubicBezTo>
                    <a:cubicBezTo>
                      <a:pt x="23442" y="113243"/>
                      <a:pt x="19502" y="114805"/>
                      <a:pt x="16387" y="117929"/>
                    </a:cubicBezTo>
                    <a:cubicBezTo>
                      <a:pt x="13272" y="121053"/>
                      <a:pt x="11623" y="125003"/>
                      <a:pt x="11440" y="129781"/>
                    </a:cubicBezTo>
                    <a:close/>
                    <a:moveTo>
                      <a:pt x="11440" y="240034"/>
                    </a:moveTo>
                    <a:cubicBezTo>
                      <a:pt x="11440" y="244444"/>
                      <a:pt x="12997" y="248303"/>
                      <a:pt x="16112" y="251611"/>
                    </a:cubicBezTo>
                    <a:cubicBezTo>
                      <a:pt x="19227" y="254918"/>
                      <a:pt x="23167" y="256572"/>
                      <a:pt x="27931" y="256572"/>
                    </a:cubicBezTo>
                    <a:cubicBezTo>
                      <a:pt x="32329" y="256572"/>
                      <a:pt x="36177" y="255102"/>
                      <a:pt x="39475" y="252162"/>
                    </a:cubicBezTo>
                    <a:cubicBezTo>
                      <a:pt x="42773" y="249222"/>
                      <a:pt x="44514" y="245271"/>
                      <a:pt x="44697" y="240310"/>
                    </a:cubicBezTo>
                    <a:cubicBezTo>
                      <a:pt x="44697" y="235716"/>
                      <a:pt x="43140" y="231765"/>
                      <a:pt x="40025" y="228458"/>
                    </a:cubicBezTo>
                    <a:cubicBezTo>
                      <a:pt x="36910" y="225150"/>
                      <a:pt x="32970" y="223496"/>
                      <a:pt x="28206" y="223496"/>
                    </a:cubicBezTo>
                    <a:cubicBezTo>
                      <a:pt x="23442" y="223496"/>
                      <a:pt x="19502" y="225058"/>
                      <a:pt x="16387" y="228182"/>
                    </a:cubicBezTo>
                    <a:cubicBezTo>
                      <a:pt x="13272" y="231306"/>
                      <a:pt x="11623" y="235257"/>
                      <a:pt x="11440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图形 4">
              <a:extLst>
                <a:ext uri="{FF2B5EF4-FFF2-40B4-BE49-F238E27FC236}">
                  <a16:creationId xmlns:a16="http://schemas.microsoft.com/office/drawing/2014/main" id="{64B99FC7-20FF-4FEF-992F-D35B8BC9ED3C}"/>
                </a:ext>
              </a:extLst>
            </p:cNvPr>
            <p:cNvGrpSpPr/>
            <p:nvPr/>
          </p:nvGrpSpPr>
          <p:grpSpPr>
            <a:xfrm>
              <a:off x="3069984" y="2321121"/>
              <a:ext cx="3433673" cy="200721"/>
              <a:chOff x="3069984" y="2321121"/>
              <a:chExt cx="3433673" cy="200721"/>
            </a:xfrm>
            <a:solidFill>
              <a:srgbClr val="000000"/>
            </a:solidFill>
          </p:grpSpPr>
          <p:grpSp>
            <p:nvGrpSpPr>
              <p:cNvPr id="62" name="图形 4">
                <a:extLst>
                  <a:ext uri="{FF2B5EF4-FFF2-40B4-BE49-F238E27FC236}">
                    <a16:creationId xmlns:a16="http://schemas.microsoft.com/office/drawing/2014/main" id="{286B6453-0676-460F-B127-EB7D96F1DDCD}"/>
                  </a:ext>
                </a:extLst>
              </p:cNvPr>
              <p:cNvGrpSpPr/>
              <p:nvPr/>
            </p:nvGrpSpPr>
            <p:grpSpPr>
              <a:xfrm>
                <a:off x="3069984" y="2321121"/>
                <a:ext cx="644678" cy="200721"/>
                <a:chOff x="3069984" y="2321121"/>
                <a:chExt cx="644678" cy="200721"/>
              </a:xfrm>
              <a:solidFill>
                <a:srgbClr val="000000"/>
              </a:solidFill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3E0B286-2269-4168-B845-627205686963}"/>
                    </a:ext>
                  </a:extLst>
                </p:cNvPr>
                <p:cNvSpPr/>
                <p:nvPr/>
              </p:nvSpPr>
              <p:spPr>
                <a:xfrm flipV="1">
                  <a:off x="3069984" y="2321121"/>
                  <a:ext cx="130006" cy="124310"/>
                </a:xfrm>
                <a:custGeom>
                  <a:avLst/>
                  <a:gdLst>
                    <a:gd name="connsiteX0" fmla="*/ 667 w 130006"/>
                    <a:gd name="connsiteY0" fmla="*/ 48103 h 124310"/>
                    <a:gd name="connsiteX1" fmla="*/ 21556 w 130006"/>
                    <a:gd name="connsiteY1" fmla="*/ 101025 h 124310"/>
                    <a:gd name="connsiteX2" fmla="*/ 68556 w 130006"/>
                    <a:gd name="connsiteY2" fmla="*/ 126383 h 124310"/>
                    <a:gd name="connsiteX3" fmla="*/ 93293 w 130006"/>
                    <a:gd name="connsiteY3" fmla="*/ 112877 h 124310"/>
                    <a:gd name="connsiteX4" fmla="*/ 105937 w 130006"/>
                    <a:gd name="connsiteY4" fmla="*/ 121146 h 124310"/>
                    <a:gd name="connsiteX5" fmla="*/ 112259 w 130006"/>
                    <a:gd name="connsiteY5" fmla="*/ 118941 h 124310"/>
                    <a:gd name="connsiteX6" fmla="*/ 115007 w 130006"/>
                    <a:gd name="connsiteY6" fmla="*/ 113428 h 124310"/>
                    <a:gd name="connsiteX7" fmla="*/ 104837 w 130006"/>
                    <a:gd name="connsiteY7" fmla="*/ 69327 h 124310"/>
                    <a:gd name="connsiteX8" fmla="*/ 94393 w 130006"/>
                    <a:gd name="connsiteY8" fmla="*/ 23572 h 124310"/>
                    <a:gd name="connsiteX9" fmla="*/ 96317 w 130006"/>
                    <a:gd name="connsiteY9" fmla="*/ 14476 h 124310"/>
                    <a:gd name="connsiteX10" fmla="*/ 102089 w 130006"/>
                    <a:gd name="connsiteY10" fmla="*/ 11995 h 124310"/>
                    <a:gd name="connsiteX11" fmla="*/ 107586 w 130006"/>
                    <a:gd name="connsiteY11" fmla="*/ 14476 h 124310"/>
                    <a:gd name="connsiteX12" fmla="*/ 118855 w 130006"/>
                    <a:gd name="connsiteY12" fmla="*/ 40937 h 124310"/>
                    <a:gd name="connsiteX13" fmla="*/ 121604 w 130006"/>
                    <a:gd name="connsiteY13" fmla="*/ 46725 h 124310"/>
                    <a:gd name="connsiteX14" fmla="*/ 124352 w 130006"/>
                    <a:gd name="connsiteY14" fmla="*/ 47001 h 124310"/>
                    <a:gd name="connsiteX15" fmla="*/ 125452 w 130006"/>
                    <a:gd name="connsiteY15" fmla="*/ 47001 h 124310"/>
                    <a:gd name="connsiteX16" fmla="*/ 130674 w 130006"/>
                    <a:gd name="connsiteY16" fmla="*/ 44520 h 124310"/>
                    <a:gd name="connsiteX17" fmla="*/ 129300 w 130006"/>
                    <a:gd name="connsiteY17" fmla="*/ 37078 h 124310"/>
                    <a:gd name="connsiteX18" fmla="*/ 123803 w 130006"/>
                    <a:gd name="connsiteY18" fmla="*/ 22194 h 124310"/>
                    <a:gd name="connsiteX19" fmla="*/ 115007 w 130006"/>
                    <a:gd name="connsiteY19" fmla="*/ 8412 h 124310"/>
                    <a:gd name="connsiteX20" fmla="*/ 106212 w 130006"/>
                    <a:gd name="connsiteY20" fmla="*/ 2624 h 124310"/>
                    <a:gd name="connsiteX21" fmla="*/ 99615 w 130006"/>
                    <a:gd name="connsiteY21" fmla="*/ 2073 h 124310"/>
                    <a:gd name="connsiteX22" fmla="*/ 83948 w 130006"/>
                    <a:gd name="connsiteY22" fmla="*/ 6207 h 124310"/>
                    <a:gd name="connsiteX23" fmla="*/ 75703 w 130006"/>
                    <a:gd name="connsiteY23" fmla="*/ 14752 h 124310"/>
                    <a:gd name="connsiteX24" fmla="*/ 74054 w 130006"/>
                    <a:gd name="connsiteY24" fmla="*/ 18886 h 124310"/>
                    <a:gd name="connsiteX25" fmla="*/ 72954 w 130006"/>
                    <a:gd name="connsiteY25" fmla="*/ 18611 h 124310"/>
                    <a:gd name="connsiteX26" fmla="*/ 71855 w 130006"/>
                    <a:gd name="connsiteY26" fmla="*/ 17508 h 124310"/>
                    <a:gd name="connsiteX27" fmla="*/ 38872 w 130006"/>
                    <a:gd name="connsiteY27" fmla="*/ 2073 h 124310"/>
                    <a:gd name="connsiteX28" fmla="*/ 12211 w 130006"/>
                    <a:gd name="connsiteY28" fmla="*/ 13098 h 124310"/>
                    <a:gd name="connsiteX29" fmla="*/ 667 w 130006"/>
                    <a:gd name="connsiteY29" fmla="*/ 48103 h 124310"/>
                    <a:gd name="connsiteX30" fmla="*/ 88071 w 130006"/>
                    <a:gd name="connsiteY30" fmla="*/ 95237 h 124310"/>
                    <a:gd name="connsiteX31" fmla="*/ 86697 w 130006"/>
                    <a:gd name="connsiteY31" fmla="*/ 101300 h 124310"/>
                    <a:gd name="connsiteX32" fmla="*/ 80375 w 130006"/>
                    <a:gd name="connsiteY32" fmla="*/ 110948 h 124310"/>
                    <a:gd name="connsiteX33" fmla="*/ 67732 w 130006"/>
                    <a:gd name="connsiteY33" fmla="*/ 116460 h 124310"/>
                    <a:gd name="connsiteX34" fmla="*/ 49317 w 130006"/>
                    <a:gd name="connsiteY34" fmla="*/ 107916 h 124310"/>
                    <a:gd name="connsiteX35" fmla="*/ 35574 w 130006"/>
                    <a:gd name="connsiteY35" fmla="*/ 85589 h 124310"/>
                    <a:gd name="connsiteX36" fmla="*/ 24305 w 130006"/>
                    <a:gd name="connsiteY36" fmla="*/ 40386 h 124310"/>
                    <a:gd name="connsiteX37" fmla="*/ 24305 w 130006"/>
                    <a:gd name="connsiteY37" fmla="*/ 37354 h 124310"/>
                    <a:gd name="connsiteX38" fmla="*/ 24030 w 130006"/>
                    <a:gd name="connsiteY38" fmla="*/ 34046 h 124310"/>
                    <a:gd name="connsiteX39" fmla="*/ 28977 w 130006"/>
                    <a:gd name="connsiteY39" fmla="*/ 16957 h 124310"/>
                    <a:gd name="connsiteX40" fmla="*/ 40796 w 130006"/>
                    <a:gd name="connsiteY40" fmla="*/ 11995 h 124310"/>
                    <a:gd name="connsiteX41" fmla="*/ 61410 w 130006"/>
                    <a:gd name="connsiteY41" fmla="*/ 21091 h 124310"/>
                    <a:gd name="connsiteX42" fmla="*/ 73504 w 130006"/>
                    <a:gd name="connsiteY42" fmla="*/ 35149 h 124310"/>
                    <a:gd name="connsiteX43" fmla="*/ 80925 w 130006"/>
                    <a:gd name="connsiteY43" fmla="*/ 64641 h 124310"/>
                    <a:gd name="connsiteX44" fmla="*/ 88071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667" y="48103"/>
                      </a:moveTo>
                      <a:cubicBezTo>
                        <a:pt x="667" y="66663"/>
                        <a:pt x="7630" y="84303"/>
                        <a:pt x="21556" y="101025"/>
                      </a:cubicBezTo>
                      <a:cubicBezTo>
                        <a:pt x="35482" y="117747"/>
                        <a:pt x="51149" y="126199"/>
                        <a:pt x="68556" y="126383"/>
                      </a:cubicBezTo>
                      <a:cubicBezTo>
                        <a:pt x="77902" y="126383"/>
                        <a:pt x="86147" y="121881"/>
                        <a:pt x="93293" y="112877"/>
                      </a:cubicBezTo>
                      <a:cubicBezTo>
                        <a:pt x="96225" y="118390"/>
                        <a:pt x="100440" y="121146"/>
                        <a:pt x="105937" y="121146"/>
                      </a:cubicBezTo>
                      <a:cubicBezTo>
                        <a:pt x="108319" y="121146"/>
                        <a:pt x="110426" y="120411"/>
                        <a:pt x="112259" y="118941"/>
                      </a:cubicBezTo>
                      <a:cubicBezTo>
                        <a:pt x="114091" y="117471"/>
                        <a:pt x="115007" y="115633"/>
                        <a:pt x="115007" y="113428"/>
                      </a:cubicBezTo>
                      <a:cubicBezTo>
                        <a:pt x="115007" y="111039"/>
                        <a:pt x="111617" y="96339"/>
                        <a:pt x="104837" y="69327"/>
                      </a:cubicBezTo>
                      <a:cubicBezTo>
                        <a:pt x="98058" y="42315"/>
                        <a:pt x="94576" y="27063"/>
                        <a:pt x="94393" y="23572"/>
                      </a:cubicBezTo>
                      <a:cubicBezTo>
                        <a:pt x="94393" y="18978"/>
                        <a:pt x="95034" y="15946"/>
                        <a:pt x="96317" y="14476"/>
                      </a:cubicBezTo>
                      <a:cubicBezTo>
                        <a:pt x="97600" y="13006"/>
                        <a:pt x="99524" y="12179"/>
                        <a:pt x="102089" y="11995"/>
                      </a:cubicBezTo>
                      <a:cubicBezTo>
                        <a:pt x="103738" y="12179"/>
                        <a:pt x="105570" y="13006"/>
                        <a:pt x="107586" y="14476"/>
                      </a:cubicBezTo>
                      <a:cubicBezTo>
                        <a:pt x="111434" y="18151"/>
                        <a:pt x="115190" y="26971"/>
                        <a:pt x="118855" y="40937"/>
                      </a:cubicBezTo>
                      <a:cubicBezTo>
                        <a:pt x="119955" y="44612"/>
                        <a:pt x="120871" y="46541"/>
                        <a:pt x="121604" y="46725"/>
                      </a:cubicBezTo>
                      <a:cubicBezTo>
                        <a:pt x="121970" y="46909"/>
                        <a:pt x="122886" y="47001"/>
                        <a:pt x="124352" y="47001"/>
                      </a:cubicBezTo>
                      <a:lnTo>
                        <a:pt x="125452" y="47001"/>
                      </a:lnTo>
                      <a:cubicBezTo>
                        <a:pt x="128933" y="47001"/>
                        <a:pt x="130674" y="46174"/>
                        <a:pt x="130674" y="44520"/>
                      </a:cubicBezTo>
                      <a:cubicBezTo>
                        <a:pt x="130674" y="43418"/>
                        <a:pt x="130216" y="40937"/>
                        <a:pt x="129300" y="37078"/>
                      </a:cubicBezTo>
                      <a:cubicBezTo>
                        <a:pt x="128383" y="33219"/>
                        <a:pt x="126551" y="28258"/>
                        <a:pt x="123803" y="22194"/>
                      </a:cubicBezTo>
                      <a:cubicBezTo>
                        <a:pt x="121054" y="16130"/>
                        <a:pt x="118122" y="11536"/>
                        <a:pt x="115007" y="8412"/>
                      </a:cubicBezTo>
                      <a:cubicBezTo>
                        <a:pt x="112625" y="6023"/>
                        <a:pt x="109693" y="4094"/>
                        <a:pt x="106212" y="2624"/>
                      </a:cubicBezTo>
                      <a:cubicBezTo>
                        <a:pt x="104746" y="2256"/>
                        <a:pt x="102547" y="2073"/>
                        <a:pt x="99615" y="2073"/>
                      </a:cubicBezTo>
                      <a:cubicBezTo>
                        <a:pt x="93385" y="2073"/>
                        <a:pt x="88163" y="3451"/>
                        <a:pt x="83948" y="6207"/>
                      </a:cubicBezTo>
                      <a:cubicBezTo>
                        <a:pt x="79734" y="8963"/>
                        <a:pt x="76985" y="11812"/>
                        <a:pt x="75703" y="14752"/>
                      </a:cubicBezTo>
                      <a:lnTo>
                        <a:pt x="74054" y="18886"/>
                      </a:lnTo>
                      <a:cubicBezTo>
                        <a:pt x="73870" y="19070"/>
                        <a:pt x="73504" y="18978"/>
                        <a:pt x="72954" y="18611"/>
                      </a:cubicBezTo>
                      <a:cubicBezTo>
                        <a:pt x="72588" y="18243"/>
                        <a:pt x="72221" y="17876"/>
                        <a:pt x="71855" y="17508"/>
                      </a:cubicBezTo>
                      <a:cubicBezTo>
                        <a:pt x="61044" y="7218"/>
                        <a:pt x="50049" y="2073"/>
                        <a:pt x="38872" y="2073"/>
                      </a:cubicBezTo>
                      <a:cubicBezTo>
                        <a:pt x="28794" y="2073"/>
                        <a:pt x="19907" y="5748"/>
                        <a:pt x="12211" y="13098"/>
                      </a:cubicBezTo>
                      <a:cubicBezTo>
                        <a:pt x="4515" y="20448"/>
                        <a:pt x="667" y="32117"/>
                        <a:pt x="667" y="48103"/>
                      </a:cubicBezTo>
                      <a:close/>
                      <a:moveTo>
                        <a:pt x="88071" y="95237"/>
                      </a:moveTo>
                      <a:cubicBezTo>
                        <a:pt x="88071" y="96339"/>
                        <a:pt x="87613" y="98360"/>
                        <a:pt x="86697" y="101300"/>
                      </a:cubicBezTo>
                      <a:cubicBezTo>
                        <a:pt x="85781" y="104241"/>
                        <a:pt x="83674" y="107456"/>
                        <a:pt x="80375" y="110948"/>
                      </a:cubicBezTo>
                      <a:cubicBezTo>
                        <a:pt x="77077" y="114439"/>
                        <a:pt x="72863" y="116276"/>
                        <a:pt x="67732" y="116460"/>
                      </a:cubicBezTo>
                      <a:cubicBezTo>
                        <a:pt x="61319" y="116460"/>
                        <a:pt x="55180" y="113612"/>
                        <a:pt x="49317" y="107916"/>
                      </a:cubicBezTo>
                      <a:cubicBezTo>
                        <a:pt x="43453" y="102219"/>
                        <a:pt x="38872" y="94777"/>
                        <a:pt x="35574" y="85589"/>
                      </a:cubicBezTo>
                      <a:cubicBezTo>
                        <a:pt x="30260" y="71073"/>
                        <a:pt x="26503" y="56005"/>
                        <a:pt x="24305" y="40386"/>
                      </a:cubicBezTo>
                      <a:cubicBezTo>
                        <a:pt x="24305" y="39834"/>
                        <a:pt x="24305" y="38824"/>
                        <a:pt x="24305" y="37354"/>
                      </a:cubicBezTo>
                      <a:cubicBezTo>
                        <a:pt x="24305" y="35884"/>
                        <a:pt x="24213" y="34781"/>
                        <a:pt x="24030" y="34046"/>
                      </a:cubicBezTo>
                      <a:cubicBezTo>
                        <a:pt x="24030" y="25777"/>
                        <a:pt x="25679" y="20081"/>
                        <a:pt x="28977" y="16957"/>
                      </a:cubicBezTo>
                      <a:cubicBezTo>
                        <a:pt x="32275" y="13833"/>
                        <a:pt x="36215" y="12179"/>
                        <a:pt x="40796" y="11995"/>
                      </a:cubicBezTo>
                      <a:cubicBezTo>
                        <a:pt x="47759" y="11995"/>
                        <a:pt x="54630" y="15027"/>
                        <a:pt x="61410" y="21091"/>
                      </a:cubicBezTo>
                      <a:cubicBezTo>
                        <a:pt x="68190" y="27155"/>
                        <a:pt x="72221" y="31841"/>
                        <a:pt x="73504" y="35149"/>
                      </a:cubicBezTo>
                      <a:cubicBezTo>
                        <a:pt x="73870" y="35884"/>
                        <a:pt x="76344" y="45714"/>
                        <a:pt x="80925" y="64641"/>
                      </a:cubicBezTo>
                      <a:cubicBezTo>
                        <a:pt x="85506" y="83568"/>
                        <a:pt x="87888" y="93766"/>
                        <a:pt x="88071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4" name="图形 4">
                  <a:extLst>
                    <a:ext uri="{FF2B5EF4-FFF2-40B4-BE49-F238E27FC236}">
                      <a16:creationId xmlns:a16="http://schemas.microsoft.com/office/drawing/2014/main" id="{F77B0159-89A5-47D0-9A0A-C0F25AB9963B}"/>
                    </a:ext>
                  </a:extLst>
                </p:cNvPr>
                <p:cNvGrpSpPr/>
                <p:nvPr/>
              </p:nvGrpSpPr>
              <p:grpSpPr>
                <a:xfrm>
                  <a:off x="3210393" y="2354235"/>
                  <a:ext cx="504268" cy="167608"/>
                  <a:chOff x="3210393" y="2354235"/>
                  <a:chExt cx="504268" cy="167608"/>
                </a:xfrm>
                <a:solidFill>
                  <a:srgbClr val="000000"/>
                </a:solidFill>
              </p:grpSpPr>
              <p:sp>
                <p:nvSpPr>
                  <p:cNvPr id="65" name="任意多边形: 形状 64">
                    <a:extLst>
                      <a:ext uri="{FF2B5EF4-FFF2-40B4-BE49-F238E27FC236}">
                        <a16:creationId xmlns:a16="http://schemas.microsoft.com/office/drawing/2014/main" id="{A3346A59-2877-43DA-BFCD-D0958029533C}"/>
                      </a:ext>
                    </a:extLst>
                  </p:cNvPr>
                  <p:cNvSpPr/>
                  <p:nvPr/>
                </p:nvSpPr>
                <p:spPr>
                  <a:xfrm flipV="1">
                    <a:off x="3210393" y="2397876"/>
                    <a:ext cx="108626" cy="88287"/>
                  </a:xfrm>
                  <a:custGeom>
                    <a:avLst/>
                    <a:gdLst>
                      <a:gd name="connsiteX0" fmla="*/ 1108 w 108626"/>
                      <a:gd name="connsiteY0" fmla="*/ 60358 h 88287"/>
                      <a:gd name="connsiteX1" fmla="*/ 1691 w 108626"/>
                      <a:gd name="connsiteY1" fmla="*/ 63476 h 88287"/>
                      <a:gd name="connsiteX2" fmla="*/ 4023 w 108626"/>
                      <a:gd name="connsiteY2" fmla="*/ 70881 h 88287"/>
                      <a:gd name="connsiteX3" fmla="*/ 7909 w 108626"/>
                      <a:gd name="connsiteY3" fmla="*/ 80040 h 88287"/>
                      <a:gd name="connsiteX4" fmla="*/ 14322 w 108626"/>
                      <a:gd name="connsiteY4" fmla="*/ 87250 h 88287"/>
                      <a:gd name="connsiteX5" fmla="*/ 23261 w 108626"/>
                      <a:gd name="connsiteY5" fmla="*/ 90563 h 88287"/>
                      <a:gd name="connsiteX6" fmla="*/ 34920 w 108626"/>
                      <a:gd name="connsiteY6" fmla="*/ 87055 h 88287"/>
                      <a:gd name="connsiteX7" fmla="*/ 40750 w 108626"/>
                      <a:gd name="connsiteY7" fmla="*/ 80430 h 88287"/>
                      <a:gd name="connsiteX8" fmla="*/ 41916 w 108626"/>
                      <a:gd name="connsiteY8" fmla="*/ 76337 h 88287"/>
                      <a:gd name="connsiteX9" fmla="*/ 42110 w 108626"/>
                      <a:gd name="connsiteY9" fmla="*/ 75947 h 88287"/>
                      <a:gd name="connsiteX10" fmla="*/ 44248 w 108626"/>
                      <a:gd name="connsiteY10" fmla="*/ 78091 h 88287"/>
                      <a:gd name="connsiteX11" fmla="*/ 71259 w 108626"/>
                      <a:gd name="connsiteY11" fmla="*/ 90563 h 88287"/>
                      <a:gd name="connsiteX12" fmla="*/ 88165 w 108626"/>
                      <a:gd name="connsiteY12" fmla="*/ 85301 h 88287"/>
                      <a:gd name="connsiteX13" fmla="*/ 94772 w 108626"/>
                      <a:gd name="connsiteY13" fmla="*/ 69906 h 88287"/>
                      <a:gd name="connsiteX14" fmla="*/ 87387 w 108626"/>
                      <a:gd name="connsiteY14" fmla="*/ 39311 h 88287"/>
                      <a:gd name="connsiteX15" fmla="*/ 80003 w 108626"/>
                      <a:gd name="connsiteY15" fmla="*/ 14563 h 88287"/>
                      <a:gd name="connsiteX16" fmla="*/ 83307 w 108626"/>
                      <a:gd name="connsiteY16" fmla="*/ 9496 h 88287"/>
                      <a:gd name="connsiteX17" fmla="*/ 85056 w 108626"/>
                      <a:gd name="connsiteY17" fmla="*/ 9691 h 88287"/>
                      <a:gd name="connsiteX18" fmla="*/ 95160 w 108626"/>
                      <a:gd name="connsiteY18" fmla="*/ 17096 h 88287"/>
                      <a:gd name="connsiteX19" fmla="*/ 101962 w 108626"/>
                      <a:gd name="connsiteY19" fmla="*/ 32686 h 88287"/>
                      <a:gd name="connsiteX20" fmla="*/ 105848 w 108626"/>
                      <a:gd name="connsiteY20" fmla="*/ 34245 h 88287"/>
                      <a:gd name="connsiteX21" fmla="*/ 109735 w 108626"/>
                      <a:gd name="connsiteY21" fmla="*/ 32686 h 88287"/>
                      <a:gd name="connsiteX22" fmla="*/ 108957 w 108626"/>
                      <a:gd name="connsiteY22" fmla="*/ 29763 h 88287"/>
                      <a:gd name="connsiteX23" fmla="*/ 104682 w 108626"/>
                      <a:gd name="connsiteY23" fmla="*/ 18655 h 88287"/>
                      <a:gd name="connsiteX24" fmla="*/ 95743 w 108626"/>
                      <a:gd name="connsiteY24" fmla="*/ 7742 h 88287"/>
                      <a:gd name="connsiteX25" fmla="*/ 82335 w 108626"/>
                      <a:gd name="connsiteY25" fmla="*/ 2481 h 88287"/>
                      <a:gd name="connsiteX26" fmla="*/ 69121 w 108626"/>
                      <a:gd name="connsiteY26" fmla="*/ 7742 h 88287"/>
                      <a:gd name="connsiteX27" fmla="*/ 65040 w 108626"/>
                      <a:gd name="connsiteY27" fmla="*/ 18655 h 88287"/>
                      <a:gd name="connsiteX28" fmla="*/ 72036 w 108626"/>
                      <a:gd name="connsiteY28" fmla="*/ 42040 h 88287"/>
                      <a:gd name="connsiteX29" fmla="*/ 79226 w 108626"/>
                      <a:gd name="connsiteY29" fmla="*/ 71660 h 88287"/>
                      <a:gd name="connsiteX30" fmla="*/ 70676 w 108626"/>
                      <a:gd name="connsiteY30" fmla="*/ 83158 h 88287"/>
                      <a:gd name="connsiteX31" fmla="*/ 69704 w 108626"/>
                      <a:gd name="connsiteY31" fmla="*/ 83158 h 88287"/>
                      <a:gd name="connsiteX32" fmla="*/ 41527 w 108626"/>
                      <a:gd name="connsiteY32" fmla="*/ 63476 h 88287"/>
                      <a:gd name="connsiteX33" fmla="*/ 40167 w 108626"/>
                      <a:gd name="connsiteY33" fmla="*/ 61137 h 88287"/>
                      <a:gd name="connsiteX34" fmla="*/ 33754 w 108626"/>
                      <a:gd name="connsiteY34" fmla="*/ 35024 h 88287"/>
                      <a:gd name="connsiteX35" fmla="*/ 26370 w 108626"/>
                      <a:gd name="connsiteY35" fmla="*/ 7547 h 88287"/>
                      <a:gd name="connsiteX36" fmla="*/ 18014 w 108626"/>
                      <a:gd name="connsiteY36" fmla="*/ 2286 h 88287"/>
                      <a:gd name="connsiteX37" fmla="*/ 13933 w 108626"/>
                      <a:gd name="connsiteY37" fmla="*/ 3455 h 88287"/>
                      <a:gd name="connsiteX38" fmla="*/ 11796 w 108626"/>
                      <a:gd name="connsiteY38" fmla="*/ 5793 h 88287"/>
                      <a:gd name="connsiteX39" fmla="*/ 11407 w 108626"/>
                      <a:gd name="connsiteY39" fmla="*/ 7742 h 88287"/>
                      <a:gd name="connsiteX40" fmla="*/ 18791 w 108626"/>
                      <a:gd name="connsiteY40" fmla="*/ 39506 h 88287"/>
                      <a:gd name="connsiteX41" fmla="*/ 26564 w 108626"/>
                      <a:gd name="connsiteY41" fmla="*/ 71271 h 88287"/>
                      <a:gd name="connsiteX42" fmla="*/ 26759 w 108626"/>
                      <a:gd name="connsiteY42" fmla="*/ 75753 h 88287"/>
                      <a:gd name="connsiteX43" fmla="*/ 22095 w 108626"/>
                      <a:gd name="connsiteY43" fmla="*/ 83353 h 88287"/>
                      <a:gd name="connsiteX44" fmla="*/ 9852 w 108626"/>
                      <a:gd name="connsiteY44" fmla="*/ 63865 h 88287"/>
                      <a:gd name="connsiteX45" fmla="*/ 8687 w 108626"/>
                      <a:gd name="connsiteY45" fmla="*/ 59773 h 88287"/>
                      <a:gd name="connsiteX46" fmla="*/ 4994 w 108626"/>
                      <a:gd name="connsiteY46" fmla="*/ 58604 h 88287"/>
                      <a:gd name="connsiteX47" fmla="*/ 2274 w 108626"/>
                      <a:gd name="connsiteY47" fmla="*/ 58604 h 88287"/>
                      <a:gd name="connsiteX48" fmla="*/ 110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08" y="60358"/>
                        </a:moveTo>
                        <a:cubicBezTo>
                          <a:pt x="1238" y="61137"/>
                          <a:pt x="1432" y="62176"/>
                          <a:pt x="1691" y="63476"/>
                        </a:cubicBezTo>
                        <a:cubicBezTo>
                          <a:pt x="1950" y="64775"/>
                          <a:pt x="2727" y="67243"/>
                          <a:pt x="4023" y="70881"/>
                        </a:cubicBezTo>
                        <a:cubicBezTo>
                          <a:pt x="5318" y="74518"/>
                          <a:pt x="6614" y="77571"/>
                          <a:pt x="7909" y="80040"/>
                        </a:cubicBezTo>
                        <a:cubicBezTo>
                          <a:pt x="9205" y="82508"/>
                          <a:pt x="11342" y="84912"/>
                          <a:pt x="14322" y="87250"/>
                        </a:cubicBezTo>
                        <a:cubicBezTo>
                          <a:pt x="17302" y="89589"/>
                          <a:pt x="20281" y="90693"/>
                          <a:pt x="23261" y="90563"/>
                        </a:cubicBezTo>
                        <a:cubicBezTo>
                          <a:pt x="27925" y="90563"/>
                          <a:pt x="31811" y="89394"/>
                          <a:pt x="34920" y="87055"/>
                        </a:cubicBezTo>
                        <a:cubicBezTo>
                          <a:pt x="38029" y="84717"/>
                          <a:pt x="39973" y="82508"/>
                          <a:pt x="40750" y="80430"/>
                        </a:cubicBezTo>
                        <a:cubicBezTo>
                          <a:pt x="41527" y="78351"/>
                          <a:pt x="41916" y="76987"/>
                          <a:pt x="41916" y="76337"/>
                        </a:cubicBezTo>
                        <a:cubicBezTo>
                          <a:pt x="41916" y="76077"/>
                          <a:pt x="41981" y="75947"/>
                          <a:pt x="42110" y="75947"/>
                        </a:cubicBezTo>
                        <a:lnTo>
                          <a:pt x="44248" y="78091"/>
                        </a:lnTo>
                        <a:cubicBezTo>
                          <a:pt x="52150" y="86406"/>
                          <a:pt x="61154" y="90563"/>
                          <a:pt x="71259" y="90563"/>
                        </a:cubicBezTo>
                        <a:cubicBezTo>
                          <a:pt x="78254" y="90563"/>
                          <a:pt x="83890" y="88809"/>
                          <a:pt x="88165" y="85301"/>
                        </a:cubicBezTo>
                        <a:cubicBezTo>
                          <a:pt x="92440" y="81794"/>
                          <a:pt x="94642" y="76662"/>
                          <a:pt x="94772" y="69906"/>
                        </a:cubicBezTo>
                        <a:cubicBezTo>
                          <a:pt x="94901" y="63151"/>
                          <a:pt x="92440" y="52953"/>
                          <a:pt x="87387" y="39311"/>
                        </a:cubicBezTo>
                        <a:cubicBezTo>
                          <a:pt x="82335" y="25670"/>
                          <a:pt x="79874" y="17421"/>
                          <a:pt x="80003" y="14563"/>
                        </a:cubicBezTo>
                        <a:cubicBezTo>
                          <a:pt x="80003" y="11185"/>
                          <a:pt x="81104" y="9496"/>
                          <a:pt x="83307" y="9496"/>
                        </a:cubicBezTo>
                        <a:cubicBezTo>
                          <a:pt x="84084" y="9496"/>
                          <a:pt x="84667" y="9561"/>
                          <a:pt x="85056" y="9691"/>
                        </a:cubicBezTo>
                        <a:cubicBezTo>
                          <a:pt x="88813" y="10340"/>
                          <a:pt x="92181" y="12809"/>
                          <a:pt x="95160" y="17096"/>
                        </a:cubicBezTo>
                        <a:cubicBezTo>
                          <a:pt x="98140" y="21383"/>
                          <a:pt x="100407" y="26580"/>
                          <a:pt x="101962" y="32686"/>
                        </a:cubicBezTo>
                        <a:cubicBezTo>
                          <a:pt x="102221" y="33725"/>
                          <a:pt x="103516" y="34245"/>
                          <a:pt x="105848" y="34245"/>
                        </a:cubicBezTo>
                        <a:cubicBezTo>
                          <a:pt x="108439" y="34245"/>
                          <a:pt x="109735" y="33725"/>
                          <a:pt x="109735" y="32686"/>
                        </a:cubicBezTo>
                        <a:cubicBezTo>
                          <a:pt x="109735" y="32556"/>
                          <a:pt x="109476" y="31582"/>
                          <a:pt x="108957" y="29763"/>
                        </a:cubicBezTo>
                        <a:cubicBezTo>
                          <a:pt x="107921" y="25995"/>
                          <a:pt x="106496" y="22293"/>
                          <a:pt x="104682" y="18655"/>
                        </a:cubicBezTo>
                        <a:cubicBezTo>
                          <a:pt x="102869" y="15017"/>
                          <a:pt x="99889" y="11380"/>
                          <a:pt x="95743" y="7742"/>
                        </a:cubicBezTo>
                        <a:cubicBezTo>
                          <a:pt x="91598" y="4105"/>
                          <a:pt x="87128" y="2351"/>
                          <a:pt x="82335" y="2481"/>
                        </a:cubicBezTo>
                        <a:cubicBezTo>
                          <a:pt x="76246" y="2481"/>
                          <a:pt x="71842" y="4234"/>
                          <a:pt x="69121" y="7742"/>
                        </a:cubicBezTo>
                        <a:cubicBezTo>
                          <a:pt x="66401" y="11250"/>
                          <a:pt x="65040" y="14887"/>
                          <a:pt x="65040" y="18655"/>
                        </a:cubicBezTo>
                        <a:cubicBezTo>
                          <a:pt x="65040" y="21123"/>
                          <a:pt x="67372" y="28918"/>
                          <a:pt x="72036" y="42040"/>
                        </a:cubicBezTo>
                        <a:cubicBezTo>
                          <a:pt x="76700" y="55161"/>
                          <a:pt x="79096" y="65035"/>
                          <a:pt x="79226" y="71660"/>
                        </a:cubicBezTo>
                        <a:cubicBezTo>
                          <a:pt x="79226" y="79325"/>
                          <a:pt x="76376" y="83158"/>
                          <a:pt x="70676" y="83158"/>
                        </a:cubicBezTo>
                        <a:lnTo>
                          <a:pt x="69704" y="83158"/>
                        </a:lnTo>
                        <a:cubicBezTo>
                          <a:pt x="58563" y="83158"/>
                          <a:pt x="49171" y="76597"/>
                          <a:pt x="41527" y="63476"/>
                        </a:cubicBezTo>
                        <a:lnTo>
                          <a:pt x="40167" y="61137"/>
                        </a:lnTo>
                        <a:lnTo>
                          <a:pt x="33754" y="35024"/>
                        </a:lnTo>
                        <a:cubicBezTo>
                          <a:pt x="29479" y="18005"/>
                          <a:pt x="27018" y="8846"/>
                          <a:pt x="26370" y="7547"/>
                        </a:cubicBezTo>
                        <a:cubicBezTo>
                          <a:pt x="24686" y="4040"/>
                          <a:pt x="21901" y="2286"/>
                          <a:pt x="18014" y="2286"/>
                        </a:cubicBezTo>
                        <a:cubicBezTo>
                          <a:pt x="16330" y="2286"/>
                          <a:pt x="14970" y="2675"/>
                          <a:pt x="13933" y="3455"/>
                        </a:cubicBezTo>
                        <a:cubicBezTo>
                          <a:pt x="12897" y="4234"/>
                          <a:pt x="12184" y="5014"/>
                          <a:pt x="11796" y="5793"/>
                        </a:cubicBezTo>
                        <a:cubicBezTo>
                          <a:pt x="11407" y="6573"/>
                          <a:pt x="11278" y="7222"/>
                          <a:pt x="11407" y="7742"/>
                        </a:cubicBezTo>
                        <a:cubicBezTo>
                          <a:pt x="11407" y="9431"/>
                          <a:pt x="13869" y="20019"/>
                          <a:pt x="18791" y="39506"/>
                        </a:cubicBezTo>
                        <a:cubicBezTo>
                          <a:pt x="23714" y="58994"/>
                          <a:pt x="26305" y="69582"/>
                          <a:pt x="26564" y="71271"/>
                        </a:cubicBezTo>
                        <a:cubicBezTo>
                          <a:pt x="26694" y="71920"/>
                          <a:pt x="26759" y="73414"/>
                          <a:pt x="26759" y="75753"/>
                        </a:cubicBezTo>
                        <a:cubicBezTo>
                          <a:pt x="26759" y="80819"/>
                          <a:pt x="25204" y="83353"/>
                          <a:pt x="22095" y="83353"/>
                        </a:cubicBezTo>
                        <a:cubicBezTo>
                          <a:pt x="17172" y="83353"/>
                          <a:pt x="13091" y="76857"/>
                          <a:pt x="9852" y="63865"/>
                        </a:cubicBezTo>
                        <a:cubicBezTo>
                          <a:pt x="9075" y="61267"/>
                          <a:pt x="8687" y="59903"/>
                          <a:pt x="8687" y="59773"/>
                        </a:cubicBezTo>
                        <a:cubicBezTo>
                          <a:pt x="8427" y="58994"/>
                          <a:pt x="7197" y="58604"/>
                          <a:pt x="4994" y="58604"/>
                        </a:cubicBezTo>
                        <a:lnTo>
                          <a:pt x="2274" y="58604"/>
                        </a:lnTo>
                        <a:cubicBezTo>
                          <a:pt x="1497" y="59383"/>
                          <a:pt x="1108" y="59968"/>
                          <a:pt x="110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任意多边形: 形状 65">
                    <a:extLst>
                      <a:ext uri="{FF2B5EF4-FFF2-40B4-BE49-F238E27FC236}">
                        <a16:creationId xmlns:a16="http://schemas.microsoft.com/office/drawing/2014/main" id="{D5AFA436-C7BC-4F64-9C32-55B084E18108}"/>
                      </a:ext>
                    </a:extLst>
                  </p:cNvPr>
                  <p:cNvSpPr/>
                  <p:nvPr/>
                </p:nvSpPr>
                <p:spPr>
                  <a:xfrm flipV="1">
                    <a:off x="3339229" y="2431404"/>
                    <a:ext cx="118537" cy="7794"/>
                  </a:xfrm>
                  <a:custGeom>
                    <a:avLst/>
                    <a:gdLst>
                      <a:gd name="connsiteX0" fmla="*/ 1506 w 118537"/>
                      <a:gd name="connsiteY0" fmla="*/ 3591 h 7794"/>
                      <a:gd name="connsiteX1" fmla="*/ 1506 w 118537"/>
                      <a:gd name="connsiteY1" fmla="*/ 6124 h 7794"/>
                      <a:gd name="connsiteX2" fmla="*/ 4227 w 118537"/>
                      <a:gd name="connsiteY2" fmla="*/ 10022 h 7794"/>
                      <a:gd name="connsiteX3" fmla="*/ 117129 w 118537"/>
                      <a:gd name="connsiteY3" fmla="*/ 10022 h 7794"/>
                      <a:gd name="connsiteX4" fmla="*/ 120043 w 118537"/>
                      <a:gd name="connsiteY4" fmla="*/ 6124 h 7794"/>
                      <a:gd name="connsiteX5" fmla="*/ 117129 w 118537"/>
                      <a:gd name="connsiteY5" fmla="*/ 2227 h 7794"/>
                      <a:gd name="connsiteX6" fmla="*/ 4227 w 118537"/>
                      <a:gd name="connsiteY6" fmla="*/ 2227 h 7794"/>
                      <a:gd name="connsiteX7" fmla="*/ 1506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506" y="3591"/>
                        </a:moveTo>
                        <a:cubicBezTo>
                          <a:pt x="1506" y="3591"/>
                          <a:pt x="1506" y="4435"/>
                          <a:pt x="1506" y="6124"/>
                        </a:cubicBezTo>
                        <a:cubicBezTo>
                          <a:pt x="1506" y="7813"/>
                          <a:pt x="2413" y="9112"/>
                          <a:pt x="4227" y="10022"/>
                        </a:cubicBezTo>
                        <a:lnTo>
                          <a:pt x="117129" y="10022"/>
                        </a:lnTo>
                        <a:cubicBezTo>
                          <a:pt x="119072" y="8982"/>
                          <a:pt x="120043" y="7683"/>
                          <a:pt x="120043" y="6124"/>
                        </a:cubicBezTo>
                        <a:cubicBezTo>
                          <a:pt x="120043" y="4565"/>
                          <a:pt x="119072" y="3266"/>
                          <a:pt x="117129" y="2227"/>
                        </a:cubicBezTo>
                        <a:lnTo>
                          <a:pt x="4227" y="2227"/>
                        </a:lnTo>
                        <a:cubicBezTo>
                          <a:pt x="2413" y="3136"/>
                          <a:pt x="1506" y="4435"/>
                          <a:pt x="1506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任意多边形: 形状 66">
                    <a:extLst>
                      <a:ext uri="{FF2B5EF4-FFF2-40B4-BE49-F238E27FC236}">
                        <a16:creationId xmlns:a16="http://schemas.microsoft.com/office/drawing/2014/main" id="{D91B001F-BE43-4E7B-9341-3C4254CBB2E0}"/>
                      </a:ext>
                    </a:extLst>
                  </p:cNvPr>
                  <p:cNvSpPr/>
                  <p:nvPr/>
                </p:nvSpPr>
                <p:spPr>
                  <a:xfrm flipV="1">
                    <a:off x="3490219" y="2354235"/>
                    <a:ext cx="66847" cy="129785"/>
                  </a:xfrm>
                  <a:custGeom>
                    <a:avLst/>
                    <a:gdLst>
                      <a:gd name="connsiteX0" fmla="*/ 27358 w 66847"/>
                      <a:gd name="connsiteY0" fmla="*/ 114721 h 129785"/>
                      <a:gd name="connsiteX1" fmla="*/ 24831 w 66847"/>
                      <a:gd name="connsiteY1" fmla="*/ 113747 h 129785"/>
                      <a:gd name="connsiteX2" fmla="*/ 17058 w 66847"/>
                      <a:gd name="connsiteY2" fmla="*/ 111798 h 129785"/>
                      <a:gd name="connsiteX3" fmla="*/ 5788 w 66847"/>
                      <a:gd name="connsiteY3" fmla="*/ 110434 h 129785"/>
                      <a:gd name="connsiteX4" fmla="*/ 2096 w 66847"/>
                      <a:gd name="connsiteY4" fmla="*/ 110434 h 129785"/>
                      <a:gd name="connsiteX5" fmla="*/ 2096 w 66847"/>
                      <a:gd name="connsiteY5" fmla="*/ 119398 h 129785"/>
                      <a:gd name="connsiteX6" fmla="*/ 5788 w 66847"/>
                      <a:gd name="connsiteY6" fmla="*/ 119398 h 129785"/>
                      <a:gd name="connsiteX7" fmla="*/ 22694 w 66847"/>
                      <a:gd name="connsiteY7" fmla="*/ 122321 h 129785"/>
                      <a:gd name="connsiteX8" fmla="*/ 33576 w 66847"/>
                      <a:gd name="connsiteY8" fmla="*/ 126998 h 129785"/>
                      <a:gd name="connsiteX9" fmla="*/ 39017 w 66847"/>
                      <a:gd name="connsiteY9" fmla="*/ 131286 h 129785"/>
                      <a:gd name="connsiteX10" fmla="*/ 41349 w 66847"/>
                      <a:gd name="connsiteY10" fmla="*/ 131870 h 129785"/>
                      <a:gd name="connsiteX11" fmla="*/ 44652 w 66847"/>
                      <a:gd name="connsiteY11" fmla="*/ 130701 h 129785"/>
                      <a:gd name="connsiteX12" fmla="*/ 44652 w 66847"/>
                      <a:gd name="connsiteY12" fmla="*/ 72434 h 129785"/>
                      <a:gd name="connsiteX13" fmla="*/ 44847 w 66847"/>
                      <a:gd name="connsiteY13" fmla="*/ 13972 h 129785"/>
                      <a:gd name="connsiteX14" fmla="*/ 47179 w 66847"/>
                      <a:gd name="connsiteY14" fmla="*/ 12219 h 129785"/>
                      <a:gd name="connsiteX15" fmla="*/ 51842 w 66847"/>
                      <a:gd name="connsiteY15" fmla="*/ 11439 h 129785"/>
                      <a:gd name="connsiteX16" fmla="*/ 63890 w 66847"/>
                      <a:gd name="connsiteY16" fmla="*/ 11049 h 129785"/>
                      <a:gd name="connsiteX17" fmla="*/ 68943 w 66847"/>
                      <a:gd name="connsiteY17" fmla="*/ 11049 h 129785"/>
                      <a:gd name="connsiteX18" fmla="*/ 68943 w 66847"/>
                      <a:gd name="connsiteY18" fmla="*/ 2085 h 129785"/>
                      <a:gd name="connsiteX19" fmla="*/ 66805 w 66847"/>
                      <a:gd name="connsiteY19" fmla="*/ 2085 h 129785"/>
                      <a:gd name="connsiteX20" fmla="*/ 35908 w 66847"/>
                      <a:gd name="connsiteY20" fmla="*/ 2670 h 129785"/>
                      <a:gd name="connsiteX21" fmla="*/ 5399 w 66847"/>
                      <a:gd name="connsiteY21" fmla="*/ 2085 h 129785"/>
                      <a:gd name="connsiteX22" fmla="*/ 3067 w 66847"/>
                      <a:gd name="connsiteY22" fmla="*/ 2085 h 129785"/>
                      <a:gd name="connsiteX23" fmla="*/ 3067 w 66847"/>
                      <a:gd name="connsiteY23" fmla="*/ 11049 h 129785"/>
                      <a:gd name="connsiteX24" fmla="*/ 8120 w 66847"/>
                      <a:gd name="connsiteY24" fmla="*/ 11049 h 129785"/>
                      <a:gd name="connsiteX25" fmla="*/ 15504 w 66847"/>
                      <a:gd name="connsiteY25" fmla="*/ 11049 h 129785"/>
                      <a:gd name="connsiteX26" fmla="*/ 20362 w 66847"/>
                      <a:gd name="connsiteY26" fmla="*/ 11244 h 129785"/>
                      <a:gd name="connsiteX27" fmla="*/ 23471 w 66847"/>
                      <a:gd name="connsiteY27" fmla="*/ 11829 h 129785"/>
                      <a:gd name="connsiteX28" fmla="*/ 25026 w 66847"/>
                      <a:gd name="connsiteY28" fmla="*/ 12219 h 129785"/>
                      <a:gd name="connsiteX29" fmla="*/ 26192 w 66847"/>
                      <a:gd name="connsiteY29" fmla="*/ 13193 h 129785"/>
                      <a:gd name="connsiteX30" fmla="*/ 27358 w 66847"/>
                      <a:gd name="connsiteY30" fmla="*/ 13972 h 129785"/>
                      <a:gd name="connsiteX31" fmla="*/ 2735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7358" y="114721"/>
                        </a:moveTo>
                        <a:lnTo>
                          <a:pt x="24831" y="113747"/>
                        </a:lnTo>
                        <a:cubicBezTo>
                          <a:pt x="23018" y="113098"/>
                          <a:pt x="20427" y="112448"/>
                          <a:pt x="17058" y="111798"/>
                        </a:cubicBezTo>
                        <a:cubicBezTo>
                          <a:pt x="13690" y="111149"/>
                          <a:pt x="9933" y="110694"/>
                          <a:pt x="5788" y="110434"/>
                        </a:cubicBezTo>
                        <a:lnTo>
                          <a:pt x="2096" y="110434"/>
                        </a:lnTo>
                        <a:lnTo>
                          <a:pt x="2096" y="119398"/>
                        </a:lnTo>
                        <a:lnTo>
                          <a:pt x="5788" y="119398"/>
                        </a:lnTo>
                        <a:cubicBezTo>
                          <a:pt x="11876" y="119658"/>
                          <a:pt x="17512" y="120633"/>
                          <a:pt x="22694" y="122321"/>
                        </a:cubicBezTo>
                        <a:cubicBezTo>
                          <a:pt x="27876" y="124010"/>
                          <a:pt x="31503" y="125569"/>
                          <a:pt x="33576" y="126998"/>
                        </a:cubicBezTo>
                        <a:cubicBezTo>
                          <a:pt x="35649" y="128427"/>
                          <a:pt x="37462" y="129857"/>
                          <a:pt x="39017" y="131286"/>
                        </a:cubicBezTo>
                        <a:cubicBezTo>
                          <a:pt x="39276" y="131675"/>
                          <a:pt x="40053" y="131870"/>
                          <a:pt x="41349" y="131870"/>
                        </a:cubicBezTo>
                        <a:cubicBezTo>
                          <a:pt x="42515" y="131870"/>
                          <a:pt x="43616" y="131480"/>
                          <a:pt x="44652" y="130701"/>
                        </a:cubicBezTo>
                        <a:lnTo>
                          <a:pt x="44652" y="72434"/>
                        </a:lnTo>
                        <a:lnTo>
                          <a:pt x="44847" y="13972"/>
                        </a:lnTo>
                        <a:cubicBezTo>
                          <a:pt x="45753" y="13063"/>
                          <a:pt x="46531" y="12478"/>
                          <a:pt x="47179" y="12219"/>
                        </a:cubicBezTo>
                        <a:cubicBezTo>
                          <a:pt x="47826" y="11959"/>
                          <a:pt x="49381" y="11699"/>
                          <a:pt x="51842" y="11439"/>
                        </a:cubicBezTo>
                        <a:cubicBezTo>
                          <a:pt x="54304" y="11179"/>
                          <a:pt x="58320" y="11049"/>
                          <a:pt x="63890" y="11049"/>
                        </a:cubicBezTo>
                        <a:lnTo>
                          <a:pt x="68943" y="11049"/>
                        </a:lnTo>
                        <a:lnTo>
                          <a:pt x="68943" y="2085"/>
                        </a:lnTo>
                        <a:lnTo>
                          <a:pt x="66805" y="2085"/>
                        </a:lnTo>
                        <a:cubicBezTo>
                          <a:pt x="64085" y="2475"/>
                          <a:pt x="53786" y="2670"/>
                          <a:pt x="35908" y="2670"/>
                        </a:cubicBezTo>
                        <a:cubicBezTo>
                          <a:pt x="18289" y="2670"/>
                          <a:pt x="8120" y="2475"/>
                          <a:pt x="5399" y="2085"/>
                        </a:cubicBezTo>
                        <a:lnTo>
                          <a:pt x="3067" y="2085"/>
                        </a:lnTo>
                        <a:lnTo>
                          <a:pt x="3067" y="11049"/>
                        </a:lnTo>
                        <a:lnTo>
                          <a:pt x="8120" y="11049"/>
                        </a:lnTo>
                        <a:cubicBezTo>
                          <a:pt x="10970" y="11049"/>
                          <a:pt x="13431" y="11049"/>
                          <a:pt x="15504" y="11049"/>
                        </a:cubicBezTo>
                        <a:cubicBezTo>
                          <a:pt x="17577" y="11049"/>
                          <a:pt x="19196" y="11114"/>
                          <a:pt x="20362" y="11244"/>
                        </a:cubicBezTo>
                        <a:cubicBezTo>
                          <a:pt x="21528" y="11374"/>
                          <a:pt x="22564" y="11569"/>
                          <a:pt x="23471" y="11829"/>
                        </a:cubicBezTo>
                        <a:cubicBezTo>
                          <a:pt x="24378" y="12089"/>
                          <a:pt x="24896" y="12219"/>
                          <a:pt x="25026" y="12219"/>
                        </a:cubicBezTo>
                        <a:cubicBezTo>
                          <a:pt x="25155" y="12219"/>
                          <a:pt x="25544" y="12543"/>
                          <a:pt x="26192" y="13193"/>
                        </a:cubicBezTo>
                        <a:cubicBezTo>
                          <a:pt x="26839" y="13842"/>
                          <a:pt x="27228" y="14102"/>
                          <a:pt x="27358" y="13972"/>
                        </a:cubicBezTo>
                        <a:lnTo>
                          <a:pt x="2735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任意多边形: 形状 67">
                    <a:extLst>
                      <a:ext uri="{FF2B5EF4-FFF2-40B4-BE49-F238E27FC236}">
                        <a16:creationId xmlns:a16="http://schemas.microsoft.com/office/drawing/2014/main" id="{6261F180-9AD2-44C4-9D95-56D119A8A7EC}"/>
                      </a:ext>
                    </a:extLst>
                  </p:cNvPr>
                  <p:cNvSpPr/>
                  <p:nvPr/>
                </p:nvSpPr>
                <p:spPr>
                  <a:xfrm flipV="1">
                    <a:off x="3586409" y="2460440"/>
                    <a:ext cx="25650" cy="61402"/>
                  </a:xfrm>
                  <a:custGeom>
                    <a:avLst/>
                    <a:gdLst>
                      <a:gd name="connsiteX0" fmla="*/ 2482 w 25650"/>
                      <a:gd name="connsiteY0" fmla="*/ 47359 h 61402"/>
                      <a:gd name="connsiteX1" fmla="*/ 2482 w 25650"/>
                      <a:gd name="connsiteY1" fmla="*/ 52231 h 61402"/>
                      <a:gd name="connsiteX2" fmla="*/ 5591 w 25650"/>
                      <a:gd name="connsiteY2" fmla="*/ 60611 h 61402"/>
                      <a:gd name="connsiteX3" fmla="*/ 13947 w 25650"/>
                      <a:gd name="connsiteY3" fmla="*/ 64119 h 61402"/>
                      <a:gd name="connsiteX4" fmla="*/ 23663 w 25650"/>
                      <a:gd name="connsiteY4" fmla="*/ 59247 h 61402"/>
                      <a:gd name="connsiteX5" fmla="*/ 28132 w 25650"/>
                      <a:gd name="connsiteY5" fmla="*/ 42098 h 61402"/>
                      <a:gd name="connsiteX6" fmla="*/ 26383 w 25650"/>
                      <a:gd name="connsiteY6" fmla="*/ 28847 h 61402"/>
                      <a:gd name="connsiteX7" fmla="*/ 22303 w 25650"/>
                      <a:gd name="connsiteY7" fmla="*/ 17739 h 61402"/>
                      <a:gd name="connsiteX8" fmla="*/ 17250 w 25650"/>
                      <a:gd name="connsiteY8" fmla="*/ 9749 h 61402"/>
                      <a:gd name="connsiteX9" fmla="*/ 12586 w 25650"/>
                      <a:gd name="connsiteY9" fmla="*/ 4488 h 61402"/>
                      <a:gd name="connsiteX10" fmla="*/ 10060 w 25650"/>
                      <a:gd name="connsiteY10" fmla="*/ 2734 h 61402"/>
                      <a:gd name="connsiteX11" fmla="*/ 7534 w 25650"/>
                      <a:gd name="connsiteY11" fmla="*/ 4488 h 61402"/>
                      <a:gd name="connsiteX12" fmla="*/ 5785 w 25650"/>
                      <a:gd name="connsiteY12" fmla="*/ 7021 h 61402"/>
                      <a:gd name="connsiteX13" fmla="*/ 7923 w 25650"/>
                      <a:gd name="connsiteY13" fmla="*/ 10139 h 61402"/>
                      <a:gd name="connsiteX14" fmla="*/ 12781 w 25650"/>
                      <a:gd name="connsiteY14" fmla="*/ 15985 h 61402"/>
                      <a:gd name="connsiteX15" fmla="*/ 17833 w 25650"/>
                      <a:gd name="connsiteY15" fmla="*/ 25729 h 61402"/>
                      <a:gd name="connsiteX16" fmla="*/ 20942 w 25650"/>
                      <a:gd name="connsiteY16" fmla="*/ 39954 h 61402"/>
                      <a:gd name="connsiteX17" fmla="*/ 20942 w 25650"/>
                      <a:gd name="connsiteY17" fmla="*/ 42293 h 61402"/>
                      <a:gd name="connsiteX18" fmla="*/ 20748 w 25650"/>
                      <a:gd name="connsiteY18" fmla="*/ 42098 h 61402"/>
                      <a:gd name="connsiteX19" fmla="*/ 19776 w 25650"/>
                      <a:gd name="connsiteY19" fmla="*/ 41708 h 61402"/>
                      <a:gd name="connsiteX20" fmla="*/ 18610 w 25650"/>
                      <a:gd name="connsiteY20" fmla="*/ 41124 h 61402"/>
                      <a:gd name="connsiteX21" fmla="*/ 16861 w 25650"/>
                      <a:gd name="connsiteY21" fmla="*/ 40734 h 61402"/>
                      <a:gd name="connsiteX22" fmla="*/ 14530 w 25650"/>
                      <a:gd name="connsiteY22" fmla="*/ 40539 h 61402"/>
                      <a:gd name="connsiteX23" fmla="*/ 5979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2482" y="47359"/>
                        </a:moveTo>
                        <a:cubicBezTo>
                          <a:pt x="2482" y="47359"/>
                          <a:pt x="2482" y="48983"/>
                          <a:pt x="2482" y="52231"/>
                        </a:cubicBezTo>
                        <a:cubicBezTo>
                          <a:pt x="2482" y="55479"/>
                          <a:pt x="3518" y="58272"/>
                          <a:pt x="5591" y="60611"/>
                        </a:cubicBezTo>
                        <a:cubicBezTo>
                          <a:pt x="7664" y="62949"/>
                          <a:pt x="10449" y="64119"/>
                          <a:pt x="13947" y="64119"/>
                        </a:cubicBezTo>
                        <a:cubicBezTo>
                          <a:pt x="17574" y="64119"/>
                          <a:pt x="20813" y="62495"/>
                          <a:pt x="23663" y="59247"/>
                        </a:cubicBezTo>
                        <a:cubicBezTo>
                          <a:pt x="26513" y="55999"/>
                          <a:pt x="28003" y="50283"/>
                          <a:pt x="28132" y="42098"/>
                        </a:cubicBezTo>
                        <a:cubicBezTo>
                          <a:pt x="28132" y="37551"/>
                          <a:pt x="27549" y="33134"/>
                          <a:pt x="26383" y="28847"/>
                        </a:cubicBezTo>
                        <a:cubicBezTo>
                          <a:pt x="25217" y="24559"/>
                          <a:pt x="23857" y="20857"/>
                          <a:pt x="22303" y="17739"/>
                        </a:cubicBezTo>
                        <a:cubicBezTo>
                          <a:pt x="20748" y="14621"/>
                          <a:pt x="19064" y="11958"/>
                          <a:pt x="17250" y="9749"/>
                        </a:cubicBezTo>
                        <a:cubicBezTo>
                          <a:pt x="15436" y="7541"/>
                          <a:pt x="13882" y="5787"/>
                          <a:pt x="12586" y="4488"/>
                        </a:cubicBezTo>
                        <a:cubicBezTo>
                          <a:pt x="11291" y="3188"/>
                          <a:pt x="10449" y="2604"/>
                          <a:pt x="10060" y="2734"/>
                        </a:cubicBezTo>
                        <a:cubicBezTo>
                          <a:pt x="9542" y="2734"/>
                          <a:pt x="8700" y="3318"/>
                          <a:pt x="7534" y="4488"/>
                        </a:cubicBezTo>
                        <a:cubicBezTo>
                          <a:pt x="6368" y="5657"/>
                          <a:pt x="5785" y="6501"/>
                          <a:pt x="5785" y="7021"/>
                        </a:cubicBezTo>
                        <a:cubicBezTo>
                          <a:pt x="5785" y="7541"/>
                          <a:pt x="6498" y="8580"/>
                          <a:pt x="7923" y="10139"/>
                        </a:cubicBezTo>
                        <a:cubicBezTo>
                          <a:pt x="9348" y="11698"/>
                          <a:pt x="10967" y="13647"/>
                          <a:pt x="12781" y="15985"/>
                        </a:cubicBezTo>
                        <a:cubicBezTo>
                          <a:pt x="14594" y="18323"/>
                          <a:pt x="16279" y="21571"/>
                          <a:pt x="17833" y="25729"/>
                        </a:cubicBezTo>
                        <a:cubicBezTo>
                          <a:pt x="19388" y="29886"/>
                          <a:pt x="20424" y="34628"/>
                          <a:pt x="20942" y="39954"/>
                        </a:cubicBezTo>
                        <a:lnTo>
                          <a:pt x="20942" y="42293"/>
                        </a:lnTo>
                        <a:lnTo>
                          <a:pt x="20748" y="42098"/>
                        </a:lnTo>
                        <a:cubicBezTo>
                          <a:pt x="20489" y="41968"/>
                          <a:pt x="20165" y="41838"/>
                          <a:pt x="19776" y="41708"/>
                        </a:cubicBezTo>
                        <a:cubicBezTo>
                          <a:pt x="19388" y="41578"/>
                          <a:pt x="18999" y="41383"/>
                          <a:pt x="18610" y="41124"/>
                        </a:cubicBezTo>
                        <a:cubicBezTo>
                          <a:pt x="18222" y="40864"/>
                          <a:pt x="17639" y="40734"/>
                          <a:pt x="16861" y="40734"/>
                        </a:cubicBezTo>
                        <a:cubicBezTo>
                          <a:pt x="16084" y="40734"/>
                          <a:pt x="15307" y="40669"/>
                          <a:pt x="14530" y="40539"/>
                        </a:cubicBezTo>
                        <a:cubicBezTo>
                          <a:pt x="11032" y="40539"/>
                          <a:pt x="8182" y="41643"/>
                          <a:pt x="5979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任意多边形: 形状 68">
                    <a:extLst>
                      <a:ext uri="{FF2B5EF4-FFF2-40B4-BE49-F238E27FC236}">
                        <a16:creationId xmlns:a16="http://schemas.microsoft.com/office/drawing/2014/main" id="{108DD68D-358F-4768-BDDD-B08EABC17103}"/>
                      </a:ext>
                    </a:extLst>
                  </p:cNvPr>
                  <p:cNvSpPr/>
                  <p:nvPr/>
                </p:nvSpPr>
                <p:spPr>
                  <a:xfrm flipV="1">
                    <a:off x="3632852" y="2354235"/>
                    <a:ext cx="81810" cy="134072"/>
                  </a:xfrm>
                  <a:custGeom>
                    <a:avLst/>
                    <a:gdLst>
                      <a:gd name="connsiteX0" fmla="*/ 13724 w 81810"/>
                      <a:gd name="connsiteY0" fmla="*/ 120392 h 134072"/>
                      <a:gd name="connsiteX1" fmla="*/ 43455 w 81810"/>
                      <a:gd name="connsiteY1" fmla="*/ 136176 h 134072"/>
                      <a:gd name="connsiteX2" fmla="*/ 62110 w 81810"/>
                      <a:gd name="connsiteY2" fmla="*/ 131109 h 134072"/>
                      <a:gd name="connsiteX3" fmla="*/ 77267 w 81810"/>
                      <a:gd name="connsiteY3" fmla="*/ 113181 h 134072"/>
                      <a:gd name="connsiteX4" fmla="*/ 84457 w 81810"/>
                      <a:gd name="connsiteY4" fmla="*/ 68750 h 134072"/>
                      <a:gd name="connsiteX5" fmla="*/ 76101 w 81810"/>
                      <a:gd name="connsiteY5" fmla="*/ 22566 h 134072"/>
                      <a:gd name="connsiteX6" fmla="*/ 65414 w 81810"/>
                      <a:gd name="connsiteY6" fmla="*/ 9509 h 134072"/>
                      <a:gd name="connsiteX7" fmla="*/ 53560 w 81810"/>
                      <a:gd name="connsiteY7" fmla="*/ 3468 h 134072"/>
                      <a:gd name="connsiteX8" fmla="*/ 43649 w 81810"/>
                      <a:gd name="connsiteY8" fmla="*/ 2104 h 134072"/>
                      <a:gd name="connsiteX9" fmla="*/ 33545 w 81810"/>
                      <a:gd name="connsiteY9" fmla="*/ 3273 h 134072"/>
                      <a:gd name="connsiteX10" fmla="*/ 21691 w 81810"/>
                      <a:gd name="connsiteY10" fmla="*/ 9509 h 134072"/>
                      <a:gd name="connsiteX11" fmla="*/ 11003 w 81810"/>
                      <a:gd name="connsiteY11" fmla="*/ 22566 h 134072"/>
                      <a:gd name="connsiteX12" fmla="*/ 2647 w 81810"/>
                      <a:gd name="connsiteY12" fmla="*/ 68750 h 134072"/>
                      <a:gd name="connsiteX13" fmla="*/ 13724 w 81810"/>
                      <a:gd name="connsiteY13" fmla="*/ 120392 h 134072"/>
                      <a:gd name="connsiteX14" fmla="*/ 57446 w 81810"/>
                      <a:gd name="connsiteY14" fmla="*/ 122730 h 134072"/>
                      <a:gd name="connsiteX15" fmla="*/ 43649 w 81810"/>
                      <a:gd name="connsiteY15" fmla="*/ 128966 h 134072"/>
                      <a:gd name="connsiteX16" fmla="*/ 29658 w 81810"/>
                      <a:gd name="connsiteY16" fmla="*/ 122730 h 134072"/>
                      <a:gd name="connsiteX17" fmla="*/ 23245 w 81810"/>
                      <a:gd name="connsiteY17" fmla="*/ 108699 h 134072"/>
                      <a:gd name="connsiteX18" fmla="*/ 21691 w 81810"/>
                      <a:gd name="connsiteY18" fmla="*/ 71284 h 134072"/>
                      <a:gd name="connsiteX19" fmla="*/ 23245 w 81810"/>
                      <a:gd name="connsiteY19" fmla="*/ 30750 h 134072"/>
                      <a:gd name="connsiteX20" fmla="*/ 30241 w 81810"/>
                      <a:gd name="connsiteY20" fmla="*/ 15355 h 134072"/>
                      <a:gd name="connsiteX21" fmla="*/ 43649 w 81810"/>
                      <a:gd name="connsiteY21" fmla="*/ 9509 h 134072"/>
                      <a:gd name="connsiteX22" fmla="*/ 56863 w 81810"/>
                      <a:gd name="connsiteY22" fmla="*/ 15355 h 134072"/>
                      <a:gd name="connsiteX23" fmla="*/ 63859 w 81810"/>
                      <a:gd name="connsiteY23" fmla="*/ 31725 h 134072"/>
                      <a:gd name="connsiteX24" fmla="*/ 65414 w 81810"/>
                      <a:gd name="connsiteY24" fmla="*/ 71284 h 134072"/>
                      <a:gd name="connsiteX25" fmla="*/ 63859 w 81810"/>
                      <a:gd name="connsiteY25" fmla="*/ 108504 h 134072"/>
                      <a:gd name="connsiteX26" fmla="*/ 57446 w 81810"/>
                      <a:gd name="connsiteY26" fmla="*/ 122730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724" y="120392"/>
                        </a:moveTo>
                        <a:cubicBezTo>
                          <a:pt x="20978" y="130915"/>
                          <a:pt x="30889" y="136176"/>
                          <a:pt x="43455" y="136176"/>
                        </a:cubicBezTo>
                        <a:cubicBezTo>
                          <a:pt x="49673" y="136176"/>
                          <a:pt x="55892" y="134487"/>
                          <a:pt x="62110" y="131109"/>
                        </a:cubicBezTo>
                        <a:cubicBezTo>
                          <a:pt x="68328" y="127732"/>
                          <a:pt x="73381" y="121756"/>
                          <a:pt x="77267" y="113181"/>
                        </a:cubicBezTo>
                        <a:cubicBezTo>
                          <a:pt x="82061" y="102398"/>
                          <a:pt x="84457" y="87588"/>
                          <a:pt x="84457" y="68750"/>
                        </a:cubicBezTo>
                        <a:cubicBezTo>
                          <a:pt x="84457" y="48614"/>
                          <a:pt x="81672" y="33219"/>
                          <a:pt x="76101" y="22566"/>
                        </a:cubicBezTo>
                        <a:cubicBezTo>
                          <a:pt x="73510" y="17109"/>
                          <a:pt x="69948" y="12757"/>
                          <a:pt x="65414" y="9509"/>
                        </a:cubicBezTo>
                        <a:cubicBezTo>
                          <a:pt x="60879" y="6261"/>
                          <a:pt x="56928" y="4248"/>
                          <a:pt x="53560" y="3468"/>
                        </a:cubicBezTo>
                        <a:cubicBezTo>
                          <a:pt x="50192" y="2689"/>
                          <a:pt x="46888" y="2234"/>
                          <a:pt x="43649" y="2104"/>
                        </a:cubicBezTo>
                        <a:cubicBezTo>
                          <a:pt x="40281" y="2104"/>
                          <a:pt x="36913" y="2494"/>
                          <a:pt x="33545" y="3273"/>
                        </a:cubicBezTo>
                        <a:cubicBezTo>
                          <a:pt x="30176" y="4053"/>
                          <a:pt x="26225" y="6131"/>
                          <a:pt x="21691" y="9509"/>
                        </a:cubicBezTo>
                        <a:cubicBezTo>
                          <a:pt x="17157" y="12887"/>
                          <a:pt x="13594" y="17239"/>
                          <a:pt x="11003" y="22566"/>
                        </a:cubicBezTo>
                        <a:cubicBezTo>
                          <a:pt x="5432" y="33219"/>
                          <a:pt x="2647" y="48614"/>
                          <a:pt x="2647" y="68750"/>
                        </a:cubicBezTo>
                        <a:cubicBezTo>
                          <a:pt x="2647" y="91356"/>
                          <a:pt x="6339" y="108569"/>
                          <a:pt x="13724" y="120392"/>
                        </a:cubicBezTo>
                        <a:close/>
                        <a:moveTo>
                          <a:pt x="57446" y="122730"/>
                        </a:moveTo>
                        <a:cubicBezTo>
                          <a:pt x="53560" y="126887"/>
                          <a:pt x="48961" y="128966"/>
                          <a:pt x="43649" y="128966"/>
                        </a:cubicBezTo>
                        <a:cubicBezTo>
                          <a:pt x="38208" y="128966"/>
                          <a:pt x="33545" y="126887"/>
                          <a:pt x="29658" y="122730"/>
                        </a:cubicBezTo>
                        <a:cubicBezTo>
                          <a:pt x="26419" y="119352"/>
                          <a:pt x="24282" y="114675"/>
                          <a:pt x="23245" y="108699"/>
                        </a:cubicBezTo>
                        <a:cubicBezTo>
                          <a:pt x="22209" y="102723"/>
                          <a:pt x="21691" y="90251"/>
                          <a:pt x="21691" y="71284"/>
                        </a:cubicBezTo>
                        <a:cubicBezTo>
                          <a:pt x="21691" y="50757"/>
                          <a:pt x="22209" y="37246"/>
                          <a:pt x="23245" y="30750"/>
                        </a:cubicBezTo>
                        <a:cubicBezTo>
                          <a:pt x="24282" y="24254"/>
                          <a:pt x="26614" y="19123"/>
                          <a:pt x="30241" y="15355"/>
                        </a:cubicBezTo>
                        <a:cubicBezTo>
                          <a:pt x="33868" y="11458"/>
                          <a:pt x="38338" y="9509"/>
                          <a:pt x="43649" y="9509"/>
                        </a:cubicBezTo>
                        <a:cubicBezTo>
                          <a:pt x="48831" y="9509"/>
                          <a:pt x="53236" y="11458"/>
                          <a:pt x="56863" y="15355"/>
                        </a:cubicBezTo>
                        <a:cubicBezTo>
                          <a:pt x="60620" y="19253"/>
                          <a:pt x="62952" y="24709"/>
                          <a:pt x="63859" y="31725"/>
                        </a:cubicBezTo>
                        <a:cubicBezTo>
                          <a:pt x="64766" y="38740"/>
                          <a:pt x="65284" y="51926"/>
                          <a:pt x="65414" y="71284"/>
                        </a:cubicBezTo>
                        <a:cubicBezTo>
                          <a:pt x="65414" y="90121"/>
                          <a:pt x="64895" y="102528"/>
                          <a:pt x="63859" y="108504"/>
                        </a:cubicBezTo>
                        <a:cubicBezTo>
                          <a:pt x="62823" y="114480"/>
                          <a:pt x="60685" y="119222"/>
                          <a:pt x="57446" y="1227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0" name="图形 4">
                <a:extLst>
                  <a:ext uri="{FF2B5EF4-FFF2-40B4-BE49-F238E27FC236}">
                    <a16:creationId xmlns:a16="http://schemas.microsoft.com/office/drawing/2014/main" id="{7C63C87E-3C86-498E-9B30-4DA8F798785D}"/>
                  </a:ext>
                </a:extLst>
              </p:cNvPr>
              <p:cNvGrpSpPr/>
              <p:nvPr/>
            </p:nvGrpSpPr>
            <p:grpSpPr>
              <a:xfrm>
                <a:off x="4020189" y="2321121"/>
                <a:ext cx="638265" cy="200721"/>
                <a:chOff x="4020189" y="2321121"/>
                <a:chExt cx="638265" cy="200721"/>
              </a:xfrm>
              <a:solidFill>
                <a:srgbClr val="000000"/>
              </a:solidFill>
            </p:grpSpPr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7E6328CF-3C9A-4F3E-87CC-05B77C130A4D}"/>
                    </a:ext>
                  </a:extLst>
                </p:cNvPr>
                <p:cNvSpPr/>
                <p:nvPr/>
              </p:nvSpPr>
              <p:spPr>
                <a:xfrm flipV="1">
                  <a:off x="4020189" y="2321121"/>
                  <a:ext cx="130006" cy="124310"/>
                </a:xfrm>
                <a:custGeom>
                  <a:avLst/>
                  <a:gdLst>
                    <a:gd name="connsiteX0" fmla="*/ 4124 w 130006"/>
                    <a:gd name="connsiteY0" fmla="*/ 48103 h 124310"/>
                    <a:gd name="connsiteX1" fmla="*/ 25013 w 130006"/>
                    <a:gd name="connsiteY1" fmla="*/ 101025 h 124310"/>
                    <a:gd name="connsiteX2" fmla="*/ 72014 w 130006"/>
                    <a:gd name="connsiteY2" fmla="*/ 126383 h 124310"/>
                    <a:gd name="connsiteX3" fmla="*/ 96751 w 130006"/>
                    <a:gd name="connsiteY3" fmla="*/ 112877 h 124310"/>
                    <a:gd name="connsiteX4" fmla="*/ 109394 w 130006"/>
                    <a:gd name="connsiteY4" fmla="*/ 121146 h 124310"/>
                    <a:gd name="connsiteX5" fmla="*/ 115716 w 130006"/>
                    <a:gd name="connsiteY5" fmla="*/ 118941 h 124310"/>
                    <a:gd name="connsiteX6" fmla="*/ 118464 w 130006"/>
                    <a:gd name="connsiteY6" fmla="*/ 113428 h 124310"/>
                    <a:gd name="connsiteX7" fmla="*/ 108295 w 130006"/>
                    <a:gd name="connsiteY7" fmla="*/ 69327 h 124310"/>
                    <a:gd name="connsiteX8" fmla="*/ 97850 w 130006"/>
                    <a:gd name="connsiteY8" fmla="*/ 23572 h 124310"/>
                    <a:gd name="connsiteX9" fmla="*/ 99774 w 130006"/>
                    <a:gd name="connsiteY9" fmla="*/ 14476 h 124310"/>
                    <a:gd name="connsiteX10" fmla="*/ 105546 w 130006"/>
                    <a:gd name="connsiteY10" fmla="*/ 11995 h 124310"/>
                    <a:gd name="connsiteX11" fmla="*/ 111043 w 130006"/>
                    <a:gd name="connsiteY11" fmla="*/ 14476 h 124310"/>
                    <a:gd name="connsiteX12" fmla="*/ 122312 w 130006"/>
                    <a:gd name="connsiteY12" fmla="*/ 40937 h 124310"/>
                    <a:gd name="connsiteX13" fmla="*/ 125061 w 130006"/>
                    <a:gd name="connsiteY13" fmla="*/ 46725 h 124310"/>
                    <a:gd name="connsiteX14" fmla="*/ 127809 w 130006"/>
                    <a:gd name="connsiteY14" fmla="*/ 47001 h 124310"/>
                    <a:gd name="connsiteX15" fmla="*/ 128909 w 130006"/>
                    <a:gd name="connsiteY15" fmla="*/ 47001 h 124310"/>
                    <a:gd name="connsiteX16" fmla="*/ 134131 w 130006"/>
                    <a:gd name="connsiteY16" fmla="*/ 44520 h 124310"/>
                    <a:gd name="connsiteX17" fmla="*/ 132757 w 130006"/>
                    <a:gd name="connsiteY17" fmla="*/ 37078 h 124310"/>
                    <a:gd name="connsiteX18" fmla="*/ 127260 w 130006"/>
                    <a:gd name="connsiteY18" fmla="*/ 22194 h 124310"/>
                    <a:gd name="connsiteX19" fmla="*/ 118464 w 130006"/>
                    <a:gd name="connsiteY19" fmla="*/ 8412 h 124310"/>
                    <a:gd name="connsiteX20" fmla="*/ 109669 w 130006"/>
                    <a:gd name="connsiteY20" fmla="*/ 2624 h 124310"/>
                    <a:gd name="connsiteX21" fmla="*/ 103072 w 130006"/>
                    <a:gd name="connsiteY21" fmla="*/ 2073 h 124310"/>
                    <a:gd name="connsiteX22" fmla="*/ 87405 w 130006"/>
                    <a:gd name="connsiteY22" fmla="*/ 6207 h 124310"/>
                    <a:gd name="connsiteX23" fmla="*/ 79160 w 130006"/>
                    <a:gd name="connsiteY23" fmla="*/ 14752 h 124310"/>
                    <a:gd name="connsiteX24" fmla="*/ 77511 w 130006"/>
                    <a:gd name="connsiteY24" fmla="*/ 18886 h 124310"/>
                    <a:gd name="connsiteX25" fmla="*/ 76411 w 130006"/>
                    <a:gd name="connsiteY25" fmla="*/ 18611 h 124310"/>
                    <a:gd name="connsiteX26" fmla="*/ 75312 w 130006"/>
                    <a:gd name="connsiteY26" fmla="*/ 17508 h 124310"/>
                    <a:gd name="connsiteX27" fmla="*/ 42329 w 130006"/>
                    <a:gd name="connsiteY27" fmla="*/ 2073 h 124310"/>
                    <a:gd name="connsiteX28" fmla="*/ 15668 w 130006"/>
                    <a:gd name="connsiteY28" fmla="*/ 13098 h 124310"/>
                    <a:gd name="connsiteX29" fmla="*/ 4124 w 130006"/>
                    <a:gd name="connsiteY29" fmla="*/ 48103 h 124310"/>
                    <a:gd name="connsiteX30" fmla="*/ 91528 w 130006"/>
                    <a:gd name="connsiteY30" fmla="*/ 95237 h 124310"/>
                    <a:gd name="connsiteX31" fmla="*/ 90154 w 130006"/>
                    <a:gd name="connsiteY31" fmla="*/ 101300 h 124310"/>
                    <a:gd name="connsiteX32" fmla="*/ 83832 w 130006"/>
                    <a:gd name="connsiteY32" fmla="*/ 110948 h 124310"/>
                    <a:gd name="connsiteX33" fmla="*/ 71189 w 130006"/>
                    <a:gd name="connsiteY33" fmla="*/ 116460 h 124310"/>
                    <a:gd name="connsiteX34" fmla="*/ 52774 w 130006"/>
                    <a:gd name="connsiteY34" fmla="*/ 107916 h 124310"/>
                    <a:gd name="connsiteX35" fmla="*/ 39031 w 130006"/>
                    <a:gd name="connsiteY35" fmla="*/ 85589 h 124310"/>
                    <a:gd name="connsiteX36" fmla="*/ 27762 w 130006"/>
                    <a:gd name="connsiteY36" fmla="*/ 40386 h 124310"/>
                    <a:gd name="connsiteX37" fmla="*/ 27762 w 130006"/>
                    <a:gd name="connsiteY37" fmla="*/ 37354 h 124310"/>
                    <a:gd name="connsiteX38" fmla="*/ 27487 w 130006"/>
                    <a:gd name="connsiteY38" fmla="*/ 34046 h 124310"/>
                    <a:gd name="connsiteX39" fmla="*/ 32434 w 130006"/>
                    <a:gd name="connsiteY39" fmla="*/ 16957 h 124310"/>
                    <a:gd name="connsiteX40" fmla="*/ 44253 w 130006"/>
                    <a:gd name="connsiteY40" fmla="*/ 11995 h 124310"/>
                    <a:gd name="connsiteX41" fmla="*/ 64867 w 130006"/>
                    <a:gd name="connsiteY41" fmla="*/ 21091 h 124310"/>
                    <a:gd name="connsiteX42" fmla="*/ 76961 w 130006"/>
                    <a:gd name="connsiteY42" fmla="*/ 35149 h 124310"/>
                    <a:gd name="connsiteX43" fmla="*/ 84382 w 130006"/>
                    <a:gd name="connsiteY43" fmla="*/ 64641 h 124310"/>
                    <a:gd name="connsiteX44" fmla="*/ 91528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124" y="48103"/>
                      </a:moveTo>
                      <a:cubicBezTo>
                        <a:pt x="4124" y="66663"/>
                        <a:pt x="11087" y="84303"/>
                        <a:pt x="25013" y="101025"/>
                      </a:cubicBezTo>
                      <a:cubicBezTo>
                        <a:pt x="38939" y="117747"/>
                        <a:pt x="54606" y="126199"/>
                        <a:pt x="72014" y="126383"/>
                      </a:cubicBezTo>
                      <a:cubicBezTo>
                        <a:pt x="81359" y="126383"/>
                        <a:pt x="89604" y="121881"/>
                        <a:pt x="96751" y="112877"/>
                      </a:cubicBezTo>
                      <a:cubicBezTo>
                        <a:pt x="99682" y="118390"/>
                        <a:pt x="103897" y="121146"/>
                        <a:pt x="109394" y="121146"/>
                      </a:cubicBezTo>
                      <a:cubicBezTo>
                        <a:pt x="111776" y="121146"/>
                        <a:pt x="113883" y="120411"/>
                        <a:pt x="115716" y="118941"/>
                      </a:cubicBezTo>
                      <a:cubicBezTo>
                        <a:pt x="117548" y="117471"/>
                        <a:pt x="118464" y="115633"/>
                        <a:pt x="118464" y="113428"/>
                      </a:cubicBezTo>
                      <a:cubicBezTo>
                        <a:pt x="118464" y="111039"/>
                        <a:pt x="115074" y="96339"/>
                        <a:pt x="108295" y="69327"/>
                      </a:cubicBezTo>
                      <a:cubicBezTo>
                        <a:pt x="101515" y="42315"/>
                        <a:pt x="98033" y="27063"/>
                        <a:pt x="97850" y="23572"/>
                      </a:cubicBezTo>
                      <a:cubicBezTo>
                        <a:pt x="97850" y="18978"/>
                        <a:pt x="98491" y="15946"/>
                        <a:pt x="99774" y="14476"/>
                      </a:cubicBezTo>
                      <a:cubicBezTo>
                        <a:pt x="101057" y="13006"/>
                        <a:pt x="102981" y="12179"/>
                        <a:pt x="105546" y="11995"/>
                      </a:cubicBezTo>
                      <a:cubicBezTo>
                        <a:pt x="107195" y="12179"/>
                        <a:pt x="109027" y="13006"/>
                        <a:pt x="111043" y="14476"/>
                      </a:cubicBezTo>
                      <a:cubicBezTo>
                        <a:pt x="114891" y="18151"/>
                        <a:pt x="118647" y="26971"/>
                        <a:pt x="122312" y="40937"/>
                      </a:cubicBezTo>
                      <a:cubicBezTo>
                        <a:pt x="123412" y="44612"/>
                        <a:pt x="124328" y="46541"/>
                        <a:pt x="125061" y="46725"/>
                      </a:cubicBezTo>
                      <a:cubicBezTo>
                        <a:pt x="125427" y="46909"/>
                        <a:pt x="126343" y="47001"/>
                        <a:pt x="127809" y="47001"/>
                      </a:cubicBezTo>
                      <a:lnTo>
                        <a:pt x="128909" y="47001"/>
                      </a:lnTo>
                      <a:cubicBezTo>
                        <a:pt x="132390" y="47001"/>
                        <a:pt x="134131" y="46174"/>
                        <a:pt x="134131" y="44520"/>
                      </a:cubicBezTo>
                      <a:cubicBezTo>
                        <a:pt x="134131" y="43418"/>
                        <a:pt x="133673" y="40937"/>
                        <a:pt x="132757" y="37078"/>
                      </a:cubicBezTo>
                      <a:cubicBezTo>
                        <a:pt x="131841" y="33219"/>
                        <a:pt x="130008" y="28258"/>
                        <a:pt x="127260" y="22194"/>
                      </a:cubicBezTo>
                      <a:cubicBezTo>
                        <a:pt x="124511" y="16130"/>
                        <a:pt x="121579" y="11536"/>
                        <a:pt x="118464" y="8412"/>
                      </a:cubicBezTo>
                      <a:cubicBezTo>
                        <a:pt x="116082" y="6023"/>
                        <a:pt x="113150" y="4094"/>
                        <a:pt x="109669" y="2624"/>
                      </a:cubicBezTo>
                      <a:cubicBezTo>
                        <a:pt x="108203" y="2256"/>
                        <a:pt x="106004" y="2073"/>
                        <a:pt x="103072" y="2073"/>
                      </a:cubicBezTo>
                      <a:cubicBezTo>
                        <a:pt x="96842" y="2073"/>
                        <a:pt x="91620" y="3451"/>
                        <a:pt x="87405" y="6207"/>
                      </a:cubicBezTo>
                      <a:cubicBezTo>
                        <a:pt x="83191" y="8963"/>
                        <a:pt x="80442" y="11812"/>
                        <a:pt x="79160" y="14752"/>
                      </a:cubicBezTo>
                      <a:lnTo>
                        <a:pt x="77511" y="18886"/>
                      </a:lnTo>
                      <a:cubicBezTo>
                        <a:pt x="77327" y="19070"/>
                        <a:pt x="76961" y="18978"/>
                        <a:pt x="76411" y="18611"/>
                      </a:cubicBezTo>
                      <a:cubicBezTo>
                        <a:pt x="76045" y="18243"/>
                        <a:pt x="75678" y="17876"/>
                        <a:pt x="75312" y="17508"/>
                      </a:cubicBezTo>
                      <a:cubicBezTo>
                        <a:pt x="64501" y="7218"/>
                        <a:pt x="53507" y="2073"/>
                        <a:pt x="42329" y="2073"/>
                      </a:cubicBezTo>
                      <a:cubicBezTo>
                        <a:pt x="32251" y="2073"/>
                        <a:pt x="23364" y="5748"/>
                        <a:pt x="15668" y="13098"/>
                      </a:cubicBezTo>
                      <a:cubicBezTo>
                        <a:pt x="7972" y="20448"/>
                        <a:pt x="4124" y="32117"/>
                        <a:pt x="4124" y="48103"/>
                      </a:cubicBezTo>
                      <a:close/>
                      <a:moveTo>
                        <a:pt x="91528" y="95237"/>
                      </a:moveTo>
                      <a:cubicBezTo>
                        <a:pt x="91528" y="96339"/>
                        <a:pt x="91070" y="98360"/>
                        <a:pt x="90154" y="101300"/>
                      </a:cubicBezTo>
                      <a:cubicBezTo>
                        <a:pt x="89238" y="104241"/>
                        <a:pt x="87131" y="107456"/>
                        <a:pt x="83832" y="110948"/>
                      </a:cubicBezTo>
                      <a:cubicBezTo>
                        <a:pt x="80534" y="114439"/>
                        <a:pt x="76320" y="116276"/>
                        <a:pt x="71189" y="116460"/>
                      </a:cubicBezTo>
                      <a:cubicBezTo>
                        <a:pt x="64776" y="116460"/>
                        <a:pt x="58637" y="113612"/>
                        <a:pt x="52774" y="107916"/>
                      </a:cubicBezTo>
                      <a:cubicBezTo>
                        <a:pt x="46910" y="102219"/>
                        <a:pt x="42329" y="94777"/>
                        <a:pt x="39031" y="85589"/>
                      </a:cubicBezTo>
                      <a:cubicBezTo>
                        <a:pt x="33717" y="71073"/>
                        <a:pt x="29961" y="56005"/>
                        <a:pt x="27762" y="40386"/>
                      </a:cubicBezTo>
                      <a:cubicBezTo>
                        <a:pt x="27762" y="39834"/>
                        <a:pt x="27762" y="38824"/>
                        <a:pt x="27762" y="37354"/>
                      </a:cubicBezTo>
                      <a:cubicBezTo>
                        <a:pt x="27762" y="35884"/>
                        <a:pt x="27670" y="34781"/>
                        <a:pt x="27487" y="34046"/>
                      </a:cubicBezTo>
                      <a:cubicBezTo>
                        <a:pt x="27487" y="25777"/>
                        <a:pt x="29136" y="20081"/>
                        <a:pt x="32434" y="16957"/>
                      </a:cubicBezTo>
                      <a:cubicBezTo>
                        <a:pt x="35733" y="13833"/>
                        <a:pt x="39672" y="12179"/>
                        <a:pt x="44253" y="11995"/>
                      </a:cubicBezTo>
                      <a:cubicBezTo>
                        <a:pt x="51216" y="11995"/>
                        <a:pt x="58088" y="15027"/>
                        <a:pt x="64867" y="21091"/>
                      </a:cubicBezTo>
                      <a:cubicBezTo>
                        <a:pt x="71647" y="27155"/>
                        <a:pt x="75678" y="31841"/>
                        <a:pt x="76961" y="35149"/>
                      </a:cubicBezTo>
                      <a:cubicBezTo>
                        <a:pt x="77327" y="35884"/>
                        <a:pt x="79801" y="45714"/>
                        <a:pt x="84382" y="64641"/>
                      </a:cubicBezTo>
                      <a:cubicBezTo>
                        <a:pt x="88963" y="83568"/>
                        <a:pt x="91345" y="93766"/>
                        <a:pt x="91528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" name="图形 4">
                  <a:extLst>
                    <a:ext uri="{FF2B5EF4-FFF2-40B4-BE49-F238E27FC236}">
                      <a16:creationId xmlns:a16="http://schemas.microsoft.com/office/drawing/2014/main" id="{53237DB3-9757-46C6-8D3B-C62444708744}"/>
                    </a:ext>
                  </a:extLst>
                </p:cNvPr>
                <p:cNvGrpSpPr/>
                <p:nvPr/>
              </p:nvGrpSpPr>
              <p:grpSpPr>
                <a:xfrm>
                  <a:off x="4160598" y="2354235"/>
                  <a:ext cx="497856" cy="167608"/>
                  <a:chOff x="4160598" y="2354235"/>
                  <a:chExt cx="497856" cy="167608"/>
                </a:xfrm>
                <a:solidFill>
                  <a:srgbClr val="000000"/>
                </a:solidFill>
              </p:grpSpPr>
              <p:sp>
                <p:nvSpPr>
                  <p:cNvPr id="73" name="任意多边形: 形状 72">
                    <a:extLst>
                      <a:ext uri="{FF2B5EF4-FFF2-40B4-BE49-F238E27FC236}">
                        <a16:creationId xmlns:a16="http://schemas.microsoft.com/office/drawing/2014/main" id="{DEF83BAE-91ED-4C26-AE22-1AA4EF552C24}"/>
                      </a:ext>
                    </a:extLst>
                  </p:cNvPr>
                  <p:cNvSpPr/>
                  <p:nvPr/>
                </p:nvSpPr>
                <p:spPr>
                  <a:xfrm flipV="1">
                    <a:off x="4160598" y="2397876"/>
                    <a:ext cx="108626" cy="88287"/>
                  </a:xfrm>
                  <a:custGeom>
                    <a:avLst/>
                    <a:gdLst>
                      <a:gd name="connsiteX0" fmla="*/ 4565 w 108626"/>
                      <a:gd name="connsiteY0" fmla="*/ 60358 h 88287"/>
                      <a:gd name="connsiteX1" fmla="*/ 5148 w 108626"/>
                      <a:gd name="connsiteY1" fmla="*/ 63476 h 88287"/>
                      <a:gd name="connsiteX2" fmla="*/ 7480 w 108626"/>
                      <a:gd name="connsiteY2" fmla="*/ 70881 h 88287"/>
                      <a:gd name="connsiteX3" fmla="*/ 11366 w 108626"/>
                      <a:gd name="connsiteY3" fmla="*/ 80040 h 88287"/>
                      <a:gd name="connsiteX4" fmla="*/ 17779 w 108626"/>
                      <a:gd name="connsiteY4" fmla="*/ 87250 h 88287"/>
                      <a:gd name="connsiteX5" fmla="*/ 26718 w 108626"/>
                      <a:gd name="connsiteY5" fmla="*/ 90563 h 88287"/>
                      <a:gd name="connsiteX6" fmla="*/ 38377 w 108626"/>
                      <a:gd name="connsiteY6" fmla="*/ 87055 h 88287"/>
                      <a:gd name="connsiteX7" fmla="*/ 44207 w 108626"/>
                      <a:gd name="connsiteY7" fmla="*/ 80430 h 88287"/>
                      <a:gd name="connsiteX8" fmla="*/ 45373 w 108626"/>
                      <a:gd name="connsiteY8" fmla="*/ 76337 h 88287"/>
                      <a:gd name="connsiteX9" fmla="*/ 45567 w 108626"/>
                      <a:gd name="connsiteY9" fmla="*/ 75947 h 88287"/>
                      <a:gd name="connsiteX10" fmla="*/ 47705 w 108626"/>
                      <a:gd name="connsiteY10" fmla="*/ 78091 h 88287"/>
                      <a:gd name="connsiteX11" fmla="*/ 74716 w 108626"/>
                      <a:gd name="connsiteY11" fmla="*/ 90563 h 88287"/>
                      <a:gd name="connsiteX12" fmla="*/ 91622 w 108626"/>
                      <a:gd name="connsiteY12" fmla="*/ 85301 h 88287"/>
                      <a:gd name="connsiteX13" fmla="*/ 98229 w 108626"/>
                      <a:gd name="connsiteY13" fmla="*/ 69906 h 88287"/>
                      <a:gd name="connsiteX14" fmla="*/ 90845 w 108626"/>
                      <a:gd name="connsiteY14" fmla="*/ 39311 h 88287"/>
                      <a:gd name="connsiteX15" fmla="*/ 83460 w 108626"/>
                      <a:gd name="connsiteY15" fmla="*/ 14563 h 88287"/>
                      <a:gd name="connsiteX16" fmla="*/ 86764 w 108626"/>
                      <a:gd name="connsiteY16" fmla="*/ 9496 h 88287"/>
                      <a:gd name="connsiteX17" fmla="*/ 88513 w 108626"/>
                      <a:gd name="connsiteY17" fmla="*/ 9691 h 88287"/>
                      <a:gd name="connsiteX18" fmla="*/ 98617 w 108626"/>
                      <a:gd name="connsiteY18" fmla="*/ 17096 h 88287"/>
                      <a:gd name="connsiteX19" fmla="*/ 105419 w 108626"/>
                      <a:gd name="connsiteY19" fmla="*/ 32686 h 88287"/>
                      <a:gd name="connsiteX20" fmla="*/ 109305 w 108626"/>
                      <a:gd name="connsiteY20" fmla="*/ 34245 h 88287"/>
                      <a:gd name="connsiteX21" fmla="*/ 113192 w 108626"/>
                      <a:gd name="connsiteY21" fmla="*/ 32686 h 88287"/>
                      <a:gd name="connsiteX22" fmla="*/ 112414 w 108626"/>
                      <a:gd name="connsiteY22" fmla="*/ 29763 h 88287"/>
                      <a:gd name="connsiteX23" fmla="*/ 108139 w 108626"/>
                      <a:gd name="connsiteY23" fmla="*/ 18655 h 88287"/>
                      <a:gd name="connsiteX24" fmla="*/ 99200 w 108626"/>
                      <a:gd name="connsiteY24" fmla="*/ 7742 h 88287"/>
                      <a:gd name="connsiteX25" fmla="*/ 85792 w 108626"/>
                      <a:gd name="connsiteY25" fmla="*/ 2481 h 88287"/>
                      <a:gd name="connsiteX26" fmla="*/ 72578 w 108626"/>
                      <a:gd name="connsiteY26" fmla="*/ 7742 h 88287"/>
                      <a:gd name="connsiteX27" fmla="*/ 68497 w 108626"/>
                      <a:gd name="connsiteY27" fmla="*/ 18655 h 88287"/>
                      <a:gd name="connsiteX28" fmla="*/ 75493 w 108626"/>
                      <a:gd name="connsiteY28" fmla="*/ 42040 h 88287"/>
                      <a:gd name="connsiteX29" fmla="*/ 82683 w 108626"/>
                      <a:gd name="connsiteY29" fmla="*/ 71660 h 88287"/>
                      <a:gd name="connsiteX30" fmla="*/ 74133 w 108626"/>
                      <a:gd name="connsiteY30" fmla="*/ 83158 h 88287"/>
                      <a:gd name="connsiteX31" fmla="*/ 73161 w 108626"/>
                      <a:gd name="connsiteY31" fmla="*/ 83158 h 88287"/>
                      <a:gd name="connsiteX32" fmla="*/ 44984 w 108626"/>
                      <a:gd name="connsiteY32" fmla="*/ 63476 h 88287"/>
                      <a:gd name="connsiteX33" fmla="*/ 43624 w 108626"/>
                      <a:gd name="connsiteY33" fmla="*/ 61137 h 88287"/>
                      <a:gd name="connsiteX34" fmla="*/ 37211 w 108626"/>
                      <a:gd name="connsiteY34" fmla="*/ 35024 h 88287"/>
                      <a:gd name="connsiteX35" fmla="*/ 29827 w 108626"/>
                      <a:gd name="connsiteY35" fmla="*/ 7547 h 88287"/>
                      <a:gd name="connsiteX36" fmla="*/ 21471 w 108626"/>
                      <a:gd name="connsiteY36" fmla="*/ 2286 h 88287"/>
                      <a:gd name="connsiteX37" fmla="*/ 17390 w 108626"/>
                      <a:gd name="connsiteY37" fmla="*/ 3455 h 88287"/>
                      <a:gd name="connsiteX38" fmla="*/ 15253 w 108626"/>
                      <a:gd name="connsiteY38" fmla="*/ 5793 h 88287"/>
                      <a:gd name="connsiteX39" fmla="*/ 14864 w 108626"/>
                      <a:gd name="connsiteY39" fmla="*/ 7742 h 88287"/>
                      <a:gd name="connsiteX40" fmla="*/ 22248 w 108626"/>
                      <a:gd name="connsiteY40" fmla="*/ 39506 h 88287"/>
                      <a:gd name="connsiteX41" fmla="*/ 30021 w 108626"/>
                      <a:gd name="connsiteY41" fmla="*/ 71271 h 88287"/>
                      <a:gd name="connsiteX42" fmla="*/ 30216 w 108626"/>
                      <a:gd name="connsiteY42" fmla="*/ 75753 h 88287"/>
                      <a:gd name="connsiteX43" fmla="*/ 25552 w 108626"/>
                      <a:gd name="connsiteY43" fmla="*/ 83353 h 88287"/>
                      <a:gd name="connsiteX44" fmla="*/ 13310 w 108626"/>
                      <a:gd name="connsiteY44" fmla="*/ 63865 h 88287"/>
                      <a:gd name="connsiteX45" fmla="*/ 12144 w 108626"/>
                      <a:gd name="connsiteY45" fmla="*/ 59773 h 88287"/>
                      <a:gd name="connsiteX46" fmla="*/ 8452 w 108626"/>
                      <a:gd name="connsiteY46" fmla="*/ 58604 h 88287"/>
                      <a:gd name="connsiteX47" fmla="*/ 5731 w 108626"/>
                      <a:gd name="connsiteY47" fmla="*/ 58604 h 88287"/>
                      <a:gd name="connsiteX48" fmla="*/ 4565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4565" y="60358"/>
                        </a:moveTo>
                        <a:cubicBezTo>
                          <a:pt x="4695" y="61137"/>
                          <a:pt x="4889" y="62176"/>
                          <a:pt x="5148" y="63476"/>
                        </a:cubicBezTo>
                        <a:cubicBezTo>
                          <a:pt x="5407" y="64775"/>
                          <a:pt x="6184" y="67243"/>
                          <a:pt x="7480" y="70881"/>
                        </a:cubicBezTo>
                        <a:cubicBezTo>
                          <a:pt x="8775" y="74518"/>
                          <a:pt x="10071" y="77571"/>
                          <a:pt x="11366" y="80040"/>
                        </a:cubicBezTo>
                        <a:cubicBezTo>
                          <a:pt x="12662" y="82508"/>
                          <a:pt x="14799" y="84912"/>
                          <a:pt x="17779" y="87250"/>
                        </a:cubicBezTo>
                        <a:cubicBezTo>
                          <a:pt x="20759" y="89589"/>
                          <a:pt x="23738" y="90693"/>
                          <a:pt x="26718" y="90563"/>
                        </a:cubicBezTo>
                        <a:cubicBezTo>
                          <a:pt x="31382" y="90563"/>
                          <a:pt x="35268" y="89394"/>
                          <a:pt x="38377" y="87055"/>
                        </a:cubicBezTo>
                        <a:cubicBezTo>
                          <a:pt x="41486" y="84717"/>
                          <a:pt x="43430" y="82508"/>
                          <a:pt x="44207" y="80430"/>
                        </a:cubicBezTo>
                        <a:cubicBezTo>
                          <a:pt x="44984" y="78351"/>
                          <a:pt x="45373" y="76987"/>
                          <a:pt x="45373" y="76337"/>
                        </a:cubicBezTo>
                        <a:cubicBezTo>
                          <a:pt x="45373" y="76077"/>
                          <a:pt x="45438" y="75947"/>
                          <a:pt x="45567" y="75947"/>
                        </a:cubicBezTo>
                        <a:lnTo>
                          <a:pt x="47705" y="78091"/>
                        </a:lnTo>
                        <a:cubicBezTo>
                          <a:pt x="55607" y="86406"/>
                          <a:pt x="64611" y="90563"/>
                          <a:pt x="74716" y="90563"/>
                        </a:cubicBezTo>
                        <a:cubicBezTo>
                          <a:pt x="81711" y="90563"/>
                          <a:pt x="87347" y="88809"/>
                          <a:pt x="91622" y="85301"/>
                        </a:cubicBezTo>
                        <a:cubicBezTo>
                          <a:pt x="95897" y="81794"/>
                          <a:pt x="98099" y="76662"/>
                          <a:pt x="98229" y="69906"/>
                        </a:cubicBezTo>
                        <a:cubicBezTo>
                          <a:pt x="98358" y="63151"/>
                          <a:pt x="95897" y="52953"/>
                          <a:pt x="90845" y="39311"/>
                        </a:cubicBezTo>
                        <a:cubicBezTo>
                          <a:pt x="85792" y="25670"/>
                          <a:pt x="83331" y="17421"/>
                          <a:pt x="83460" y="14563"/>
                        </a:cubicBezTo>
                        <a:cubicBezTo>
                          <a:pt x="83460" y="11185"/>
                          <a:pt x="84561" y="9496"/>
                          <a:pt x="86764" y="9496"/>
                        </a:cubicBezTo>
                        <a:cubicBezTo>
                          <a:pt x="87541" y="9496"/>
                          <a:pt x="88124" y="9561"/>
                          <a:pt x="88513" y="9691"/>
                        </a:cubicBezTo>
                        <a:cubicBezTo>
                          <a:pt x="92270" y="10340"/>
                          <a:pt x="95638" y="12809"/>
                          <a:pt x="98617" y="17096"/>
                        </a:cubicBezTo>
                        <a:cubicBezTo>
                          <a:pt x="101597" y="21383"/>
                          <a:pt x="103864" y="26580"/>
                          <a:pt x="105419" y="32686"/>
                        </a:cubicBezTo>
                        <a:cubicBezTo>
                          <a:pt x="105678" y="33725"/>
                          <a:pt x="106973" y="34245"/>
                          <a:pt x="109305" y="34245"/>
                        </a:cubicBezTo>
                        <a:cubicBezTo>
                          <a:pt x="111896" y="34245"/>
                          <a:pt x="113192" y="33725"/>
                          <a:pt x="113192" y="32686"/>
                        </a:cubicBezTo>
                        <a:cubicBezTo>
                          <a:pt x="113192" y="32556"/>
                          <a:pt x="112933" y="31582"/>
                          <a:pt x="112414" y="29763"/>
                        </a:cubicBezTo>
                        <a:cubicBezTo>
                          <a:pt x="111378" y="25995"/>
                          <a:pt x="109953" y="22293"/>
                          <a:pt x="108139" y="18655"/>
                        </a:cubicBezTo>
                        <a:cubicBezTo>
                          <a:pt x="106326" y="15017"/>
                          <a:pt x="103346" y="11380"/>
                          <a:pt x="99200" y="7742"/>
                        </a:cubicBezTo>
                        <a:cubicBezTo>
                          <a:pt x="95055" y="4105"/>
                          <a:pt x="90585" y="2351"/>
                          <a:pt x="85792" y="2481"/>
                        </a:cubicBezTo>
                        <a:cubicBezTo>
                          <a:pt x="79703" y="2481"/>
                          <a:pt x="75299" y="4234"/>
                          <a:pt x="72578" y="7742"/>
                        </a:cubicBezTo>
                        <a:cubicBezTo>
                          <a:pt x="69858" y="11250"/>
                          <a:pt x="68497" y="14887"/>
                          <a:pt x="68497" y="18655"/>
                        </a:cubicBezTo>
                        <a:cubicBezTo>
                          <a:pt x="68497" y="21123"/>
                          <a:pt x="70829" y="28918"/>
                          <a:pt x="75493" y="42040"/>
                        </a:cubicBezTo>
                        <a:cubicBezTo>
                          <a:pt x="80157" y="55161"/>
                          <a:pt x="82553" y="65035"/>
                          <a:pt x="82683" y="71660"/>
                        </a:cubicBezTo>
                        <a:cubicBezTo>
                          <a:pt x="82683" y="79325"/>
                          <a:pt x="79833" y="83158"/>
                          <a:pt x="74133" y="83158"/>
                        </a:cubicBezTo>
                        <a:lnTo>
                          <a:pt x="73161" y="83158"/>
                        </a:lnTo>
                        <a:cubicBezTo>
                          <a:pt x="62020" y="83158"/>
                          <a:pt x="52628" y="76597"/>
                          <a:pt x="44984" y="63476"/>
                        </a:cubicBezTo>
                        <a:lnTo>
                          <a:pt x="43624" y="61137"/>
                        </a:lnTo>
                        <a:lnTo>
                          <a:pt x="37211" y="35024"/>
                        </a:lnTo>
                        <a:cubicBezTo>
                          <a:pt x="32936" y="18005"/>
                          <a:pt x="30475" y="8846"/>
                          <a:pt x="29827" y="7547"/>
                        </a:cubicBezTo>
                        <a:cubicBezTo>
                          <a:pt x="28143" y="4040"/>
                          <a:pt x="25358" y="2286"/>
                          <a:pt x="21471" y="2286"/>
                        </a:cubicBezTo>
                        <a:cubicBezTo>
                          <a:pt x="19787" y="2286"/>
                          <a:pt x="18427" y="2675"/>
                          <a:pt x="17390" y="3455"/>
                        </a:cubicBezTo>
                        <a:cubicBezTo>
                          <a:pt x="16354" y="4234"/>
                          <a:pt x="15641" y="5014"/>
                          <a:pt x="15253" y="5793"/>
                        </a:cubicBezTo>
                        <a:cubicBezTo>
                          <a:pt x="14864" y="6573"/>
                          <a:pt x="14735" y="7222"/>
                          <a:pt x="14864" y="7742"/>
                        </a:cubicBezTo>
                        <a:cubicBezTo>
                          <a:pt x="14864" y="9431"/>
                          <a:pt x="17326" y="20019"/>
                          <a:pt x="22248" y="39506"/>
                        </a:cubicBezTo>
                        <a:cubicBezTo>
                          <a:pt x="27171" y="58994"/>
                          <a:pt x="29762" y="69582"/>
                          <a:pt x="30021" y="71271"/>
                        </a:cubicBezTo>
                        <a:cubicBezTo>
                          <a:pt x="30151" y="71920"/>
                          <a:pt x="30216" y="73414"/>
                          <a:pt x="30216" y="75753"/>
                        </a:cubicBezTo>
                        <a:cubicBezTo>
                          <a:pt x="30216" y="80819"/>
                          <a:pt x="28661" y="83353"/>
                          <a:pt x="25552" y="83353"/>
                        </a:cubicBezTo>
                        <a:cubicBezTo>
                          <a:pt x="20629" y="83353"/>
                          <a:pt x="16548" y="76857"/>
                          <a:pt x="13310" y="63865"/>
                        </a:cubicBezTo>
                        <a:cubicBezTo>
                          <a:pt x="12532" y="61267"/>
                          <a:pt x="12144" y="59903"/>
                          <a:pt x="12144" y="59773"/>
                        </a:cubicBezTo>
                        <a:cubicBezTo>
                          <a:pt x="11885" y="58994"/>
                          <a:pt x="10654" y="58604"/>
                          <a:pt x="8452" y="58604"/>
                        </a:cubicBezTo>
                        <a:lnTo>
                          <a:pt x="5731" y="58604"/>
                        </a:lnTo>
                        <a:cubicBezTo>
                          <a:pt x="4954" y="59383"/>
                          <a:pt x="4565" y="59968"/>
                          <a:pt x="4565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6F8F2900-DE01-480C-8C46-C88952ADF4ED}"/>
                      </a:ext>
                    </a:extLst>
                  </p:cNvPr>
                  <p:cNvSpPr/>
                  <p:nvPr/>
                </p:nvSpPr>
                <p:spPr>
                  <a:xfrm flipV="1">
                    <a:off x="4289434" y="2431404"/>
                    <a:ext cx="118537" cy="7794"/>
                  </a:xfrm>
                  <a:custGeom>
                    <a:avLst/>
                    <a:gdLst>
                      <a:gd name="connsiteX0" fmla="*/ 4963 w 118537"/>
                      <a:gd name="connsiteY0" fmla="*/ 3591 h 7794"/>
                      <a:gd name="connsiteX1" fmla="*/ 4963 w 118537"/>
                      <a:gd name="connsiteY1" fmla="*/ 6124 h 7794"/>
                      <a:gd name="connsiteX2" fmla="*/ 7684 w 118537"/>
                      <a:gd name="connsiteY2" fmla="*/ 10022 h 7794"/>
                      <a:gd name="connsiteX3" fmla="*/ 120586 w 118537"/>
                      <a:gd name="connsiteY3" fmla="*/ 10022 h 7794"/>
                      <a:gd name="connsiteX4" fmla="*/ 123500 w 118537"/>
                      <a:gd name="connsiteY4" fmla="*/ 6124 h 7794"/>
                      <a:gd name="connsiteX5" fmla="*/ 120586 w 118537"/>
                      <a:gd name="connsiteY5" fmla="*/ 2227 h 7794"/>
                      <a:gd name="connsiteX6" fmla="*/ 7684 w 118537"/>
                      <a:gd name="connsiteY6" fmla="*/ 2227 h 7794"/>
                      <a:gd name="connsiteX7" fmla="*/ 4963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4963" y="3591"/>
                        </a:moveTo>
                        <a:cubicBezTo>
                          <a:pt x="4963" y="3591"/>
                          <a:pt x="4963" y="4435"/>
                          <a:pt x="4963" y="6124"/>
                        </a:cubicBezTo>
                        <a:cubicBezTo>
                          <a:pt x="4963" y="7813"/>
                          <a:pt x="5870" y="9112"/>
                          <a:pt x="7684" y="10022"/>
                        </a:cubicBezTo>
                        <a:lnTo>
                          <a:pt x="120586" y="10022"/>
                        </a:lnTo>
                        <a:cubicBezTo>
                          <a:pt x="122529" y="8982"/>
                          <a:pt x="123500" y="7683"/>
                          <a:pt x="123500" y="6124"/>
                        </a:cubicBezTo>
                        <a:cubicBezTo>
                          <a:pt x="123500" y="4565"/>
                          <a:pt x="122529" y="3266"/>
                          <a:pt x="120586" y="2227"/>
                        </a:cubicBezTo>
                        <a:lnTo>
                          <a:pt x="7684" y="2227"/>
                        </a:lnTo>
                        <a:cubicBezTo>
                          <a:pt x="5870" y="3136"/>
                          <a:pt x="4963" y="4435"/>
                          <a:pt x="4963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13DB0910-3BB1-4B26-B60B-8E11FB2B4F91}"/>
                      </a:ext>
                    </a:extLst>
                  </p:cNvPr>
                  <p:cNvSpPr/>
                  <p:nvPr/>
                </p:nvSpPr>
                <p:spPr>
                  <a:xfrm flipV="1">
                    <a:off x="4440423" y="2354235"/>
                    <a:ext cx="66847" cy="129785"/>
                  </a:xfrm>
                  <a:custGeom>
                    <a:avLst/>
                    <a:gdLst>
                      <a:gd name="connsiteX0" fmla="*/ 30815 w 66847"/>
                      <a:gd name="connsiteY0" fmla="*/ 114721 h 129785"/>
                      <a:gd name="connsiteX1" fmla="*/ 28288 w 66847"/>
                      <a:gd name="connsiteY1" fmla="*/ 113747 h 129785"/>
                      <a:gd name="connsiteX2" fmla="*/ 20516 w 66847"/>
                      <a:gd name="connsiteY2" fmla="*/ 111798 h 129785"/>
                      <a:gd name="connsiteX3" fmla="*/ 9245 w 66847"/>
                      <a:gd name="connsiteY3" fmla="*/ 110434 h 129785"/>
                      <a:gd name="connsiteX4" fmla="*/ 5553 w 66847"/>
                      <a:gd name="connsiteY4" fmla="*/ 110434 h 129785"/>
                      <a:gd name="connsiteX5" fmla="*/ 5553 w 66847"/>
                      <a:gd name="connsiteY5" fmla="*/ 119398 h 129785"/>
                      <a:gd name="connsiteX6" fmla="*/ 9245 w 66847"/>
                      <a:gd name="connsiteY6" fmla="*/ 119398 h 129785"/>
                      <a:gd name="connsiteX7" fmla="*/ 26151 w 66847"/>
                      <a:gd name="connsiteY7" fmla="*/ 122321 h 129785"/>
                      <a:gd name="connsiteX8" fmla="*/ 37033 w 66847"/>
                      <a:gd name="connsiteY8" fmla="*/ 126998 h 129785"/>
                      <a:gd name="connsiteX9" fmla="*/ 42474 w 66847"/>
                      <a:gd name="connsiteY9" fmla="*/ 131286 h 129785"/>
                      <a:gd name="connsiteX10" fmla="*/ 44806 w 66847"/>
                      <a:gd name="connsiteY10" fmla="*/ 131870 h 129785"/>
                      <a:gd name="connsiteX11" fmla="*/ 48109 w 66847"/>
                      <a:gd name="connsiteY11" fmla="*/ 130701 h 129785"/>
                      <a:gd name="connsiteX12" fmla="*/ 48109 w 66847"/>
                      <a:gd name="connsiteY12" fmla="*/ 72434 h 129785"/>
                      <a:gd name="connsiteX13" fmla="*/ 48304 w 66847"/>
                      <a:gd name="connsiteY13" fmla="*/ 13972 h 129785"/>
                      <a:gd name="connsiteX14" fmla="*/ 50636 w 66847"/>
                      <a:gd name="connsiteY14" fmla="*/ 12219 h 129785"/>
                      <a:gd name="connsiteX15" fmla="*/ 55299 w 66847"/>
                      <a:gd name="connsiteY15" fmla="*/ 11439 h 129785"/>
                      <a:gd name="connsiteX16" fmla="*/ 67347 w 66847"/>
                      <a:gd name="connsiteY16" fmla="*/ 11049 h 129785"/>
                      <a:gd name="connsiteX17" fmla="*/ 72400 w 66847"/>
                      <a:gd name="connsiteY17" fmla="*/ 11049 h 129785"/>
                      <a:gd name="connsiteX18" fmla="*/ 72400 w 66847"/>
                      <a:gd name="connsiteY18" fmla="*/ 2085 h 129785"/>
                      <a:gd name="connsiteX19" fmla="*/ 70262 w 66847"/>
                      <a:gd name="connsiteY19" fmla="*/ 2085 h 129785"/>
                      <a:gd name="connsiteX20" fmla="*/ 39365 w 66847"/>
                      <a:gd name="connsiteY20" fmla="*/ 2670 h 129785"/>
                      <a:gd name="connsiteX21" fmla="*/ 8856 w 66847"/>
                      <a:gd name="connsiteY21" fmla="*/ 2085 h 129785"/>
                      <a:gd name="connsiteX22" fmla="*/ 6524 w 66847"/>
                      <a:gd name="connsiteY22" fmla="*/ 2085 h 129785"/>
                      <a:gd name="connsiteX23" fmla="*/ 6524 w 66847"/>
                      <a:gd name="connsiteY23" fmla="*/ 11049 h 129785"/>
                      <a:gd name="connsiteX24" fmla="*/ 11577 w 66847"/>
                      <a:gd name="connsiteY24" fmla="*/ 11049 h 129785"/>
                      <a:gd name="connsiteX25" fmla="*/ 18961 w 66847"/>
                      <a:gd name="connsiteY25" fmla="*/ 11049 h 129785"/>
                      <a:gd name="connsiteX26" fmla="*/ 23819 w 66847"/>
                      <a:gd name="connsiteY26" fmla="*/ 11244 h 129785"/>
                      <a:gd name="connsiteX27" fmla="*/ 26928 w 66847"/>
                      <a:gd name="connsiteY27" fmla="*/ 11829 h 129785"/>
                      <a:gd name="connsiteX28" fmla="*/ 28483 w 66847"/>
                      <a:gd name="connsiteY28" fmla="*/ 12219 h 129785"/>
                      <a:gd name="connsiteX29" fmla="*/ 29649 w 66847"/>
                      <a:gd name="connsiteY29" fmla="*/ 13193 h 129785"/>
                      <a:gd name="connsiteX30" fmla="*/ 30815 w 66847"/>
                      <a:gd name="connsiteY30" fmla="*/ 13972 h 129785"/>
                      <a:gd name="connsiteX31" fmla="*/ 3081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15" y="114721"/>
                        </a:moveTo>
                        <a:lnTo>
                          <a:pt x="28288" y="113747"/>
                        </a:lnTo>
                        <a:cubicBezTo>
                          <a:pt x="26475" y="113098"/>
                          <a:pt x="23884" y="112448"/>
                          <a:pt x="20516" y="111798"/>
                        </a:cubicBezTo>
                        <a:cubicBezTo>
                          <a:pt x="17147" y="111149"/>
                          <a:pt x="13390" y="110694"/>
                          <a:pt x="9245" y="110434"/>
                        </a:cubicBezTo>
                        <a:lnTo>
                          <a:pt x="5553" y="110434"/>
                        </a:lnTo>
                        <a:lnTo>
                          <a:pt x="5553" y="119398"/>
                        </a:lnTo>
                        <a:lnTo>
                          <a:pt x="9245" y="119398"/>
                        </a:lnTo>
                        <a:cubicBezTo>
                          <a:pt x="15334" y="119658"/>
                          <a:pt x="20969" y="120633"/>
                          <a:pt x="26151" y="122321"/>
                        </a:cubicBezTo>
                        <a:cubicBezTo>
                          <a:pt x="31333" y="124010"/>
                          <a:pt x="34960" y="125569"/>
                          <a:pt x="37033" y="126998"/>
                        </a:cubicBezTo>
                        <a:cubicBezTo>
                          <a:pt x="39106" y="128427"/>
                          <a:pt x="40919" y="129857"/>
                          <a:pt x="42474" y="131286"/>
                        </a:cubicBezTo>
                        <a:cubicBezTo>
                          <a:pt x="42733" y="131675"/>
                          <a:pt x="43510" y="131870"/>
                          <a:pt x="44806" y="131870"/>
                        </a:cubicBezTo>
                        <a:cubicBezTo>
                          <a:pt x="45972" y="131870"/>
                          <a:pt x="47073" y="131480"/>
                          <a:pt x="48109" y="130701"/>
                        </a:cubicBezTo>
                        <a:lnTo>
                          <a:pt x="48109" y="72434"/>
                        </a:lnTo>
                        <a:lnTo>
                          <a:pt x="48304" y="13972"/>
                        </a:lnTo>
                        <a:cubicBezTo>
                          <a:pt x="49211" y="13063"/>
                          <a:pt x="49988" y="12478"/>
                          <a:pt x="50636" y="12219"/>
                        </a:cubicBezTo>
                        <a:cubicBezTo>
                          <a:pt x="51283" y="11959"/>
                          <a:pt x="52838" y="11699"/>
                          <a:pt x="55299" y="11439"/>
                        </a:cubicBezTo>
                        <a:cubicBezTo>
                          <a:pt x="57761" y="11179"/>
                          <a:pt x="61777" y="11049"/>
                          <a:pt x="67347" y="11049"/>
                        </a:cubicBezTo>
                        <a:lnTo>
                          <a:pt x="72400" y="11049"/>
                        </a:lnTo>
                        <a:lnTo>
                          <a:pt x="72400" y="2085"/>
                        </a:lnTo>
                        <a:lnTo>
                          <a:pt x="70262" y="2085"/>
                        </a:lnTo>
                        <a:cubicBezTo>
                          <a:pt x="67542" y="2475"/>
                          <a:pt x="57243" y="2670"/>
                          <a:pt x="39365" y="2670"/>
                        </a:cubicBezTo>
                        <a:cubicBezTo>
                          <a:pt x="21746" y="2670"/>
                          <a:pt x="11577" y="2475"/>
                          <a:pt x="8856" y="2085"/>
                        </a:cubicBezTo>
                        <a:lnTo>
                          <a:pt x="6524" y="2085"/>
                        </a:lnTo>
                        <a:lnTo>
                          <a:pt x="6524" y="11049"/>
                        </a:lnTo>
                        <a:lnTo>
                          <a:pt x="11577" y="11049"/>
                        </a:lnTo>
                        <a:cubicBezTo>
                          <a:pt x="14427" y="11049"/>
                          <a:pt x="16888" y="11049"/>
                          <a:pt x="18961" y="11049"/>
                        </a:cubicBezTo>
                        <a:cubicBezTo>
                          <a:pt x="21034" y="11049"/>
                          <a:pt x="22653" y="11114"/>
                          <a:pt x="23819" y="11244"/>
                        </a:cubicBezTo>
                        <a:cubicBezTo>
                          <a:pt x="24985" y="11374"/>
                          <a:pt x="26021" y="11569"/>
                          <a:pt x="26928" y="11829"/>
                        </a:cubicBezTo>
                        <a:cubicBezTo>
                          <a:pt x="27835" y="12089"/>
                          <a:pt x="28353" y="12219"/>
                          <a:pt x="28483" y="12219"/>
                        </a:cubicBezTo>
                        <a:cubicBezTo>
                          <a:pt x="28612" y="12219"/>
                          <a:pt x="29001" y="12543"/>
                          <a:pt x="29649" y="13193"/>
                        </a:cubicBezTo>
                        <a:cubicBezTo>
                          <a:pt x="30296" y="13842"/>
                          <a:pt x="30685" y="14102"/>
                          <a:pt x="30815" y="13972"/>
                        </a:cubicBezTo>
                        <a:lnTo>
                          <a:pt x="3081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任意多边形: 形状 75">
                    <a:extLst>
                      <a:ext uri="{FF2B5EF4-FFF2-40B4-BE49-F238E27FC236}">
                        <a16:creationId xmlns:a16="http://schemas.microsoft.com/office/drawing/2014/main" id="{EBE8EED0-BC6E-4317-A804-44FEEFA34978}"/>
                      </a:ext>
                    </a:extLst>
                  </p:cNvPr>
                  <p:cNvSpPr/>
                  <p:nvPr/>
                </p:nvSpPr>
                <p:spPr>
                  <a:xfrm flipV="1">
                    <a:off x="4536613" y="2460440"/>
                    <a:ext cx="25650" cy="61402"/>
                  </a:xfrm>
                  <a:custGeom>
                    <a:avLst/>
                    <a:gdLst>
                      <a:gd name="connsiteX0" fmla="*/ 5939 w 25650"/>
                      <a:gd name="connsiteY0" fmla="*/ 47359 h 61402"/>
                      <a:gd name="connsiteX1" fmla="*/ 5939 w 25650"/>
                      <a:gd name="connsiteY1" fmla="*/ 52231 h 61402"/>
                      <a:gd name="connsiteX2" fmla="*/ 9048 w 25650"/>
                      <a:gd name="connsiteY2" fmla="*/ 60611 h 61402"/>
                      <a:gd name="connsiteX3" fmla="*/ 17404 w 25650"/>
                      <a:gd name="connsiteY3" fmla="*/ 64119 h 61402"/>
                      <a:gd name="connsiteX4" fmla="*/ 27120 w 25650"/>
                      <a:gd name="connsiteY4" fmla="*/ 59247 h 61402"/>
                      <a:gd name="connsiteX5" fmla="*/ 31589 w 25650"/>
                      <a:gd name="connsiteY5" fmla="*/ 42098 h 61402"/>
                      <a:gd name="connsiteX6" fmla="*/ 29840 w 25650"/>
                      <a:gd name="connsiteY6" fmla="*/ 28847 h 61402"/>
                      <a:gd name="connsiteX7" fmla="*/ 25760 w 25650"/>
                      <a:gd name="connsiteY7" fmla="*/ 17739 h 61402"/>
                      <a:gd name="connsiteX8" fmla="*/ 20707 w 25650"/>
                      <a:gd name="connsiteY8" fmla="*/ 9749 h 61402"/>
                      <a:gd name="connsiteX9" fmla="*/ 16043 w 25650"/>
                      <a:gd name="connsiteY9" fmla="*/ 4488 h 61402"/>
                      <a:gd name="connsiteX10" fmla="*/ 13517 w 25650"/>
                      <a:gd name="connsiteY10" fmla="*/ 2734 h 61402"/>
                      <a:gd name="connsiteX11" fmla="*/ 10991 w 25650"/>
                      <a:gd name="connsiteY11" fmla="*/ 4488 h 61402"/>
                      <a:gd name="connsiteX12" fmla="*/ 9242 w 25650"/>
                      <a:gd name="connsiteY12" fmla="*/ 7021 h 61402"/>
                      <a:gd name="connsiteX13" fmla="*/ 11380 w 25650"/>
                      <a:gd name="connsiteY13" fmla="*/ 10139 h 61402"/>
                      <a:gd name="connsiteX14" fmla="*/ 16238 w 25650"/>
                      <a:gd name="connsiteY14" fmla="*/ 15985 h 61402"/>
                      <a:gd name="connsiteX15" fmla="*/ 21290 w 25650"/>
                      <a:gd name="connsiteY15" fmla="*/ 25729 h 61402"/>
                      <a:gd name="connsiteX16" fmla="*/ 24399 w 25650"/>
                      <a:gd name="connsiteY16" fmla="*/ 39954 h 61402"/>
                      <a:gd name="connsiteX17" fmla="*/ 24399 w 25650"/>
                      <a:gd name="connsiteY17" fmla="*/ 42293 h 61402"/>
                      <a:gd name="connsiteX18" fmla="*/ 24205 w 25650"/>
                      <a:gd name="connsiteY18" fmla="*/ 42098 h 61402"/>
                      <a:gd name="connsiteX19" fmla="*/ 23233 w 25650"/>
                      <a:gd name="connsiteY19" fmla="*/ 41708 h 61402"/>
                      <a:gd name="connsiteX20" fmla="*/ 22067 w 25650"/>
                      <a:gd name="connsiteY20" fmla="*/ 41124 h 61402"/>
                      <a:gd name="connsiteX21" fmla="*/ 20319 w 25650"/>
                      <a:gd name="connsiteY21" fmla="*/ 40734 h 61402"/>
                      <a:gd name="connsiteX22" fmla="*/ 17987 w 25650"/>
                      <a:gd name="connsiteY22" fmla="*/ 40539 h 61402"/>
                      <a:gd name="connsiteX23" fmla="*/ 943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939" y="47359"/>
                        </a:moveTo>
                        <a:cubicBezTo>
                          <a:pt x="5939" y="47359"/>
                          <a:pt x="5939" y="48983"/>
                          <a:pt x="5939" y="52231"/>
                        </a:cubicBezTo>
                        <a:cubicBezTo>
                          <a:pt x="5939" y="55479"/>
                          <a:pt x="6975" y="58272"/>
                          <a:pt x="9048" y="60611"/>
                        </a:cubicBezTo>
                        <a:cubicBezTo>
                          <a:pt x="11121" y="62949"/>
                          <a:pt x="13906" y="64119"/>
                          <a:pt x="17404" y="64119"/>
                        </a:cubicBezTo>
                        <a:cubicBezTo>
                          <a:pt x="21031" y="64119"/>
                          <a:pt x="24270" y="62495"/>
                          <a:pt x="27120" y="59247"/>
                        </a:cubicBezTo>
                        <a:cubicBezTo>
                          <a:pt x="29970" y="55999"/>
                          <a:pt x="31460" y="50283"/>
                          <a:pt x="31589" y="42098"/>
                        </a:cubicBezTo>
                        <a:cubicBezTo>
                          <a:pt x="31589" y="37551"/>
                          <a:pt x="31006" y="33134"/>
                          <a:pt x="29840" y="28847"/>
                        </a:cubicBezTo>
                        <a:cubicBezTo>
                          <a:pt x="28674" y="24559"/>
                          <a:pt x="27314" y="20857"/>
                          <a:pt x="25760" y="17739"/>
                        </a:cubicBezTo>
                        <a:cubicBezTo>
                          <a:pt x="24205" y="14621"/>
                          <a:pt x="22521" y="11958"/>
                          <a:pt x="20707" y="9749"/>
                        </a:cubicBezTo>
                        <a:cubicBezTo>
                          <a:pt x="18894" y="7541"/>
                          <a:pt x="17339" y="5787"/>
                          <a:pt x="16043" y="4488"/>
                        </a:cubicBezTo>
                        <a:cubicBezTo>
                          <a:pt x="14748" y="3188"/>
                          <a:pt x="13906" y="2604"/>
                          <a:pt x="13517" y="2734"/>
                        </a:cubicBezTo>
                        <a:cubicBezTo>
                          <a:pt x="12999" y="2734"/>
                          <a:pt x="12157" y="3318"/>
                          <a:pt x="10991" y="4488"/>
                        </a:cubicBezTo>
                        <a:cubicBezTo>
                          <a:pt x="9825" y="5657"/>
                          <a:pt x="9242" y="6501"/>
                          <a:pt x="9242" y="7021"/>
                        </a:cubicBezTo>
                        <a:cubicBezTo>
                          <a:pt x="9242" y="7541"/>
                          <a:pt x="9955" y="8580"/>
                          <a:pt x="11380" y="10139"/>
                        </a:cubicBezTo>
                        <a:cubicBezTo>
                          <a:pt x="12805" y="11698"/>
                          <a:pt x="14424" y="13647"/>
                          <a:pt x="16238" y="15985"/>
                        </a:cubicBezTo>
                        <a:cubicBezTo>
                          <a:pt x="18051" y="18323"/>
                          <a:pt x="19736" y="21571"/>
                          <a:pt x="21290" y="25729"/>
                        </a:cubicBezTo>
                        <a:cubicBezTo>
                          <a:pt x="22845" y="29886"/>
                          <a:pt x="23881" y="34628"/>
                          <a:pt x="24399" y="39954"/>
                        </a:cubicBezTo>
                        <a:lnTo>
                          <a:pt x="24399" y="42293"/>
                        </a:lnTo>
                        <a:lnTo>
                          <a:pt x="24205" y="42098"/>
                        </a:lnTo>
                        <a:cubicBezTo>
                          <a:pt x="23946" y="41968"/>
                          <a:pt x="23622" y="41838"/>
                          <a:pt x="23233" y="41708"/>
                        </a:cubicBezTo>
                        <a:cubicBezTo>
                          <a:pt x="22845" y="41578"/>
                          <a:pt x="22456" y="41383"/>
                          <a:pt x="22067" y="41124"/>
                        </a:cubicBezTo>
                        <a:cubicBezTo>
                          <a:pt x="21679" y="40864"/>
                          <a:pt x="21096" y="40734"/>
                          <a:pt x="20319" y="40734"/>
                        </a:cubicBezTo>
                        <a:cubicBezTo>
                          <a:pt x="19541" y="40734"/>
                          <a:pt x="18764" y="40669"/>
                          <a:pt x="17987" y="40539"/>
                        </a:cubicBezTo>
                        <a:cubicBezTo>
                          <a:pt x="14489" y="40539"/>
                          <a:pt x="11639" y="41643"/>
                          <a:pt x="943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894D9EC3-8DA2-48D6-8AEE-0E8C13A569D7}"/>
                      </a:ext>
                    </a:extLst>
                  </p:cNvPr>
                  <p:cNvSpPr/>
                  <p:nvPr/>
                </p:nvSpPr>
                <p:spPr>
                  <a:xfrm flipV="1">
                    <a:off x="4591607" y="2354235"/>
                    <a:ext cx="66847" cy="129785"/>
                  </a:xfrm>
                  <a:custGeom>
                    <a:avLst/>
                    <a:gdLst>
                      <a:gd name="connsiteX0" fmla="*/ 31365 w 66847"/>
                      <a:gd name="connsiteY0" fmla="*/ 114721 h 129785"/>
                      <a:gd name="connsiteX1" fmla="*/ 28838 w 66847"/>
                      <a:gd name="connsiteY1" fmla="*/ 113747 h 129785"/>
                      <a:gd name="connsiteX2" fmla="*/ 21066 w 66847"/>
                      <a:gd name="connsiteY2" fmla="*/ 111798 h 129785"/>
                      <a:gd name="connsiteX3" fmla="*/ 9795 w 66847"/>
                      <a:gd name="connsiteY3" fmla="*/ 110434 h 129785"/>
                      <a:gd name="connsiteX4" fmla="*/ 6103 w 66847"/>
                      <a:gd name="connsiteY4" fmla="*/ 110434 h 129785"/>
                      <a:gd name="connsiteX5" fmla="*/ 6103 w 66847"/>
                      <a:gd name="connsiteY5" fmla="*/ 119398 h 129785"/>
                      <a:gd name="connsiteX6" fmla="*/ 9795 w 66847"/>
                      <a:gd name="connsiteY6" fmla="*/ 119398 h 129785"/>
                      <a:gd name="connsiteX7" fmla="*/ 26701 w 66847"/>
                      <a:gd name="connsiteY7" fmla="*/ 122321 h 129785"/>
                      <a:gd name="connsiteX8" fmla="*/ 37583 w 66847"/>
                      <a:gd name="connsiteY8" fmla="*/ 126998 h 129785"/>
                      <a:gd name="connsiteX9" fmla="*/ 43024 w 66847"/>
                      <a:gd name="connsiteY9" fmla="*/ 131286 h 129785"/>
                      <a:gd name="connsiteX10" fmla="*/ 45356 w 66847"/>
                      <a:gd name="connsiteY10" fmla="*/ 131870 h 129785"/>
                      <a:gd name="connsiteX11" fmla="*/ 48659 w 66847"/>
                      <a:gd name="connsiteY11" fmla="*/ 130701 h 129785"/>
                      <a:gd name="connsiteX12" fmla="*/ 48659 w 66847"/>
                      <a:gd name="connsiteY12" fmla="*/ 72434 h 129785"/>
                      <a:gd name="connsiteX13" fmla="*/ 48854 w 66847"/>
                      <a:gd name="connsiteY13" fmla="*/ 13972 h 129785"/>
                      <a:gd name="connsiteX14" fmla="*/ 51186 w 66847"/>
                      <a:gd name="connsiteY14" fmla="*/ 12219 h 129785"/>
                      <a:gd name="connsiteX15" fmla="*/ 55849 w 66847"/>
                      <a:gd name="connsiteY15" fmla="*/ 11439 h 129785"/>
                      <a:gd name="connsiteX16" fmla="*/ 67897 w 66847"/>
                      <a:gd name="connsiteY16" fmla="*/ 11049 h 129785"/>
                      <a:gd name="connsiteX17" fmla="*/ 72950 w 66847"/>
                      <a:gd name="connsiteY17" fmla="*/ 11049 h 129785"/>
                      <a:gd name="connsiteX18" fmla="*/ 72950 w 66847"/>
                      <a:gd name="connsiteY18" fmla="*/ 2085 h 129785"/>
                      <a:gd name="connsiteX19" fmla="*/ 70812 w 66847"/>
                      <a:gd name="connsiteY19" fmla="*/ 2085 h 129785"/>
                      <a:gd name="connsiteX20" fmla="*/ 39915 w 66847"/>
                      <a:gd name="connsiteY20" fmla="*/ 2670 h 129785"/>
                      <a:gd name="connsiteX21" fmla="*/ 9406 w 66847"/>
                      <a:gd name="connsiteY21" fmla="*/ 2085 h 129785"/>
                      <a:gd name="connsiteX22" fmla="*/ 7074 w 66847"/>
                      <a:gd name="connsiteY22" fmla="*/ 2085 h 129785"/>
                      <a:gd name="connsiteX23" fmla="*/ 7074 w 66847"/>
                      <a:gd name="connsiteY23" fmla="*/ 11049 h 129785"/>
                      <a:gd name="connsiteX24" fmla="*/ 12127 w 66847"/>
                      <a:gd name="connsiteY24" fmla="*/ 11049 h 129785"/>
                      <a:gd name="connsiteX25" fmla="*/ 19511 w 66847"/>
                      <a:gd name="connsiteY25" fmla="*/ 11049 h 129785"/>
                      <a:gd name="connsiteX26" fmla="*/ 24369 w 66847"/>
                      <a:gd name="connsiteY26" fmla="*/ 11244 h 129785"/>
                      <a:gd name="connsiteX27" fmla="*/ 27478 w 66847"/>
                      <a:gd name="connsiteY27" fmla="*/ 11829 h 129785"/>
                      <a:gd name="connsiteX28" fmla="*/ 29033 w 66847"/>
                      <a:gd name="connsiteY28" fmla="*/ 12219 h 129785"/>
                      <a:gd name="connsiteX29" fmla="*/ 30199 w 66847"/>
                      <a:gd name="connsiteY29" fmla="*/ 13193 h 129785"/>
                      <a:gd name="connsiteX30" fmla="*/ 31365 w 66847"/>
                      <a:gd name="connsiteY30" fmla="*/ 13972 h 129785"/>
                      <a:gd name="connsiteX31" fmla="*/ 3136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1365" y="114721"/>
                        </a:moveTo>
                        <a:lnTo>
                          <a:pt x="28838" y="113747"/>
                        </a:lnTo>
                        <a:cubicBezTo>
                          <a:pt x="27025" y="113098"/>
                          <a:pt x="24434" y="112448"/>
                          <a:pt x="21066" y="111798"/>
                        </a:cubicBezTo>
                        <a:cubicBezTo>
                          <a:pt x="17697" y="111149"/>
                          <a:pt x="13940" y="110694"/>
                          <a:pt x="9795" y="110434"/>
                        </a:cubicBezTo>
                        <a:lnTo>
                          <a:pt x="6103" y="110434"/>
                        </a:lnTo>
                        <a:lnTo>
                          <a:pt x="6103" y="119398"/>
                        </a:lnTo>
                        <a:lnTo>
                          <a:pt x="9795" y="119398"/>
                        </a:lnTo>
                        <a:cubicBezTo>
                          <a:pt x="15884" y="119658"/>
                          <a:pt x="21519" y="120633"/>
                          <a:pt x="26701" y="122321"/>
                        </a:cubicBezTo>
                        <a:cubicBezTo>
                          <a:pt x="31883" y="124010"/>
                          <a:pt x="35510" y="125569"/>
                          <a:pt x="37583" y="126998"/>
                        </a:cubicBezTo>
                        <a:cubicBezTo>
                          <a:pt x="39656" y="128427"/>
                          <a:pt x="41470" y="129857"/>
                          <a:pt x="43024" y="131286"/>
                        </a:cubicBezTo>
                        <a:cubicBezTo>
                          <a:pt x="43283" y="131675"/>
                          <a:pt x="44060" y="131870"/>
                          <a:pt x="45356" y="131870"/>
                        </a:cubicBezTo>
                        <a:cubicBezTo>
                          <a:pt x="46522" y="131870"/>
                          <a:pt x="47623" y="131480"/>
                          <a:pt x="48659" y="130701"/>
                        </a:cubicBezTo>
                        <a:lnTo>
                          <a:pt x="48659" y="72434"/>
                        </a:lnTo>
                        <a:lnTo>
                          <a:pt x="48854" y="13972"/>
                        </a:lnTo>
                        <a:cubicBezTo>
                          <a:pt x="49761" y="13063"/>
                          <a:pt x="50538" y="12478"/>
                          <a:pt x="51186" y="12219"/>
                        </a:cubicBezTo>
                        <a:cubicBezTo>
                          <a:pt x="51833" y="11959"/>
                          <a:pt x="53388" y="11699"/>
                          <a:pt x="55849" y="11439"/>
                        </a:cubicBezTo>
                        <a:cubicBezTo>
                          <a:pt x="58311" y="11179"/>
                          <a:pt x="62327" y="11049"/>
                          <a:pt x="67897" y="11049"/>
                        </a:cubicBezTo>
                        <a:lnTo>
                          <a:pt x="72950" y="11049"/>
                        </a:lnTo>
                        <a:lnTo>
                          <a:pt x="72950" y="2085"/>
                        </a:lnTo>
                        <a:lnTo>
                          <a:pt x="70812" y="2085"/>
                        </a:lnTo>
                        <a:cubicBezTo>
                          <a:pt x="68092" y="2475"/>
                          <a:pt x="57793" y="2670"/>
                          <a:pt x="39915" y="2670"/>
                        </a:cubicBezTo>
                        <a:cubicBezTo>
                          <a:pt x="22296" y="2670"/>
                          <a:pt x="12127" y="2475"/>
                          <a:pt x="9406" y="2085"/>
                        </a:cubicBezTo>
                        <a:lnTo>
                          <a:pt x="7074" y="2085"/>
                        </a:lnTo>
                        <a:lnTo>
                          <a:pt x="7074" y="11049"/>
                        </a:lnTo>
                        <a:lnTo>
                          <a:pt x="12127" y="11049"/>
                        </a:lnTo>
                        <a:cubicBezTo>
                          <a:pt x="14977" y="11049"/>
                          <a:pt x="17438" y="11049"/>
                          <a:pt x="19511" y="11049"/>
                        </a:cubicBezTo>
                        <a:cubicBezTo>
                          <a:pt x="21584" y="11049"/>
                          <a:pt x="23203" y="11114"/>
                          <a:pt x="24369" y="11244"/>
                        </a:cubicBezTo>
                        <a:cubicBezTo>
                          <a:pt x="25535" y="11374"/>
                          <a:pt x="26571" y="11569"/>
                          <a:pt x="27478" y="11829"/>
                        </a:cubicBezTo>
                        <a:cubicBezTo>
                          <a:pt x="28385" y="12089"/>
                          <a:pt x="28903" y="12219"/>
                          <a:pt x="29033" y="12219"/>
                        </a:cubicBezTo>
                        <a:cubicBezTo>
                          <a:pt x="29162" y="12219"/>
                          <a:pt x="29551" y="12543"/>
                          <a:pt x="30199" y="13193"/>
                        </a:cubicBezTo>
                        <a:cubicBezTo>
                          <a:pt x="30847" y="13842"/>
                          <a:pt x="31235" y="14102"/>
                          <a:pt x="31365" y="13972"/>
                        </a:cubicBezTo>
                        <a:lnTo>
                          <a:pt x="3136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ECFD8F97-C3E4-4840-B492-13FEEECA8EA5}"/>
                  </a:ext>
                </a:extLst>
              </p:cNvPr>
              <p:cNvSpPr/>
              <p:nvPr/>
            </p:nvSpPr>
            <p:spPr>
              <a:xfrm flipV="1">
                <a:off x="4997879" y="2409599"/>
                <a:ext cx="278978" cy="33075"/>
              </a:xfrm>
              <a:custGeom>
                <a:avLst/>
                <a:gdLst>
                  <a:gd name="connsiteX0" fmla="*/ 7636 w 278978"/>
                  <a:gd name="connsiteY0" fmla="*/ 18922 h 33075"/>
                  <a:gd name="connsiteX1" fmla="*/ 12309 w 278978"/>
                  <a:gd name="connsiteY1" fmla="*/ 30498 h 33075"/>
                  <a:gd name="connsiteX2" fmla="*/ 24128 w 278978"/>
                  <a:gd name="connsiteY2" fmla="*/ 35460 h 33075"/>
                  <a:gd name="connsiteX3" fmla="*/ 35672 w 278978"/>
                  <a:gd name="connsiteY3" fmla="*/ 31049 h 33075"/>
                  <a:gd name="connsiteX4" fmla="*/ 40894 w 278978"/>
                  <a:gd name="connsiteY4" fmla="*/ 19197 h 33075"/>
                  <a:gd name="connsiteX5" fmla="*/ 36221 w 278978"/>
                  <a:gd name="connsiteY5" fmla="*/ 7345 h 33075"/>
                  <a:gd name="connsiteX6" fmla="*/ 24402 w 278978"/>
                  <a:gd name="connsiteY6" fmla="*/ 2384 h 33075"/>
                  <a:gd name="connsiteX7" fmla="*/ 12584 w 278978"/>
                  <a:gd name="connsiteY7" fmla="*/ 7069 h 33075"/>
                  <a:gd name="connsiteX8" fmla="*/ 7636 w 278978"/>
                  <a:gd name="connsiteY8" fmla="*/ 18922 h 33075"/>
                  <a:gd name="connsiteX9" fmla="*/ 130497 w 278978"/>
                  <a:gd name="connsiteY9" fmla="*/ 18922 h 33075"/>
                  <a:gd name="connsiteX10" fmla="*/ 135169 w 278978"/>
                  <a:gd name="connsiteY10" fmla="*/ 30498 h 33075"/>
                  <a:gd name="connsiteX11" fmla="*/ 146988 w 278978"/>
                  <a:gd name="connsiteY11" fmla="*/ 35460 h 33075"/>
                  <a:gd name="connsiteX12" fmla="*/ 158532 w 278978"/>
                  <a:gd name="connsiteY12" fmla="*/ 31049 h 33075"/>
                  <a:gd name="connsiteX13" fmla="*/ 163754 w 278978"/>
                  <a:gd name="connsiteY13" fmla="*/ 19197 h 33075"/>
                  <a:gd name="connsiteX14" fmla="*/ 159082 w 278978"/>
                  <a:gd name="connsiteY14" fmla="*/ 7345 h 33075"/>
                  <a:gd name="connsiteX15" fmla="*/ 147263 w 278978"/>
                  <a:gd name="connsiteY15" fmla="*/ 2384 h 33075"/>
                  <a:gd name="connsiteX16" fmla="*/ 135444 w 278978"/>
                  <a:gd name="connsiteY16" fmla="*/ 7069 h 33075"/>
                  <a:gd name="connsiteX17" fmla="*/ 130497 w 278978"/>
                  <a:gd name="connsiteY17" fmla="*/ 18922 h 33075"/>
                  <a:gd name="connsiteX18" fmla="*/ 253358 w 278978"/>
                  <a:gd name="connsiteY18" fmla="*/ 18922 h 33075"/>
                  <a:gd name="connsiteX19" fmla="*/ 258030 w 278978"/>
                  <a:gd name="connsiteY19" fmla="*/ 30498 h 33075"/>
                  <a:gd name="connsiteX20" fmla="*/ 269849 w 278978"/>
                  <a:gd name="connsiteY20" fmla="*/ 35460 h 33075"/>
                  <a:gd name="connsiteX21" fmla="*/ 281393 w 278978"/>
                  <a:gd name="connsiteY21" fmla="*/ 31049 h 33075"/>
                  <a:gd name="connsiteX22" fmla="*/ 286615 w 278978"/>
                  <a:gd name="connsiteY22" fmla="*/ 19197 h 33075"/>
                  <a:gd name="connsiteX23" fmla="*/ 281943 w 278978"/>
                  <a:gd name="connsiteY23" fmla="*/ 7345 h 33075"/>
                  <a:gd name="connsiteX24" fmla="*/ 270124 w 278978"/>
                  <a:gd name="connsiteY24" fmla="*/ 2384 h 33075"/>
                  <a:gd name="connsiteX25" fmla="*/ 258305 w 278978"/>
                  <a:gd name="connsiteY25" fmla="*/ 7069 h 33075"/>
                  <a:gd name="connsiteX26" fmla="*/ 253358 w 278978"/>
                  <a:gd name="connsiteY26" fmla="*/ 18922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8922"/>
                    </a:moveTo>
                    <a:cubicBezTo>
                      <a:pt x="7636" y="23332"/>
                      <a:pt x="9194" y="27191"/>
                      <a:pt x="12309" y="30498"/>
                    </a:cubicBezTo>
                    <a:cubicBezTo>
                      <a:pt x="15424" y="33806"/>
                      <a:pt x="19363" y="35460"/>
                      <a:pt x="24128" y="35460"/>
                    </a:cubicBezTo>
                    <a:cubicBezTo>
                      <a:pt x="28525" y="35460"/>
                      <a:pt x="32373" y="33990"/>
                      <a:pt x="35672" y="31049"/>
                    </a:cubicBezTo>
                    <a:cubicBezTo>
                      <a:pt x="38970" y="28109"/>
                      <a:pt x="40711" y="24159"/>
                      <a:pt x="40894" y="19197"/>
                    </a:cubicBezTo>
                    <a:cubicBezTo>
                      <a:pt x="40894" y="14603"/>
                      <a:pt x="39336" y="10653"/>
                      <a:pt x="36221" y="7345"/>
                    </a:cubicBezTo>
                    <a:cubicBezTo>
                      <a:pt x="33106" y="4037"/>
                      <a:pt x="29167" y="2384"/>
                      <a:pt x="24402" y="2384"/>
                    </a:cubicBezTo>
                    <a:cubicBezTo>
                      <a:pt x="19638" y="2384"/>
                      <a:pt x="15699" y="3946"/>
                      <a:pt x="12584" y="7069"/>
                    </a:cubicBezTo>
                    <a:cubicBezTo>
                      <a:pt x="9469" y="10193"/>
                      <a:pt x="7819" y="14144"/>
                      <a:pt x="7636" y="18922"/>
                    </a:cubicBezTo>
                    <a:close/>
                    <a:moveTo>
                      <a:pt x="130497" y="18922"/>
                    </a:moveTo>
                    <a:cubicBezTo>
                      <a:pt x="130497" y="23332"/>
                      <a:pt x="132054" y="27191"/>
                      <a:pt x="135169" y="30498"/>
                    </a:cubicBezTo>
                    <a:cubicBezTo>
                      <a:pt x="138284" y="33806"/>
                      <a:pt x="142224" y="35460"/>
                      <a:pt x="146988" y="35460"/>
                    </a:cubicBezTo>
                    <a:cubicBezTo>
                      <a:pt x="151386" y="35460"/>
                      <a:pt x="155234" y="33990"/>
                      <a:pt x="158532" y="31049"/>
                    </a:cubicBezTo>
                    <a:cubicBezTo>
                      <a:pt x="161830" y="28109"/>
                      <a:pt x="163571" y="24159"/>
                      <a:pt x="163754" y="19197"/>
                    </a:cubicBezTo>
                    <a:cubicBezTo>
                      <a:pt x="163754" y="14603"/>
                      <a:pt x="162197" y="10653"/>
                      <a:pt x="159082" y="7345"/>
                    </a:cubicBezTo>
                    <a:cubicBezTo>
                      <a:pt x="155967" y="4037"/>
                      <a:pt x="152027" y="2384"/>
                      <a:pt x="147263" y="2384"/>
                    </a:cubicBezTo>
                    <a:cubicBezTo>
                      <a:pt x="142499" y="2384"/>
                      <a:pt x="138559" y="3946"/>
                      <a:pt x="135444" y="7069"/>
                    </a:cubicBezTo>
                    <a:cubicBezTo>
                      <a:pt x="132329" y="10193"/>
                      <a:pt x="130680" y="14144"/>
                      <a:pt x="130497" y="18922"/>
                    </a:cubicBezTo>
                    <a:close/>
                    <a:moveTo>
                      <a:pt x="253358" y="18922"/>
                    </a:moveTo>
                    <a:cubicBezTo>
                      <a:pt x="253358" y="23332"/>
                      <a:pt x="254915" y="27191"/>
                      <a:pt x="258030" y="30498"/>
                    </a:cubicBezTo>
                    <a:cubicBezTo>
                      <a:pt x="261145" y="33806"/>
                      <a:pt x="265085" y="35460"/>
                      <a:pt x="269849" y="35460"/>
                    </a:cubicBezTo>
                    <a:cubicBezTo>
                      <a:pt x="274247" y="35460"/>
                      <a:pt x="278095" y="33990"/>
                      <a:pt x="281393" y="31049"/>
                    </a:cubicBezTo>
                    <a:cubicBezTo>
                      <a:pt x="284691" y="28109"/>
                      <a:pt x="286432" y="24159"/>
                      <a:pt x="286615" y="19197"/>
                    </a:cubicBezTo>
                    <a:cubicBezTo>
                      <a:pt x="286615" y="14603"/>
                      <a:pt x="285058" y="10653"/>
                      <a:pt x="281943" y="7345"/>
                    </a:cubicBezTo>
                    <a:cubicBezTo>
                      <a:pt x="278827" y="4037"/>
                      <a:pt x="274888" y="2384"/>
                      <a:pt x="270124" y="2384"/>
                    </a:cubicBezTo>
                    <a:cubicBezTo>
                      <a:pt x="265360" y="2384"/>
                      <a:pt x="261420" y="3946"/>
                      <a:pt x="258305" y="7069"/>
                    </a:cubicBezTo>
                    <a:cubicBezTo>
                      <a:pt x="255190" y="10193"/>
                      <a:pt x="253541" y="14144"/>
                      <a:pt x="253358" y="189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9" name="图形 4">
                <a:extLst>
                  <a:ext uri="{FF2B5EF4-FFF2-40B4-BE49-F238E27FC236}">
                    <a16:creationId xmlns:a16="http://schemas.microsoft.com/office/drawing/2014/main" id="{47FD2BA7-6B6D-4FA3-82FF-DC26B69D3703}"/>
                  </a:ext>
                </a:extLst>
              </p:cNvPr>
              <p:cNvGrpSpPr/>
              <p:nvPr/>
            </p:nvGrpSpPr>
            <p:grpSpPr>
              <a:xfrm>
                <a:off x="5597615" y="2321121"/>
                <a:ext cx="906042" cy="200721"/>
                <a:chOff x="5597615" y="2321121"/>
                <a:chExt cx="906042" cy="200721"/>
              </a:xfrm>
              <a:solidFill>
                <a:srgbClr val="000000"/>
              </a:solidFill>
            </p:grpSpPr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0C265C3A-D784-4F6E-8673-03D2BFE71400}"/>
                    </a:ext>
                  </a:extLst>
                </p:cNvPr>
                <p:cNvSpPr/>
                <p:nvPr/>
              </p:nvSpPr>
              <p:spPr>
                <a:xfrm flipV="1">
                  <a:off x="5597615" y="2321121"/>
                  <a:ext cx="130006" cy="124310"/>
                </a:xfrm>
                <a:custGeom>
                  <a:avLst/>
                  <a:gdLst>
                    <a:gd name="connsiteX0" fmla="*/ 9863 w 130006"/>
                    <a:gd name="connsiteY0" fmla="*/ 48103 h 124310"/>
                    <a:gd name="connsiteX1" fmla="*/ 30752 w 130006"/>
                    <a:gd name="connsiteY1" fmla="*/ 101025 h 124310"/>
                    <a:gd name="connsiteX2" fmla="*/ 77753 w 130006"/>
                    <a:gd name="connsiteY2" fmla="*/ 126383 h 124310"/>
                    <a:gd name="connsiteX3" fmla="*/ 102490 w 130006"/>
                    <a:gd name="connsiteY3" fmla="*/ 112877 h 124310"/>
                    <a:gd name="connsiteX4" fmla="*/ 115133 w 130006"/>
                    <a:gd name="connsiteY4" fmla="*/ 121146 h 124310"/>
                    <a:gd name="connsiteX5" fmla="*/ 121455 w 130006"/>
                    <a:gd name="connsiteY5" fmla="*/ 118941 h 124310"/>
                    <a:gd name="connsiteX6" fmla="*/ 124203 w 130006"/>
                    <a:gd name="connsiteY6" fmla="*/ 113428 h 124310"/>
                    <a:gd name="connsiteX7" fmla="*/ 114034 w 130006"/>
                    <a:gd name="connsiteY7" fmla="*/ 69327 h 124310"/>
                    <a:gd name="connsiteX8" fmla="*/ 103589 w 130006"/>
                    <a:gd name="connsiteY8" fmla="*/ 23572 h 124310"/>
                    <a:gd name="connsiteX9" fmla="*/ 105513 w 130006"/>
                    <a:gd name="connsiteY9" fmla="*/ 14476 h 124310"/>
                    <a:gd name="connsiteX10" fmla="*/ 111285 w 130006"/>
                    <a:gd name="connsiteY10" fmla="*/ 11995 h 124310"/>
                    <a:gd name="connsiteX11" fmla="*/ 116782 w 130006"/>
                    <a:gd name="connsiteY11" fmla="*/ 14476 h 124310"/>
                    <a:gd name="connsiteX12" fmla="*/ 128051 w 130006"/>
                    <a:gd name="connsiteY12" fmla="*/ 40937 h 124310"/>
                    <a:gd name="connsiteX13" fmla="*/ 130800 w 130006"/>
                    <a:gd name="connsiteY13" fmla="*/ 46725 h 124310"/>
                    <a:gd name="connsiteX14" fmla="*/ 133548 w 130006"/>
                    <a:gd name="connsiteY14" fmla="*/ 47001 h 124310"/>
                    <a:gd name="connsiteX15" fmla="*/ 134648 w 130006"/>
                    <a:gd name="connsiteY15" fmla="*/ 47001 h 124310"/>
                    <a:gd name="connsiteX16" fmla="*/ 139870 w 130006"/>
                    <a:gd name="connsiteY16" fmla="*/ 44520 h 124310"/>
                    <a:gd name="connsiteX17" fmla="*/ 138496 w 130006"/>
                    <a:gd name="connsiteY17" fmla="*/ 37078 h 124310"/>
                    <a:gd name="connsiteX18" fmla="*/ 132999 w 130006"/>
                    <a:gd name="connsiteY18" fmla="*/ 22194 h 124310"/>
                    <a:gd name="connsiteX19" fmla="*/ 124203 w 130006"/>
                    <a:gd name="connsiteY19" fmla="*/ 8412 h 124310"/>
                    <a:gd name="connsiteX20" fmla="*/ 115408 w 130006"/>
                    <a:gd name="connsiteY20" fmla="*/ 2624 h 124310"/>
                    <a:gd name="connsiteX21" fmla="*/ 108811 w 130006"/>
                    <a:gd name="connsiteY21" fmla="*/ 2073 h 124310"/>
                    <a:gd name="connsiteX22" fmla="*/ 93145 w 130006"/>
                    <a:gd name="connsiteY22" fmla="*/ 6207 h 124310"/>
                    <a:gd name="connsiteX23" fmla="*/ 84899 w 130006"/>
                    <a:gd name="connsiteY23" fmla="*/ 14752 h 124310"/>
                    <a:gd name="connsiteX24" fmla="*/ 83250 w 130006"/>
                    <a:gd name="connsiteY24" fmla="*/ 18886 h 124310"/>
                    <a:gd name="connsiteX25" fmla="*/ 82150 w 130006"/>
                    <a:gd name="connsiteY25" fmla="*/ 18611 h 124310"/>
                    <a:gd name="connsiteX26" fmla="*/ 81051 w 130006"/>
                    <a:gd name="connsiteY26" fmla="*/ 17508 h 124310"/>
                    <a:gd name="connsiteX27" fmla="*/ 48068 w 130006"/>
                    <a:gd name="connsiteY27" fmla="*/ 2073 h 124310"/>
                    <a:gd name="connsiteX28" fmla="*/ 21407 w 130006"/>
                    <a:gd name="connsiteY28" fmla="*/ 13098 h 124310"/>
                    <a:gd name="connsiteX29" fmla="*/ 9863 w 130006"/>
                    <a:gd name="connsiteY29" fmla="*/ 48103 h 124310"/>
                    <a:gd name="connsiteX30" fmla="*/ 97267 w 130006"/>
                    <a:gd name="connsiteY30" fmla="*/ 95237 h 124310"/>
                    <a:gd name="connsiteX31" fmla="*/ 95893 w 130006"/>
                    <a:gd name="connsiteY31" fmla="*/ 101300 h 124310"/>
                    <a:gd name="connsiteX32" fmla="*/ 89571 w 130006"/>
                    <a:gd name="connsiteY32" fmla="*/ 110948 h 124310"/>
                    <a:gd name="connsiteX33" fmla="*/ 76928 w 130006"/>
                    <a:gd name="connsiteY33" fmla="*/ 116460 h 124310"/>
                    <a:gd name="connsiteX34" fmla="*/ 58513 w 130006"/>
                    <a:gd name="connsiteY34" fmla="*/ 107916 h 124310"/>
                    <a:gd name="connsiteX35" fmla="*/ 44770 w 130006"/>
                    <a:gd name="connsiteY35" fmla="*/ 85589 h 124310"/>
                    <a:gd name="connsiteX36" fmla="*/ 33501 w 130006"/>
                    <a:gd name="connsiteY36" fmla="*/ 40386 h 124310"/>
                    <a:gd name="connsiteX37" fmla="*/ 33501 w 130006"/>
                    <a:gd name="connsiteY37" fmla="*/ 37354 h 124310"/>
                    <a:gd name="connsiteX38" fmla="*/ 33226 w 130006"/>
                    <a:gd name="connsiteY38" fmla="*/ 34046 h 124310"/>
                    <a:gd name="connsiteX39" fmla="*/ 38173 w 130006"/>
                    <a:gd name="connsiteY39" fmla="*/ 16957 h 124310"/>
                    <a:gd name="connsiteX40" fmla="*/ 49992 w 130006"/>
                    <a:gd name="connsiteY40" fmla="*/ 11995 h 124310"/>
                    <a:gd name="connsiteX41" fmla="*/ 70606 w 130006"/>
                    <a:gd name="connsiteY41" fmla="*/ 21091 h 124310"/>
                    <a:gd name="connsiteX42" fmla="*/ 82700 w 130006"/>
                    <a:gd name="connsiteY42" fmla="*/ 35149 h 124310"/>
                    <a:gd name="connsiteX43" fmla="*/ 90121 w 130006"/>
                    <a:gd name="connsiteY43" fmla="*/ 64641 h 124310"/>
                    <a:gd name="connsiteX44" fmla="*/ 97267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9863" y="48103"/>
                      </a:moveTo>
                      <a:cubicBezTo>
                        <a:pt x="9863" y="66663"/>
                        <a:pt x="16826" y="84303"/>
                        <a:pt x="30752" y="101025"/>
                      </a:cubicBezTo>
                      <a:cubicBezTo>
                        <a:pt x="44678" y="117747"/>
                        <a:pt x="60345" y="126199"/>
                        <a:pt x="77753" y="126383"/>
                      </a:cubicBezTo>
                      <a:cubicBezTo>
                        <a:pt x="87098" y="126383"/>
                        <a:pt x="95343" y="121881"/>
                        <a:pt x="102490" y="112877"/>
                      </a:cubicBezTo>
                      <a:cubicBezTo>
                        <a:pt x="105421" y="118390"/>
                        <a:pt x="109636" y="121146"/>
                        <a:pt x="115133" y="121146"/>
                      </a:cubicBezTo>
                      <a:cubicBezTo>
                        <a:pt x="117515" y="121146"/>
                        <a:pt x="119622" y="120411"/>
                        <a:pt x="121455" y="118941"/>
                      </a:cubicBezTo>
                      <a:cubicBezTo>
                        <a:pt x="123287" y="117471"/>
                        <a:pt x="124203" y="115633"/>
                        <a:pt x="124203" y="113428"/>
                      </a:cubicBezTo>
                      <a:cubicBezTo>
                        <a:pt x="124203" y="111039"/>
                        <a:pt x="120813" y="96339"/>
                        <a:pt x="114034" y="69327"/>
                      </a:cubicBezTo>
                      <a:cubicBezTo>
                        <a:pt x="107254" y="42315"/>
                        <a:pt x="103772" y="27063"/>
                        <a:pt x="103589" y="23572"/>
                      </a:cubicBezTo>
                      <a:cubicBezTo>
                        <a:pt x="103589" y="18978"/>
                        <a:pt x="104230" y="15946"/>
                        <a:pt x="105513" y="14476"/>
                      </a:cubicBezTo>
                      <a:cubicBezTo>
                        <a:pt x="106796" y="13006"/>
                        <a:pt x="108720" y="12179"/>
                        <a:pt x="111285" y="11995"/>
                      </a:cubicBezTo>
                      <a:cubicBezTo>
                        <a:pt x="112934" y="12179"/>
                        <a:pt x="114767" y="13006"/>
                        <a:pt x="116782" y="14476"/>
                      </a:cubicBezTo>
                      <a:cubicBezTo>
                        <a:pt x="120630" y="18151"/>
                        <a:pt x="124387" y="26971"/>
                        <a:pt x="128051" y="40937"/>
                      </a:cubicBezTo>
                      <a:cubicBezTo>
                        <a:pt x="129151" y="44612"/>
                        <a:pt x="130067" y="46541"/>
                        <a:pt x="130800" y="46725"/>
                      </a:cubicBezTo>
                      <a:cubicBezTo>
                        <a:pt x="131166" y="46909"/>
                        <a:pt x="132083" y="47001"/>
                        <a:pt x="133548" y="47001"/>
                      </a:cubicBezTo>
                      <a:lnTo>
                        <a:pt x="134648" y="47001"/>
                      </a:lnTo>
                      <a:cubicBezTo>
                        <a:pt x="138129" y="47001"/>
                        <a:pt x="139870" y="46174"/>
                        <a:pt x="139870" y="44520"/>
                      </a:cubicBezTo>
                      <a:cubicBezTo>
                        <a:pt x="139870" y="43418"/>
                        <a:pt x="139412" y="40937"/>
                        <a:pt x="138496" y="37078"/>
                      </a:cubicBezTo>
                      <a:cubicBezTo>
                        <a:pt x="137580" y="33219"/>
                        <a:pt x="135747" y="28258"/>
                        <a:pt x="132999" y="22194"/>
                      </a:cubicBezTo>
                      <a:cubicBezTo>
                        <a:pt x="130250" y="16130"/>
                        <a:pt x="127318" y="11536"/>
                        <a:pt x="124203" y="8412"/>
                      </a:cubicBezTo>
                      <a:cubicBezTo>
                        <a:pt x="121821" y="6023"/>
                        <a:pt x="118889" y="4094"/>
                        <a:pt x="115408" y="2624"/>
                      </a:cubicBezTo>
                      <a:cubicBezTo>
                        <a:pt x="113942" y="2256"/>
                        <a:pt x="111743" y="2073"/>
                        <a:pt x="108811" y="2073"/>
                      </a:cubicBezTo>
                      <a:cubicBezTo>
                        <a:pt x="102581" y="2073"/>
                        <a:pt x="97359" y="3451"/>
                        <a:pt x="93145" y="6207"/>
                      </a:cubicBezTo>
                      <a:cubicBezTo>
                        <a:pt x="88930" y="8963"/>
                        <a:pt x="86182" y="11812"/>
                        <a:pt x="84899" y="14752"/>
                      </a:cubicBezTo>
                      <a:lnTo>
                        <a:pt x="83250" y="18886"/>
                      </a:lnTo>
                      <a:cubicBezTo>
                        <a:pt x="83067" y="19070"/>
                        <a:pt x="82700" y="18978"/>
                        <a:pt x="82150" y="18611"/>
                      </a:cubicBezTo>
                      <a:cubicBezTo>
                        <a:pt x="81784" y="18243"/>
                        <a:pt x="81417" y="17876"/>
                        <a:pt x="81051" y="17508"/>
                      </a:cubicBezTo>
                      <a:cubicBezTo>
                        <a:pt x="70240" y="7218"/>
                        <a:pt x="59246" y="2073"/>
                        <a:pt x="48068" y="2073"/>
                      </a:cubicBezTo>
                      <a:cubicBezTo>
                        <a:pt x="37990" y="2073"/>
                        <a:pt x="29103" y="5748"/>
                        <a:pt x="21407" y="13098"/>
                      </a:cubicBezTo>
                      <a:cubicBezTo>
                        <a:pt x="13711" y="20448"/>
                        <a:pt x="9863" y="32117"/>
                        <a:pt x="9863" y="48103"/>
                      </a:cubicBezTo>
                      <a:close/>
                      <a:moveTo>
                        <a:pt x="97267" y="95237"/>
                      </a:moveTo>
                      <a:cubicBezTo>
                        <a:pt x="97267" y="96339"/>
                        <a:pt x="96809" y="98360"/>
                        <a:pt x="95893" y="101300"/>
                      </a:cubicBezTo>
                      <a:cubicBezTo>
                        <a:pt x="94977" y="104241"/>
                        <a:pt x="92870" y="107456"/>
                        <a:pt x="89571" y="110948"/>
                      </a:cubicBezTo>
                      <a:cubicBezTo>
                        <a:pt x="86273" y="114439"/>
                        <a:pt x="82059" y="116276"/>
                        <a:pt x="76928" y="116460"/>
                      </a:cubicBezTo>
                      <a:cubicBezTo>
                        <a:pt x="70515" y="116460"/>
                        <a:pt x="64376" y="113612"/>
                        <a:pt x="58513" y="107916"/>
                      </a:cubicBezTo>
                      <a:cubicBezTo>
                        <a:pt x="52649" y="102219"/>
                        <a:pt x="48068" y="94777"/>
                        <a:pt x="44770" y="85589"/>
                      </a:cubicBezTo>
                      <a:cubicBezTo>
                        <a:pt x="39456" y="71073"/>
                        <a:pt x="35700" y="56005"/>
                        <a:pt x="33501" y="40386"/>
                      </a:cubicBezTo>
                      <a:cubicBezTo>
                        <a:pt x="33501" y="39834"/>
                        <a:pt x="33501" y="38824"/>
                        <a:pt x="33501" y="37354"/>
                      </a:cubicBezTo>
                      <a:cubicBezTo>
                        <a:pt x="33501" y="35884"/>
                        <a:pt x="33409" y="34781"/>
                        <a:pt x="33226" y="34046"/>
                      </a:cubicBezTo>
                      <a:cubicBezTo>
                        <a:pt x="33226" y="25777"/>
                        <a:pt x="34875" y="20081"/>
                        <a:pt x="38173" y="16957"/>
                      </a:cubicBezTo>
                      <a:cubicBezTo>
                        <a:pt x="41472" y="13833"/>
                        <a:pt x="45411" y="12179"/>
                        <a:pt x="49992" y="11995"/>
                      </a:cubicBezTo>
                      <a:cubicBezTo>
                        <a:pt x="56955" y="11995"/>
                        <a:pt x="63827" y="15027"/>
                        <a:pt x="70606" y="21091"/>
                      </a:cubicBezTo>
                      <a:cubicBezTo>
                        <a:pt x="77386" y="27155"/>
                        <a:pt x="81417" y="31841"/>
                        <a:pt x="82700" y="35149"/>
                      </a:cubicBezTo>
                      <a:cubicBezTo>
                        <a:pt x="83067" y="35884"/>
                        <a:pt x="85540" y="45714"/>
                        <a:pt x="90121" y="64641"/>
                      </a:cubicBezTo>
                      <a:cubicBezTo>
                        <a:pt x="94702" y="83568"/>
                        <a:pt x="97084" y="93766"/>
                        <a:pt x="97267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" name="图形 4">
                  <a:extLst>
                    <a:ext uri="{FF2B5EF4-FFF2-40B4-BE49-F238E27FC236}">
                      <a16:creationId xmlns:a16="http://schemas.microsoft.com/office/drawing/2014/main" id="{8C1783D2-08FA-4F6F-8C26-D5DFDC1DE424}"/>
                    </a:ext>
                  </a:extLst>
                </p:cNvPr>
                <p:cNvGrpSpPr/>
                <p:nvPr/>
              </p:nvGrpSpPr>
              <p:grpSpPr>
                <a:xfrm>
                  <a:off x="5738024" y="2354235"/>
                  <a:ext cx="765633" cy="167608"/>
                  <a:chOff x="5738024" y="2354235"/>
                  <a:chExt cx="765633" cy="167608"/>
                </a:xfrm>
                <a:solidFill>
                  <a:srgbClr val="000000"/>
                </a:solidFill>
              </p:grpSpPr>
              <p:sp>
                <p:nvSpPr>
                  <p:cNvPr id="82" name="任意多边形: 形状 81">
                    <a:extLst>
                      <a:ext uri="{FF2B5EF4-FFF2-40B4-BE49-F238E27FC236}">
                        <a16:creationId xmlns:a16="http://schemas.microsoft.com/office/drawing/2014/main" id="{A2979446-DFB1-481A-92AA-74BB44876FD9}"/>
                      </a:ext>
                    </a:extLst>
                  </p:cNvPr>
                  <p:cNvSpPr/>
                  <p:nvPr/>
                </p:nvSpPr>
                <p:spPr>
                  <a:xfrm flipV="1">
                    <a:off x="5738024" y="2397876"/>
                    <a:ext cx="108626" cy="88287"/>
                  </a:xfrm>
                  <a:custGeom>
                    <a:avLst/>
                    <a:gdLst>
                      <a:gd name="connsiteX0" fmla="*/ 10304 w 108626"/>
                      <a:gd name="connsiteY0" fmla="*/ 60358 h 88287"/>
                      <a:gd name="connsiteX1" fmla="*/ 10887 w 108626"/>
                      <a:gd name="connsiteY1" fmla="*/ 63476 h 88287"/>
                      <a:gd name="connsiteX2" fmla="*/ 13219 w 108626"/>
                      <a:gd name="connsiteY2" fmla="*/ 70881 h 88287"/>
                      <a:gd name="connsiteX3" fmla="*/ 17105 w 108626"/>
                      <a:gd name="connsiteY3" fmla="*/ 80040 h 88287"/>
                      <a:gd name="connsiteX4" fmla="*/ 23518 w 108626"/>
                      <a:gd name="connsiteY4" fmla="*/ 87250 h 88287"/>
                      <a:gd name="connsiteX5" fmla="*/ 32457 w 108626"/>
                      <a:gd name="connsiteY5" fmla="*/ 90563 h 88287"/>
                      <a:gd name="connsiteX6" fmla="*/ 44116 w 108626"/>
                      <a:gd name="connsiteY6" fmla="*/ 87055 h 88287"/>
                      <a:gd name="connsiteX7" fmla="*/ 49946 w 108626"/>
                      <a:gd name="connsiteY7" fmla="*/ 80430 h 88287"/>
                      <a:gd name="connsiteX8" fmla="*/ 51112 w 108626"/>
                      <a:gd name="connsiteY8" fmla="*/ 76337 h 88287"/>
                      <a:gd name="connsiteX9" fmla="*/ 51306 w 108626"/>
                      <a:gd name="connsiteY9" fmla="*/ 75947 h 88287"/>
                      <a:gd name="connsiteX10" fmla="*/ 53444 w 108626"/>
                      <a:gd name="connsiteY10" fmla="*/ 78091 h 88287"/>
                      <a:gd name="connsiteX11" fmla="*/ 80455 w 108626"/>
                      <a:gd name="connsiteY11" fmla="*/ 90563 h 88287"/>
                      <a:gd name="connsiteX12" fmla="*/ 97361 w 108626"/>
                      <a:gd name="connsiteY12" fmla="*/ 85301 h 88287"/>
                      <a:gd name="connsiteX13" fmla="*/ 103968 w 108626"/>
                      <a:gd name="connsiteY13" fmla="*/ 69906 h 88287"/>
                      <a:gd name="connsiteX14" fmla="*/ 96584 w 108626"/>
                      <a:gd name="connsiteY14" fmla="*/ 39311 h 88287"/>
                      <a:gd name="connsiteX15" fmla="*/ 89199 w 108626"/>
                      <a:gd name="connsiteY15" fmla="*/ 14563 h 88287"/>
                      <a:gd name="connsiteX16" fmla="*/ 92503 w 108626"/>
                      <a:gd name="connsiteY16" fmla="*/ 9496 h 88287"/>
                      <a:gd name="connsiteX17" fmla="*/ 94252 w 108626"/>
                      <a:gd name="connsiteY17" fmla="*/ 9691 h 88287"/>
                      <a:gd name="connsiteX18" fmla="*/ 104357 w 108626"/>
                      <a:gd name="connsiteY18" fmla="*/ 17096 h 88287"/>
                      <a:gd name="connsiteX19" fmla="*/ 111158 w 108626"/>
                      <a:gd name="connsiteY19" fmla="*/ 32686 h 88287"/>
                      <a:gd name="connsiteX20" fmla="*/ 115044 w 108626"/>
                      <a:gd name="connsiteY20" fmla="*/ 34245 h 88287"/>
                      <a:gd name="connsiteX21" fmla="*/ 118931 w 108626"/>
                      <a:gd name="connsiteY21" fmla="*/ 32686 h 88287"/>
                      <a:gd name="connsiteX22" fmla="*/ 118154 w 108626"/>
                      <a:gd name="connsiteY22" fmla="*/ 29763 h 88287"/>
                      <a:gd name="connsiteX23" fmla="*/ 113878 w 108626"/>
                      <a:gd name="connsiteY23" fmla="*/ 18655 h 88287"/>
                      <a:gd name="connsiteX24" fmla="*/ 104940 w 108626"/>
                      <a:gd name="connsiteY24" fmla="*/ 7742 h 88287"/>
                      <a:gd name="connsiteX25" fmla="*/ 91531 w 108626"/>
                      <a:gd name="connsiteY25" fmla="*/ 2481 h 88287"/>
                      <a:gd name="connsiteX26" fmla="*/ 78317 w 108626"/>
                      <a:gd name="connsiteY26" fmla="*/ 7742 h 88287"/>
                      <a:gd name="connsiteX27" fmla="*/ 74236 w 108626"/>
                      <a:gd name="connsiteY27" fmla="*/ 18655 h 88287"/>
                      <a:gd name="connsiteX28" fmla="*/ 81232 w 108626"/>
                      <a:gd name="connsiteY28" fmla="*/ 42040 h 88287"/>
                      <a:gd name="connsiteX29" fmla="*/ 88422 w 108626"/>
                      <a:gd name="connsiteY29" fmla="*/ 71660 h 88287"/>
                      <a:gd name="connsiteX30" fmla="*/ 79872 w 108626"/>
                      <a:gd name="connsiteY30" fmla="*/ 83158 h 88287"/>
                      <a:gd name="connsiteX31" fmla="*/ 78900 w 108626"/>
                      <a:gd name="connsiteY31" fmla="*/ 83158 h 88287"/>
                      <a:gd name="connsiteX32" fmla="*/ 50723 w 108626"/>
                      <a:gd name="connsiteY32" fmla="*/ 63476 h 88287"/>
                      <a:gd name="connsiteX33" fmla="*/ 49363 w 108626"/>
                      <a:gd name="connsiteY33" fmla="*/ 61137 h 88287"/>
                      <a:gd name="connsiteX34" fmla="*/ 42950 w 108626"/>
                      <a:gd name="connsiteY34" fmla="*/ 35024 h 88287"/>
                      <a:gd name="connsiteX35" fmla="*/ 35566 w 108626"/>
                      <a:gd name="connsiteY35" fmla="*/ 7547 h 88287"/>
                      <a:gd name="connsiteX36" fmla="*/ 27210 w 108626"/>
                      <a:gd name="connsiteY36" fmla="*/ 2286 h 88287"/>
                      <a:gd name="connsiteX37" fmla="*/ 23129 w 108626"/>
                      <a:gd name="connsiteY37" fmla="*/ 3455 h 88287"/>
                      <a:gd name="connsiteX38" fmla="*/ 20992 w 108626"/>
                      <a:gd name="connsiteY38" fmla="*/ 5793 h 88287"/>
                      <a:gd name="connsiteX39" fmla="*/ 20603 w 108626"/>
                      <a:gd name="connsiteY39" fmla="*/ 7742 h 88287"/>
                      <a:gd name="connsiteX40" fmla="*/ 27988 w 108626"/>
                      <a:gd name="connsiteY40" fmla="*/ 39506 h 88287"/>
                      <a:gd name="connsiteX41" fmla="*/ 35760 w 108626"/>
                      <a:gd name="connsiteY41" fmla="*/ 71271 h 88287"/>
                      <a:gd name="connsiteX42" fmla="*/ 35955 w 108626"/>
                      <a:gd name="connsiteY42" fmla="*/ 75753 h 88287"/>
                      <a:gd name="connsiteX43" fmla="*/ 31291 w 108626"/>
                      <a:gd name="connsiteY43" fmla="*/ 83353 h 88287"/>
                      <a:gd name="connsiteX44" fmla="*/ 19049 w 108626"/>
                      <a:gd name="connsiteY44" fmla="*/ 63865 h 88287"/>
                      <a:gd name="connsiteX45" fmla="*/ 17883 w 108626"/>
                      <a:gd name="connsiteY45" fmla="*/ 59773 h 88287"/>
                      <a:gd name="connsiteX46" fmla="*/ 14191 w 108626"/>
                      <a:gd name="connsiteY46" fmla="*/ 58604 h 88287"/>
                      <a:gd name="connsiteX47" fmla="*/ 11470 w 108626"/>
                      <a:gd name="connsiteY47" fmla="*/ 58604 h 88287"/>
                      <a:gd name="connsiteX48" fmla="*/ 10304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0304" y="60358"/>
                        </a:moveTo>
                        <a:cubicBezTo>
                          <a:pt x="10434" y="61137"/>
                          <a:pt x="10628" y="62176"/>
                          <a:pt x="10887" y="63476"/>
                        </a:cubicBezTo>
                        <a:cubicBezTo>
                          <a:pt x="11146" y="64775"/>
                          <a:pt x="11924" y="67243"/>
                          <a:pt x="13219" y="70881"/>
                        </a:cubicBezTo>
                        <a:cubicBezTo>
                          <a:pt x="14514" y="74518"/>
                          <a:pt x="15810" y="77571"/>
                          <a:pt x="17105" y="80040"/>
                        </a:cubicBezTo>
                        <a:cubicBezTo>
                          <a:pt x="18401" y="82508"/>
                          <a:pt x="20539" y="84912"/>
                          <a:pt x="23518" y="87250"/>
                        </a:cubicBezTo>
                        <a:cubicBezTo>
                          <a:pt x="26498" y="89589"/>
                          <a:pt x="29477" y="90693"/>
                          <a:pt x="32457" y="90563"/>
                        </a:cubicBezTo>
                        <a:cubicBezTo>
                          <a:pt x="37121" y="90563"/>
                          <a:pt x="41007" y="89394"/>
                          <a:pt x="44116" y="87055"/>
                        </a:cubicBezTo>
                        <a:cubicBezTo>
                          <a:pt x="47226" y="84717"/>
                          <a:pt x="49169" y="82508"/>
                          <a:pt x="49946" y="80430"/>
                        </a:cubicBezTo>
                        <a:cubicBezTo>
                          <a:pt x="50723" y="78351"/>
                          <a:pt x="51112" y="76987"/>
                          <a:pt x="51112" y="76337"/>
                        </a:cubicBezTo>
                        <a:cubicBezTo>
                          <a:pt x="51112" y="76077"/>
                          <a:pt x="51177" y="75947"/>
                          <a:pt x="51306" y="75947"/>
                        </a:cubicBezTo>
                        <a:lnTo>
                          <a:pt x="53444" y="78091"/>
                        </a:lnTo>
                        <a:cubicBezTo>
                          <a:pt x="61346" y="86406"/>
                          <a:pt x="70350" y="90563"/>
                          <a:pt x="80455" y="90563"/>
                        </a:cubicBezTo>
                        <a:cubicBezTo>
                          <a:pt x="87450" y="90563"/>
                          <a:pt x="93086" y="88809"/>
                          <a:pt x="97361" y="85301"/>
                        </a:cubicBezTo>
                        <a:cubicBezTo>
                          <a:pt x="101636" y="81794"/>
                          <a:pt x="103838" y="76662"/>
                          <a:pt x="103968" y="69906"/>
                        </a:cubicBezTo>
                        <a:cubicBezTo>
                          <a:pt x="104097" y="63151"/>
                          <a:pt x="101636" y="52953"/>
                          <a:pt x="96584" y="39311"/>
                        </a:cubicBezTo>
                        <a:cubicBezTo>
                          <a:pt x="91531" y="25670"/>
                          <a:pt x="89070" y="17421"/>
                          <a:pt x="89199" y="14563"/>
                        </a:cubicBezTo>
                        <a:cubicBezTo>
                          <a:pt x="89199" y="11185"/>
                          <a:pt x="90301" y="9496"/>
                          <a:pt x="92503" y="9496"/>
                        </a:cubicBezTo>
                        <a:cubicBezTo>
                          <a:pt x="93280" y="9496"/>
                          <a:pt x="93863" y="9561"/>
                          <a:pt x="94252" y="9691"/>
                        </a:cubicBezTo>
                        <a:cubicBezTo>
                          <a:pt x="98009" y="10340"/>
                          <a:pt x="101377" y="12809"/>
                          <a:pt x="104357" y="17096"/>
                        </a:cubicBezTo>
                        <a:cubicBezTo>
                          <a:pt x="107336" y="21383"/>
                          <a:pt x="109603" y="26580"/>
                          <a:pt x="111158" y="32686"/>
                        </a:cubicBezTo>
                        <a:cubicBezTo>
                          <a:pt x="111417" y="33725"/>
                          <a:pt x="112712" y="34245"/>
                          <a:pt x="115044" y="34245"/>
                        </a:cubicBezTo>
                        <a:cubicBezTo>
                          <a:pt x="117635" y="34245"/>
                          <a:pt x="118931" y="33725"/>
                          <a:pt x="118931" y="32686"/>
                        </a:cubicBezTo>
                        <a:cubicBezTo>
                          <a:pt x="118931" y="32556"/>
                          <a:pt x="118672" y="31582"/>
                          <a:pt x="118154" y="29763"/>
                        </a:cubicBezTo>
                        <a:cubicBezTo>
                          <a:pt x="117117" y="25995"/>
                          <a:pt x="115692" y="22293"/>
                          <a:pt x="113878" y="18655"/>
                        </a:cubicBezTo>
                        <a:cubicBezTo>
                          <a:pt x="112065" y="15017"/>
                          <a:pt x="109085" y="11380"/>
                          <a:pt x="104940" y="7742"/>
                        </a:cubicBezTo>
                        <a:cubicBezTo>
                          <a:pt x="100794" y="4105"/>
                          <a:pt x="96325" y="2351"/>
                          <a:pt x="91531" y="2481"/>
                        </a:cubicBezTo>
                        <a:cubicBezTo>
                          <a:pt x="85442" y="2481"/>
                          <a:pt x="81038" y="4234"/>
                          <a:pt x="78317" y="7742"/>
                        </a:cubicBezTo>
                        <a:cubicBezTo>
                          <a:pt x="75597" y="11250"/>
                          <a:pt x="74236" y="14887"/>
                          <a:pt x="74236" y="18655"/>
                        </a:cubicBezTo>
                        <a:cubicBezTo>
                          <a:pt x="74236" y="21123"/>
                          <a:pt x="76568" y="28918"/>
                          <a:pt x="81232" y="42040"/>
                        </a:cubicBezTo>
                        <a:cubicBezTo>
                          <a:pt x="85896" y="55161"/>
                          <a:pt x="88293" y="65035"/>
                          <a:pt x="88422" y="71660"/>
                        </a:cubicBezTo>
                        <a:cubicBezTo>
                          <a:pt x="88422" y="79325"/>
                          <a:pt x="85572" y="83158"/>
                          <a:pt x="79872" y="83158"/>
                        </a:cubicBezTo>
                        <a:lnTo>
                          <a:pt x="78900" y="83158"/>
                        </a:lnTo>
                        <a:cubicBezTo>
                          <a:pt x="67759" y="83158"/>
                          <a:pt x="58367" y="76597"/>
                          <a:pt x="50723" y="63476"/>
                        </a:cubicBezTo>
                        <a:lnTo>
                          <a:pt x="49363" y="61137"/>
                        </a:lnTo>
                        <a:lnTo>
                          <a:pt x="42950" y="35024"/>
                        </a:lnTo>
                        <a:cubicBezTo>
                          <a:pt x="38675" y="18005"/>
                          <a:pt x="36214" y="8846"/>
                          <a:pt x="35566" y="7547"/>
                        </a:cubicBezTo>
                        <a:cubicBezTo>
                          <a:pt x="33882" y="4040"/>
                          <a:pt x="31097" y="2286"/>
                          <a:pt x="27210" y="2286"/>
                        </a:cubicBezTo>
                        <a:cubicBezTo>
                          <a:pt x="25526" y="2286"/>
                          <a:pt x="24166" y="2675"/>
                          <a:pt x="23129" y="3455"/>
                        </a:cubicBezTo>
                        <a:cubicBezTo>
                          <a:pt x="22093" y="4234"/>
                          <a:pt x="21381" y="5014"/>
                          <a:pt x="20992" y="5793"/>
                        </a:cubicBezTo>
                        <a:cubicBezTo>
                          <a:pt x="20603" y="6573"/>
                          <a:pt x="20474" y="7222"/>
                          <a:pt x="20603" y="7742"/>
                        </a:cubicBezTo>
                        <a:cubicBezTo>
                          <a:pt x="20603" y="9431"/>
                          <a:pt x="23065" y="20019"/>
                          <a:pt x="27988" y="39506"/>
                        </a:cubicBezTo>
                        <a:cubicBezTo>
                          <a:pt x="32910" y="58994"/>
                          <a:pt x="35501" y="69582"/>
                          <a:pt x="35760" y="71271"/>
                        </a:cubicBezTo>
                        <a:cubicBezTo>
                          <a:pt x="35890" y="71920"/>
                          <a:pt x="35955" y="73414"/>
                          <a:pt x="35955" y="75753"/>
                        </a:cubicBezTo>
                        <a:cubicBezTo>
                          <a:pt x="35955" y="80819"/>
                          <a:pt x="34400" y="83353"/>
                          <a:pt x="31291" y="83353"/>
                        </a:cubicBezTo>
                        <a:cubicBezTo>
                          <a:pt x="26368" y="83353"/>
                          <a:pt x="22287" y="76857"/>
                          <a:pt x="19049" y="63865"/>
                        </a:cubicBezTo>
                        <a:cubicBezTo>
                          <a:pt x="18271" y="61267"/>
                          <a:pt x="17883" y="59903"/>
                          <a:pt x="17883" y="59773"/>
                        </a:cubicBezTo>
                        <a:cubicBezTo>
                          <a:pt x="17624" y="58994"/>
                          <a:pt x="16393" y="58604"/>
                          <a:pt x="14191" y="58604"/>
                        </a:cubicBezTo>
                        <a:lnTo>
                          <a:pt x="11470" y="58604"/>
                        </a:lnTo>
                        <a:cubicBezTo>
                          <a:pt x="10693" y="59383"/>
                          <a:pt x="10304" y="59968"/>
                          <a:pt x="10304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任意多边形: 形状 82">
                    <a:extLst>
                      <a:ext uri="{FF2B5EF4-FFF2-40B4-BE49-F238E27FC236}">
                        <a16:creationId xmlns:a16="http://schemas.microsoft.com/office/drawing/2014/main" id="{722BF153-E413-49B2-96C5-A24A5B394EA4}"/>
                      </a:ext>
                    </a:extLst>
                  </p:cNvPr>
                  <p:cNvSpPr/>
                  <p:nvPr/>
                </p:nvSpPr>
                <p:spPr>
                  <a:xfrm flipV="1">
                    <a:off x="5866860" y="2431404"/>
                    <a:ext cx="118537" cy="7794"/>
                  </a:xfrm>
                  <a:custGeom>
                    <a:avLst/>
                    <a:gdLst>
                      <a:gd name="connsiteX0" fmla="*/ 10702 w 118537"/>
                      <a:gd name="connsiteY0" fmla="*/ 3591 h 7794"/>
                      <a:gd name="connsiteX1" fmla="*/ 10702 w 118537"/>
                      <a:gd name="connsiteY1" fmla="*/ 6124 h 7794"/>
                      <a:gd name="connsiteX2" fmla="*/ 13423 w 118537"/>
                      <a:gd name="connsiteY2" fmla="*/ 10022 h 7794"/>
                      <a:gd name="connsiteX3" fmla="*/ 126325 w 118537"/>
                      <a:gd name="connsiteY3" fmla="*/ 10022 h 7794"/>
                      <a:gd name="connsiteX4" fmla="*/ 129240 w 118537"/>
                      <a:gd name="connsiteY4" fmla="*/ 6124 h 7794"/>
                      <a:gd name="connsiteX5" fmla="*/ 126325 w 118537"/>
                      <a:gd name="connsiteY5" fmla="*/ 2227 h 7794"/>
                      <a:gd name="connsiteX6" fmla="*/ 13423 w 118537"/>
                      <a:gd name="connsiteY6" fmla="*/ 2227 h 7794"/>
                      <a:gd name="connsiteX7" fmla="*/ 10702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0702" y="3591"/>
                        </a:moveTo>
                        <a:cubicBezTo>
                          <a:pt x="10702" y="3591"/>
                          <a:pt x="10702" y="4435"/>
                          <a:pt x="10702" y="6124"/>
                        </a:cubicBezTo>
                        <a:cubicBezTo>
                          <a:pt x="10702" y="7813"/>
                          <a:pt x="11609" y="9112"/>
                          <a:pt x="13423" y="10022"/>
                        </a:cubicBezTo>
                        <a:lnTo>
                          <a:pt x="126325" y="10022"/>
                        </a:lnTo>
                        <a:cubicBezTo>
                          <a:pt x="128268" y="8982"/>
                          <a:pt x="129240" y="7683"/>
                          <a:pt x="129240" y="6124"/>
                        </a:cubicBezTo>
                        <a:cubicBezTo>
                          <a:pt x="129240" y="4565"/>
                          <a:pt x="128268" y="3266"/>
                          <a:pt x="126325" y="2227"/>
                        </a:cubicBezTo>
                        <a:lnTo>
                          <a:pt x="13423" y="2227"/>
                        </a:lnTo>
                        <a:cubicBezTo>
                          <a:pt x="11609" y="3136"/>
                          <a:pt x="10702" y="4435"/>
                          <a:pt x="10702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任意多边形: 形状 83">
                    <a:extLst>
                      <a:ext uri="{FF2B5EF4-FFF2-40B4-BE49-F238E27FC236}">
                        <a16:creationId xmlns:a16="http://schemas.microsoft.com/office/drawing/2014/main" id="{CC72E3F7-ADF1-4592-B436-1CCEE5C0C7DE}"/>
                      </a:ext>
                    </a:extLst>
                  </p:cNvPr>
                  <p:cNvSpPr/>
                  <p:nvPr/>
                </p:nvSpPr>
                <p:spPr>
                  <a:xfrm flipV="1">
                    <a:off x="6017850" y="2354235"/>
                    <a:ext cx="66847" cy="129785"/>
                  </a:xfrm>
                  <a:custGeom>
                    <a:avLst/>
                    <a:gdLst>
                      <a:gd name="connsiteX0" fmla="*/ 36554 w 66847"/>
                      <a:gd name="connsiteY0" fmla="*/ 114721 h 129785"/>
                      <a:gd name="connsiteX1" fmla="*/ 34028 w 66847"/>
                      <a:gd name="connsiteY1" fmla="*/ 113747 h 129785"/>
                      <a:gd name="connsiteX2" fmla="*/ 26255 w 66847"/>
                      <a:gd name="connsiteY2" fmla="*/ 111798 h 129785"/>
                      <a:gd name="connsiteX3" fmla="*/ 14984 w 66847"/>
                      <a:gd name="connsiteY3" fmla="*/ 110434 h 129785"/>
                      <a:gd name="connsiteX4" fmla="*/ 11292 w 66847"/>
                      <a:gd name="connsiteY4" fmla="*/ 110434 h 129785"/>
                      <a:gd name="connsiteX5" fmla="*/ 11292 w 66847"/>
                      <a:gd name="connsiteY5" fmla="*/ 119398 h 129785"/>
                      <a:gd name="connsiteX6" fmla="*/ 14984 w 66847"/>
                      <a:gd name="connsiteY6" fmla="*/ 119398 h 129785"/>
                      <a:gd name="connsiteX7" fmla="*/ 31890 w 66847"/>
                      <a:gd name="connsiteY7" fmla="*/ 122321 h 129785"/>
                      <a:gd name="connsiteX8" fmla="*/ 42772 w 66847"/>
                      <a:gd name="connsiteY8" fmla="*/ 126998 h 129785"/>
                      <a:gd name="connsiteX9" fmla="*/ 48213 w 66847"/>
                      <a:gd name="connsiteY9" fmla="*/ 131286 h 129785"/>
                      <a:gd name="connsiteX10" fmla="*/ 50545 w 66847"/>
                      <a:gd name="connsiteY10" fmla="*/ 131870 h 129785"/>
                      <a:gd name="connsiteX11" fmla="*/ 53849 w 66847"/>
                      <a:gd name="connsiteY11" fmla="*/ 130701 h 129785"/>
                      <a:gd name="connsiteX12" fmla="*/ 53849 w 66847"/>
                      <a:gd name="connsiteY12" fmla="*/ 72434 h 129785"/>
                      <a:gd name="connsiteX13" fmla="*/ 54043 w 66847"/>
                      <a:gd name="connsiteY13" fmla="*/ 13972 h 129785"/>
                      <a:gd name="connsiteX14" fmla="*/ 56375 w 66847"/>
                      <a:gd name="connsiteY14" fmla="*/ 12219 h 129785"/>
                      <a:gd name="connsiteX15" fmla="*/ 61038 w 66847"/>
                      <a:gd name="connsiteY15" fmla="*/ 11439 h 129785"/>
                      <a:gd name="connsiteX16" fmla="*/ 73087 w 66847"/>
                      <a:gd name="connsiteY16" fmla="*/ 11049 h 129785"/>
                      <a:gd name="connsiteX17" fmla="*/ 78139 w 66847"/>
                      <a:gd name="connsiteY17" fmla="*/ 11049 h 129785"/>
                      <a:gd name="connsiteX18" fmla="*/ 78139 w 66847"/>
                      <a:gd name="connsiteY18" fmla="*/ 2085 h 129785"/>
                      <a:gd name="connsiteX19" fmla="*/ 76001 w 66847"/>
                      <a:gd name="connsiteY19" fmla="*/ 2085 h 129785"/>
                      <a:gd name="connsiteX20" fmla="*/ 45104 w 66847"/>
                      <a:gd name="connsiteY20" fmla="*/ 2670 h 129785"/>
                      <a:gd name="connsiteX21" fmla="*/ 14595 w 66847"/>
                      <a:gd name="connsiteY21" fmla="*/ 2085 h 129785"/>
                      <a:gd name="connsiteX22" fmla="*/ 12263 w 66847"/>
                      <a:gd name="connsiteY22" fmla="*/ 2085 h 129785"/>
                      <a:gd name="connsiteX23" fmla="*/ 12263 w 66847"/>
                      <a:gd name="connsiteY23" fmla="*/ 11049 h 129785"/>
                      <a:gd name="connsiteX24" fmla="*/ 17316 w 66847"/>
                      <a:gd name="connsiteY24" fmla="*/ 11049 h 129785"/>
                      <a:gd name="connsiteX25" fmla="*/ 24700 w 66847"/>
                      <a:gd name="connsiteY25" fmla="*/ 11049 h 129785"/>
                      <a:gd name="connsiteX26" fmla="*/ 29558 w 66847"/>
                      <a:gd name="connsiteY26" fmla="*/ 11244 h 129785"/>
                      <a:gd name="connsiteX27" fmla="*/ 32667 w 66847"/>
                      <a:gd name="connsiteY27" fmla="*/ 11829 h 129785"/>
                      <a:gd name="connsiteX28" fmla="*/ 34222 w 66847"/>
                      <a:gd name="connsiteY28" fmla="*/ 12219 h 129785"/>
                      <a:gd name="connsiteX29" fmla="*/ 35388 w 66847"/>
                      <a:gd name="connsiteY29" fmla="*/ 13193 h 129785"/>
                      <a:gd name="connsiteX30" fmla="*/ 36554 w 66847"/>
                      <a:gd name="connsiteY30" fmla="*/ 13972 h 129785"/>
                      <a:gd name="connsiteX31" fmla="*/ 36554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554" y="114721"/>
                        </a:moveTo>
                        <a:lnTo>
                          <a:pt x="34028" y="113747"/>
                        </a:lnTo>
                        <a:cubicBezTo>
                          <a:pt x="32214" y="113098"/>
                          <a:pt x="29623" y="112448"/>
                          <a:pt x="26255" y="111798"/>
                        </a:cubicBezTo>
                        <a:cubicBezTo>
                          <a:pt x="22886" y="111149"/>
                          <a:pt x="19129" y="110694"/>
                          <a:pt x="14984" y="110434"/>
                        </a:cubicBezTo>
                        <a:lnTo>
                          <a:pt x="11292" y="110434"/>
                        </a:lnTo>
                        <a:lnTo>
                          <a:pt x="11292" y="119398"/>
                        </a:lnTo>
                        <a:lnTo>
                          <a:pt x="14984" y="119398"/>
                        </a:lnTo>
                        <a:cubicBezTo>
                          <a:pt x="21073" y="119658"/>
                          <a:pt x="26708" y="120633"/>
                          <a:pt x="31890" y="122321"/>
                        </a:cubicBezTo>
                        <a:cubicBezTo>
                          <a:pt x="37072" y="124010"/>
                          <a:pt x="40699" y="125569"/>
                          <a:pt x="42772" y="126998"/>
                        </a:cubicBezTo>
                        <a:cubicBezTo>
                          <a:pt x="44845" y="128427"/>
                          <a:pt x="46659" y="129857"/>
                          <a:pt x="48213" y="131286"/>
                        </a:cubicBezTo>
                        <a:cubicBezTo>
                          <a:pt x="48472" y="131675"/>
                          <a:pt x="49250" y="131870"/>
                          <a:pt x="50545" y="131870"/>
                        </a:cubicBezTo>
                        <a:cubicBezTo>
                          <a:pt x="51711" y="131870"/>
                          <a:pt x="52812" y="131480"/>
                          <a:pt x="53849" y="130701"/>
                        </a:cubicBezTo>
                        <a:lnTo>
                          <a:pt x="53849" y="72434"/>
                        </a:lnTo>
                        <a:lnTo>
                          <a:pt x="54043" y="13972"/>
                        </a:lnTo>
                        <a:cubicBezTo>
                          <a:pt x="54950" y="13063"/>
                          <a:pt x="55727" y="12478"/>
                          <a:pt x="56375" y="12219"/>
                        </a:cubicBezTo>
                        <a:cubicBezTo>
                          <a:pt x="57022" y="11959"/>
                          <a:pt x="58577" y="11699"/>
                          <a:pt x="61038" y="11439"/>
                        </a:cubicBezTo>
                        <a:cubicBezTo>
                          <a:pt x="63500" y="11179"/>
                          <a:pt x="67516" y="11049"/>
                          <a:pt x="73087" y="11049"/>
                        </a:cubicBezTo>
                        <a:lnTo>
                          <a:pt x="78139" y="11049"/>
                        </a:lnTo>
                        <a:lnTo>
                          <a:pt x="78139" y="2085"/>
                        </a:lnTo>
                        <a:lnTo>
                          <a:pt x="76001" y="2085"/>
                        </a:lnTo>
                        <a:cubicBezTo>
                          <a:pt x="73281" y="2475"/>
                          <a:pt x="62982" y="2670"/>
                          <a:pt x="45104" y="2670"/>
                        </a:cubicBezTo>
                        <a:cubicBezTo>
                          <a:pt x="27485" y="2670"/>
                          <a:pt x="17316" y="2475"/>
                          <a:pt x="14595" y="2085"/>
                        </a:cubicBezTo>
                        <a:lnTo>
                          <a:pt x="12263" y="2085"/>
                        </a:lnTo>
                        <a:lnTo>
                          <a:pt x="12263" y="11049"/>
                        </a:lnTo>
                        <a:lnTo>
                          <a:pt x="17316" y="11049"/>
                        </a:lnTo>
                        <a:cubicBezTo>
                          <a:pt x="20166" y="11049"/>
                          <a:pt x="22627" y="11049"/>
                          <a:pt x="24700" y="11049"/>
                        </a:cubicBezTo>
                        <a:cubicBezTo>
                          <a:pt x="26773" y="11049"/>
                          <a:pt x="28392" y="11114"/>
                          <a:pt x="29558" y="11244"/>
                        </a:cubicBezTo>
                        <a:cubicBezTo>
                          <a:pt x="30724" y="11374"/>
                          <a:pt x="31760" y="11569"/>
                          <a:pt x="32667" y="11829"/>
                        </a:cubicBezTo>
                        <a:cubicBezTo>
                          <a:pt x="33574" y="12089"/>
                          <a:pt x="34092" y="12219"/>
                          <a:pt x="34222" y="12219"/>
                        </a:cubicBezTo>
                        <a:cubicBezTo>
                          <a:pt x="34351" y="12219"/>
                          <a:pt x="34740" y="12543"/>
                          <a:pt x="35388" y="13193"/>
                        </a:cubicBezTo>
                        <a:cubicBezTo>
                          <a:pt x="36036" y="13842"/>
                          <a:pt x="36424" y="14102"/>
                          <a:pt x="36554" y="13972"/>
                        </a:cubicBezTo>
                        <a:lnTo>
                          <a:pt x="36554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任意多边形: 形状 84">
                    <a:extLst>
                      <a:ext uri="{FF2B5EF4-FFF2-40B4-BE49-F238E27FC236}">
                        <a16:creationId xmlns:a16="http://schemas.microsoft.com/office/drawing/2014/main" id="{5CE7BAA5-6987-49BE-BB2D-28DB45C053CE}"/>
                      </a:ext>
                    </a:extLst>
                  </p:cNvPr>
                  <p:cNvSpPr/>
                  <p:nvPr/>
                </p:nvSpPr>
                <p:spPr>
                  <a:xfrm flipV="1">
                    <a:off x="6114040" y="2460440"/>
                    <a:ext cx="25650" cy="61402"/>
                  </a:xfrm>
                  <a:custGeom>
                    <a:avLst/>
                    <a:gdLst>
                      <a:gd name="connsiteX0" fmla="*/ 11678 w 25650"/>
                      <a:gd name="connsiteY0" fmla="*/ 47359 h 61402"/>
                      <a:gd name="connsiteX1" fmla="*/ 11678 w 25650"/>
                      <a:gd name="connsiteY1" fmla="*/ 52231 h 61402"/>
                      <a:gd name="connsiteX2" fmla="*/ 14787 w 25650"/>
                      <a:gd name="connsiteY2" fmla="*/ 60611 h 61402"/>
                      <a:gd name="connsiteX3" fmla="*/ 23143 w 25650"/>
                      <a:gd name="connsiteY3" fmla="*/ 64119 h 61402"/>
                      <a:gd name="connsiteX4" fmla="*/ 32859 w 25650"/>
                      <a:gd name="connsiteY4" fmla="*/ 59247 h 61402"/>
                      <a:gd name="connsiteX5" fmla="*/ 37328 w 25650"/>
                      <a:gd name="connsiteY5" fmla="*/ 42098 h 61402"/>
                      <a:gd name="connsiteX6" fmla="*/ 35580 w 25650"/>
                      <a:gd name="connsiteY6" fmla="*/ 28847 h 61402"/>
                      <a:gd name="connsiteX7" fmla="*/ 31499 w 25650"/>
                      <a:gd name="connsiteY7" fmla="*/ 17739 h 61402"/>
                      <a:gd name="connsiteX8" fmla="*/ 26446 w 25650"/>
                      <a:gd name="connsiteY8" fmla="*/ 9749 h 61402"/>
                      <a:gd name="connsiteX9" fmla="*/ 21783 w 25650"/>
                      <a:gd name="connsiteY9" fmla="*/ 4488 h 61402"/>
                      <a:gd name="connsiteX10" fmla="*/ 19256 w 25650"/>
                      <a:gd name="connsiteY10" fmla="*/ 2734 h 61402"/>
                      <a:gd name="connsiteX11" fmla="*/ 16730 w 25650"/>
                      <a:gd name="connsiteY11" fmla="*/ 4488 h 61402"/>
                      <a:gd name="connsiteX12" fmla="*/ 14981 w 25650"/>
                      <a:gd name="connsiteY12" fmla="*/ 7021 h 61402"/>
                      <a:gd name="connsiteX13" fmla="*/ 17119 w 25650"/>
                      <a:gd name="connsiteY13" fmla="*/ 10139 h 61402"/>
                      <a:gd name="connsiteX14" fmla="*/ 21977 w 25650"/>
                      <a:gd name="connsiteY14" fmla="*/ 15985 h 61402"/>
                      <a:gd name="connsiteX15" fmla="*/ 27029 w 25650"/>
                      <a:gd name="connsiteY15" fmla="*/ 25729 h 61402"/>
                      <a:gd name="connsiteX16" fmla="*/ 30138 w 25650"/>
                      <a:gd name="connsiteY16" fmla="*/ 39954 h 61402"/>
                      <a:gd name="connsiteX17" fmla="*/ 30138 w 25650"/>
                      <a:gd name="connsiteY17" fmla="*/ 42293 h 61402"/>
                      <a:gd name="connsiteX18" fmla="*/ 29944 w 25650"/>
                      <a:gd name="connsiteY18" fmla="*/ 42098 h 61402"/>
                      <a:gd name="connsiteX19" fmla="*/ 28973 w 25650"/>
                      <a:gd name="connsiteY19" fmla="*/ 41708 h 61402"/>
                      <a:gd name="connsiteX20" fmla="*/ 27807 w 25650"/>
                      <a:gd name="connsiteY20" fmla="*/ 41124 h 61402"/>
                      <a:gd name="connsiteX21" fmla="*/ 26058 w 25650"/>
                      <a:gd name="connsiteY21" fmla="*/ 40734 h 61402"/>
                      <a:gd name="connsiteX22" fmla="*/ 23726 w 25650"/>
                      <a:gd name="connsiteY22" fmla="*/ 40539 h 61402"/>
                      <a:gd name="connsiteX23" fmla="*/ 1517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678" y="47359"/>
                        </a:moveTo>
                        <a:cubicBezTo>
                          <a:pt x="11678" y="47359"/>
                          <a:pt x="11678" y="48983"/>
                          <a:pt x="11678" y="52231"/>
                        </a:cubicBezTo>
                        <a:cubicBezTo>
                          <a:pt x="11678" y="55479"/>
                          <a:pt x="12714" y="58272"/>
                          <a:pt x="14787" y="60611"/>
                        </a:cubicBezTo>
                        <a:cubicBezTo>
                          <a:pt x="16860" y="62949"/>
                          <a:pt x="19645" y="64119"/>
                          <a:pt x="23143" y="64119"/>
                        </a:cubicBezTo>
                        <a:cubicBezTo>
                          <a:pt x="26770" y="64119"/>
                          <a:pt x="30009" y="62495"/>
                          <a:pt x="32859" y="59247"/>
                        </a:cubicBezTo>
                        <a:cubicBezTo>
                          <a:pt x="35709" y="55999"/>
                          <a:pt x="37199" y="50283"/>
                          <a:pt x="37328" y="42098"/>
                        </a:cubicBezTo>
                        <a:cubicBezTo>
                          <a:pt x="37328" y="37551"/>
                          <a:pt x="36745" y="33134"/>
                          <a:pt x="35580" y="28847"/>
                        </a:cubicBezTo>
                        <a:cubicBezTo>
                          <a:pt x="34414" y="24559"/>
                          <a:pt x="33053" y="20857"/>
                          <a:pt x="31499" y="17739"/>
                        </a:cubicBezTo>
                        <a:cubicBezTo>
                          <a:pt x="29944" y="14621"/>
                          <a:pt x="28260" y="11958"/>
                          <a:pt x="26446" y="9749"/>
                        </a:cubicBezTo>
                        <a:cubicBezTo>
                          <a:pt x="24633" y="7541"/>
                          <a:pt x="23078" y="5787"/>
                          <a:pt x="21783" y="4488"/>
                        </a:cubicBezTo>
                        <a:cubicBezTo>
                          <a:pt x="20487" y="3188"/>
                          <a:pt x="19645" y="2604"/>
                          <a:pt x="19256" y="2734"/>
                        </a:cubicBezTo>
                        <a:cubicBezTo>
                          <a:pt x="18738" y="2734"/>
                          <a:pt x="17896" y="3318"/>
                          <a:pt x="16730" y="4488"/>
                        </a:cubicBezTo>
                        <a:cubicBezTo>
                          <a:pt x="15564" y="5657"/>
                          <a:pt x="14981" y="6501"/>
                          <a:pt x="14981" y="7021"/>
                        </a:cubicBezTo>
                        <a:cubicBezTo>
                          <a:pt x="14981" y="7541"/>
                          <a:pt x="15694" y="8580"/>
                          <a:pt x="17119" y="10139"/>
                        </a:cubicBezTo>
                        <a:cubicBezTo>
                          <a:pt x="18544" y="11698"/>
                          <a:pt x="20163" y="13647"/>
                          <a:pt x="21977" y="15985"/>
                        </a:cubicBezTo>
                        <a:cubicBezTo>
                          <a:pt x="23791" y="18323"/>
                          <a:pt x="25475" y="21571"/>
                          <a:pt x="27029" y="25729"/>
                        </a:cubicBezTo>
                        <a:cubicBezTo>
                          <a:pt x="28584" y="29886"/>
                          <a:pt x="29620" y="34628"/>
                          <a:pt x="30138" y="39954"/>
                        </a:cubicBezTo>
                        <a:lnTo>
                          <a:pt x="30138" y="42293"/>
                        </a:lnTo>
                        <a:lnTo>
                          <a:pt x="29944" y="42098"/>
                        </a:lnTo>
                        <a:cubicBezTo>
                          <a:pt x="29685" y="41968"/>
                          <a:pt x="29361" y="41838"/>
                          <a:pt x="28973" y="41708"/>
                        </a:cubicBezTo>
                        <a:cubicBezTo>
                          <a:pt x="28584" y="41578"/>
                          <a:pt x="28195" y="41383"/>
                          <a:pt x="27807" y="41124"/>
                        </a:cubicBezTo>
                        <a:cubicBezTo>
                          <a:pt x="27418" y="40864"/>
                          <a:pt x="26835" y="40734"/>
                          <a:pt x="26058" y="40734"/>
                        </a:cubicBezTo>
                        <a:cubicBezTo>
                          <a:pt x="25280" y="40734"/>
                          <a:pt x="24503" y="40669"/>
                          <a:pt x="23726" y="40539"/>
                        </a:cubicBezTo>
                        <a:cubicBezTo>
                          <a:pt x="20228" y="40539"/>
                          <a:pt x="17378" y="41643"/>
                          <a:pt x="1517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任意多边形: 形状 85">
                    <a:extLst>
                      <a:ext uri="{FF2B5EF4-FFF2-40B4-BE49-F238E27FC236}">
                        <a16:creationId xmlns:a16="http://schemas.microsoft.com/office/drawing/2014/main" id="{F7AAC251-CE66-4CD6-8529-1B743C02DAA6}"/>
                      </a:ext>
                    </a:extLst>
                  </p:cNvPr>
                  <p:cNvSpPr/>
                  <p:nvPr/>
                </p:nvSpPr>
                <p:spPr>
                  <a:xfrm flipV="1">
                    <a:off x="6156985" y="2397876"/>
                    <a:ext cx="108626" cy="88287"/>
                  </a:xfrm>
                  <a:custGeom>
                    <a:avLst/>
                    <a:gdLst>
                      <a:gd name="connsiteX0" fmla="*/ 11828 w 108626"/>
                      <a:gd name="connsiteY0" fmla="*/ 60358 h 88287"/>
                      <a:gd name="connsiteX1" fmla="*/ 12411 w 108626"/>
                      <a:gd name="connsiteY1" fmla="*/ 63476 h 88287"/>
                      <a:gd name="connsiteX2" fmla="*/ 14743 w 108626"/>
                      <a:gd name="connsiteY2" fmla="*/ 70881 h 88287"/>
                      <a:gd name="connsiteX3" fmla="*/ 18630 w 108626"/>
                      <a:gd name="connsiteY3" fmla="*/ 80040 h 88287"/>
                      <a:gd name="connsiteX4" fmla="*/ 25042 w 108626"/>
                      <a:gd name="connsiteY4" fmla="*/ 87250 h 88287"/>
                      <a:gd name="connsiteX5" fmla="*/ 33981 w 108626"/>
                      <a:gd name="connsiteY5" fmla="*/ 90563 h 88287"/>
                      <a:gd name="connsiteX6" fmla="*/ 45641 w 108626"/>
                      <a:gd name="connsiteY6" fmla="*/ 87055 h 88287"/>
                      <a:gd name="connsiteX7" fmla="*/ 51470 w 108626"/>
                      <a:gd name="connsiteY7" fmla="*/ 80430 h 88287"/>
                      <a:gd name="connsiteX8" fmla="*/ 52636 w 108626"/>
                      <a:gd name="connsiteY8" fmla="*/ 76337 h 88287"/>
                      <a:gd name="connsiteX9" fmla="*/ 52831 w 108626"/>
                      <a:gd name="connsiteY9" fmla="*/ 75947 h 88287"/>
                      <a:gd name="connsiteX10" fmla="*/ 54968 w 108626"/>
                      <a:gd name="connsiteY10" fmla="*/ 78091 h 88287"/>
                      <a:gd name="connsiteX11" fmla="*/ 81979 w 108626"/>
                      <a:gd name="connsiteY11" fmla="*/ 90563 h 88287"/>
                      <a:gd name="connsiteX12" fmla="*/ 98885 w 108626"/>
                      <a:gd name="connsiteY12" fmla="*/ 85301 h 88287"/>
                      <a:gd name="connsiteX13" fmla="*/ 105492 w 108626"/>
                      <a:gd name="connsiteY13" fmla="*/ 69906 h 88287"/>
                      <a:gd name="connsiteX14" fmla="*/ 98108 w 108626"/>
                      <a:gd name="connsiteY14" fmla="*/ 39311 h 88287"/>
                      <a:gd name="connsiteX15" fmla="*/ 90724 w 108626"/>
                      <a:gd name="connsiteY15" fmla="*/ 14563 h 88287"/>
                      <a:gd name="connsiteX16" fmla="*/ 94027 w 108626"/>
                      <a:gd name="connsiteY16" fmla="*/ 9496 h 88287"/>
                      <a:gd name="connsiteX17" fmla="*/ 95776 w 108626"/>
                      <a:gd name="connsiteY17" fmla="*/ 9691 h 88287"/>
                      <a:gd name="connsiteX18" fmla="*/ 105881 w 108626"/>
                      <a:gd name="connsiteY18" fmla="*/ 17096 h 88287"/>
                      <a:gd name="connsiteX19" fmla="*/ 112682 w 108626"/>
                      <a:gd name="connsiteY19" fmla="*/ 32686 h 88287"/>
                      <a:gd name="connsiteX20" fmla="*/ 116569 w 108626"/>
                      <a:gd name="connsiteY20" fmla="*/ 34245 h 88287"/>
                      <a:gd name="connsiteX21" fmla="*/ 120455 w 108626"/>
                      <a:gd name="connsiteY21" fmla="*/ 32686 h 88287"/>
                      <a:gd name="connsiteX22" fmla="*/ 119678 w 108626"/>
                      <a:gd name="connsiteY22" fmla="*/ 29763 h 88287"/>
                      <a:gd name="connsiteX23" fmla="*/ 115403 w 108626"/>
                      <a:gd name="connsiteY23" fmla="*/ 18655 h 88287"/>
                      <a:gd name="connsiteX24" fmla="*/ 106464 w 108626"/>
                      <a:gd name="connsiteY24" fmla="*/ 7742 h 88287"/>
                      <a:gd name="connsiteX25" fmla="*/ 93056 w 108626"/>
                      <a:gd name="connsiteY25" fmla="*/ 2481 h 88287"/>
                      <a:gd name="connsiteX26" fmla="*/ 79842 w 108626"/>
                      <a:gd name="connsiteY26" fmla="*/ 7742 h 88287"/>
                      <a:gd name="connsiteX27" fmla="*/ 75761 w 108626"/>
                      <a:gd name="connsiteY27" fmla="*/ 18655 h 88287"/>
                      <a:gd name="connsiteX28" fmla="*/ 82756 w 108626"/>
                      <a:gd name="connsiteY28" fmla="*/ 42040 h 88287"/>
                      <a:gd name="connsiteX29" fmla="*/ 89946 w 108626"/>
                      <a:gd name="connsiteY29" fmla="*/ 71660 h 88287"/>
                      <a:gd name="connsiteX30" fmla="*/ 81396 w 108626"/>
                      <a:gd name="connsiteY30" fmla="*/ 83158 h 88287"/>
                      <a:gd name="connsiteX31" fmla="*/ 80425 w 108626"/>
                      <a:gd name="connsiteY31" fmla="*/ 83158 h 88287"/>
                      <a:gd name="connsiteX32" fmla="*/ 52248 w 108626"/>
                      <a:gd name="connsiteY32" fmla="*/ 63476 h 88287"/>
                      <a:gd name="connsiteX33" fmla="*/ 50887 w 108626"/>
                      <a:gd name="connsiteY33" fmla="*/ 61137 h 88287"/>
                      <a:gd name="connsiteX34" fmla="*/ 44475 w 108626"/>
                      <a:gd name="connsiteY34" fmla="*/ 35024 h 88287"/>
                      <a:gd name="connsiteX35" fmla="*/ 37090 w 108626"/>
                      <a:gd name="connsiteY35" fmla="*/ 7547 h 88287"/>
                      <a:gd name="connsiteX36" fmla="*/ 28735 w 108626"/>
                      <a:gd name="connsiteY36" fmla="*/ 2286 h 88287"/>
                      <a:gd name="connsiteX37" fmla="*/ 24654 w 108626"/>
                      <a:gd name="connsiteY37" fmla="*/ 3455 h 88287"/>
                      <a:gd name="connsiteX38" fmla="*/ 22516 w 108626"/>
                      <a:gd name="connsiteY38" fmla="*/ 5793 h 88287"/>
                      <a:gd name="connsiteX39" fmla="*/ 22128 w 108626"/>
                      <a:gd name="connsiteY39" fmla="*/ 7742 h 88287"/>
                      <a:gd name="connsiteX40" fmla="*/ 29512 w 108626"/>
                      <a:gd name="connsiteY40" fmla="*/ 39506 h 88287"/>
                      <a:gd name="connsiteX41" fmla="*/ 37285 w 108626"/>
                      <a:gd name="connsiteY41" fmla="*/ 71271 h 88287"/>
                      <a:gd name="connsiteX42" fmla="*/ 37479 w 108626"/>
                      <a:gd name="connsiteY42" fmla="*/ 75753 h 88287"/>
                      <a:gd name="connsiteX43" fmla="*/ 32815 w 108626"/>
                      <a:gd name="connsiteY43" fmla="*/ 83353 h 88287"/>
                      <a:gd name="connsiteX44" fmla="*/ 20573 w 108626"/>
                      <a:gd name="connsiteY44" fmla="*/ 63865 h 88287"/>
                      <a:gd name="connsiteX45" fmla="*/ 19407 w 108626"/>
                      <a:gd name="connsiteY45" fmla="*/ 59773 h 88287"/>
                      <a:gd name="connsiteX46" fmla="*/ 15715 w 108626"/>
                      <a:gd name="connsiteY46" fmla="*/ 58604 h 88287"/>
                      <a:gd name="connsiteX47" fmla="*/ 12994 w 108626"/>
                      <a:gd name="connsiteY47" fmla="*/ 58604 h 88287"/>
                      <a:gd name="connsiteX48" fmla="*/ 1182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828" y="60358"/>
                        </a:moveTo>
                        <a:cubicBezTo>
                          <a:pt x="11958" y="61137"/>
                          <a:pt x="12152" y="62176"/>
                          <a:pt x="12411" y="63476"/>
                        </a:cubicBezTo>
                        <a:cubicBezTo>
                          <a:pt x="12671" y="64775"/>
                          <a:pt x="13448" y="67243"/>
                          <a:pt x="14743" y="70881"/>
                        </a:cubicBezTo>
                        <a:cubicBezTo>
                          <a:pt x="16039" y="74518"/>
                          <a:pt x="17334" y="77571"/>
                          <a:pt x="18630" y="80040"/>
                        </a:cubicBezTo>
                        <a:cubicBezTo>
                          <a:pt x="19925" y="82508"/>
                          <a:pt x="22063" y="84912"/>
                          <a:pt x="25042" y="87250"/>
                        </a:cubicBezTo>
                        <a:cubicBezTo>
                          <a:pt x="28022" y="89589"/>
                          <a:pt x="31002" y="90693"/>
                          <a:pt x="33981" y="90563"/>
                        </a:cubicBezTo>
                        <a:cubicBezTo>
                          <a:pt x="38645" y="90563"/>
                          <a:pt x="42532" y="89394"/>
                          <a:pt x="45641" y="87055"/>
                        </a:cubicBezTo>
                        <a:cubicBezTo>
                          <a:pt x="48750" y="84717"/>
                          <a:pt x="50693" y="82508"/>
                          <a:pt x="51470" y="80430"/>
                        </a:cubicBezTo>
                        <a:cubicBezTo>
                          <a:pt x="52248" y="78351"/>
                          <a:pt x="52636" y="76987"/>
                          <a:pt x="52636" y="76337"/>
                        </a:cubicBezTo>
                        <a:cubicBezTo>
                          <a:pt x="52636" y="76077"/>
                          <a:pt x="52701" y="75947"/>
                          <a:pt x="52831" y="75947"/>
                        </a:cubicBezTo>
                        <a:lnTo>
                          <a:pt x="54968" y="78091"/>
                        </a:lnTo>
                        <a:cubicBezTo>
                          <a:pt x="62871" y="86406"/>
                          <a:pt x="71874" y="90563"/>
                          <a:pt x="81979" y="90563"/>
                        </a:cubicBezTo>
                        <a:cubicBezTo>
                          <a:pt x="88975" y="90563"/>
                          <a:pt x="94610" y="88809"/>
                          <a:pt x="98885" y="85301"/>
                        </a:cubicBezTo>
                        <a:cubicBezTo>
                          <a:pt x="103160" y="81794"/>
                          <a:pt x="105363" y="76662"/>
                          <a:pt x="105492" y="69906"/>
                        </a:cubicBezTo>
                        <a:cubicBezTo>
                          <a:pt x="105622" y="63151"/>
                          <a:pt x="103160" y="52953"/>
                          <a:pt x="98108" y="39311"/>
                        </a:cubicBezTo>
                        <a:cubicBezTo>
                          <a:pt x="93056" y="25670"/>
                          <a:pt x="90594" y="17421"/>
                          <a:pt x="90724" y="14563"/>
                        </a:cubicBezTo>
                        <a:cubicBezTo>
                          <a:pt x="90724" y="11185"/>
                          <a:pt x="91825" y="9496"/>
                          <a:pt x="94027" y="9496"/>
                        </a:cubicBezTo>
                        <a:cubicBezTo>
                          <a:pt x="94804" y="9496"/>
                          <a:pt x="95387" y="9561"/>
                          <a:pt x="95776" y="9691"/>
                        </a:cubicBezTo>
                        <a:cubicBezTo>
                          <a:pt x="99533" y="10340"/>
                          <a:pt x="102901" y="12809"/>
                          <a:pt x="105881" y="17096"/>
                        </a:cubicBezTo>
                        <a:cubicBezTo>
                          <a:pt x="108861" y="21383"/>
                          <a:pt x="111128" y="26580"/>
                          <a:pt x="112682" y="32686"/>
                        </a:cubicBezTo>
                        <a:cubicBezTo>
                          <a:pt x="112941" y="33725"/>
                          <a:pt x="114237" y="34245"/>
                          <a:pt x="116569" y="34245"/>
                        </a:cubicBezTo>
                        <a:cubicBezTo>
                          <a:pt x="119160" y="34245"/>
                          <a:pt x="120455" y="33725"/>
                          <a:pt x="120455" y="32686"/>
                        </a:cubicBezTo>
                        <a:cubicBezTo>
                          <a:pt x="120455" y="32556"/>
                          <a:pt x="120196" y="31582"/>
                          <a:pt x="119678" y="29763"/>
                        </a:cubicBezTo>
                        <a:cubicBezTo>
                          <a:pt x="118641" y="25995"/>
                          <a:pt x="117216" y="22293"/>
                          <a:pt x="115403" y="18655"/>
                        </a:cubicBezTo>
                        <a:cubicBezTo>
                          <a:pt x="113589" y="15017"/>
                          <a:pt x="110609" y="11380"/>
                          <a:pt x="106464" y="7742"/>
                        </a:cubicBezTo>
                        <a:cubicBezTo>
                          <a:pt x="102318" y="4105"/>
                          <a:pt x="97849" y="2351"/>
                          <a:pt x="93056" y="2481"/>
                        </a:cubicBezTo>
                        <a:cubicBezTo>
                          <a:pt x="86967" y="2481"/>
                          <a:pt x="82562" y="4234"/>
                          <a:pt x="79842" y="7742"/>
                        </a:cubicBezTo>
                        <a:cubicBezTo>
                          <a:pt x="77121" y="11250"/>
                          <a:pt x="75761" y="14887"/>
                          <a:pt x="75761" y="18655"/>
                        </a:cubicBezTo>
                        <a:cubicBezTo>
                          <a:pt x="75761" y="21123"/>
                          <a:pt x="78093" y="28918"/>
                          <a:pt x="82756" y="42040"/>
                        </a:cubicBezTo>
                        <a:cubicBezTo>
                          <a:pt x="87420" y="55161"/>
                          <a:pt x="89817" y="65035"/>
                          <a:pt x="89946" y="71660"/>
                        </a:cubicBezTo>
                        <a:cubicBezTo>
                          <a:pt x="89946" y="79325"/>
                          <a:pt x="87096" y="83158"/>
                          <a:pt x="81396" y="83158"/>
                        </a:cubicBezTo>
                        <a:lnTo>
                          <a:pt x="80425" y="83158"/>
                        </a:lnTo>
                        <a:cubicBezTo>
                          <a:pt x="69283" y="83158"/>
                          <a:pt x="59891" y="76597"/>
                          <a:pt x="52248" y="63476"/>
                        </a:cubicBezTo>
                        <a:lnTo>
                          <a:pt x="50887" y="61137"/>
                        </a:lnTo>
                        <a:lnTo>
                          <a:pt x="44475" y="35024"/>
                        </a:lnTo>
                        <a:cubicBezTo>
                          <a:pt x="40200" y="18005"/>
                          <a:pt x="37738" y="8846"/>
                          <a:pt x="37090" y="7547"/>
                        </a:cubicBezTo>
                        <a:cubicBezTo>
                          <a:pt x="35406" y="4040"/>
                          <a:pt x="32621" y="2286"/>
                          <a:pt x="28735" y="2286"/>
                        </a:cubicBezTo>
                        <a:cubicBezTo>
                          <a:pt x="27050" y="2286"/>
                          <a:pt x="25690" y="2675"/>
                          <a:pt x="24654" y="3455"/>
                        </a:cubicBezTo>
                        <a:cubicBezTo>
                          <a:pt x="23617" y="4234"/>
                          <a:pt x="22905" y="5014"/>
                          <a:pt x="22516" y="5793"/>
                        </a:cubicBezTo>
                        <a:cubicBezTo>
                          <a:pt x="22128" y="6573"/>
                          <a:pt x="21998" y="7222"/>
                          <a:pt x="22128" y="7742"/>
                        </a:cubicBezTo>
                        <a:cubicBezTo>
                          <a:pt x="22128" y="9431"/>
                          <a:pt x="24589" y="20019"/>
                          <a:pt x="29512" y="39506"/>
                        </a:cubicBezTo>
                        <a:cubicBezTo>
                          <a:pt x="34435" y="58994"/>
                          <a:pt x="37026" y="69582"/>
                          <a:pt x="37285" y="71271"/>
                        </a:cubicBezTo>
                        <a:cubicBezTo>
                          <a:pt x="37414" y="71920"/>
                          <a:pt x="37479" y="73414"/>
                          <a:pt x="37479" y="75753"/>
                        </a:cubicBezTo>
                        <a:cubicBezTo>
                          <a:pt x="37479" y="80819"/>
                          <a:pt x="35925" y="83353"/>
                          <a:pt x="32815" y="83353"/>
                        </a:cubicBezTo>
                        <a:cubicBezTo>
                          <a:pt x="27892" y="83353"/>
                          <a:pt x="23812" y="76857"/>
                          <a:pt x="20573" y="63865"/>
                        </a:cubicBezTo>
                        <a:cubicBezTo>
                          <a:pt x="19796" y="61267"/>
                          <a:pt x="19407" y="59903"/>
                          <a:pt x="19407" y="59773"/>
                        </a:cubicBezTo>
                        <a:cubicBezTo>
                          <a:pt x="19148" y="58994"/>
                          <a:pt x="17917" y="58604"/>
                          <a:pt x="15715" y="58604"/>
                        </a:cubicBezTo>
                        <a:lnTo>
                          <a:pt x="12994" y="58604"/>
                        </a:lnTo>
                        <a:cubicBezTo>
                          <a:pt x="12217" y="59383"/>
                          <a:pt x="11828" y="59968"/>
                          <a:pt x="1182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任意多边形: 形状 86">
                    <a:extLst>
                      <a:ext uri="{FF2B5EF4-FFF2-40B4-BE49-F238E27FC236}">
                        <a16:creationId xmlns:a16="http://schemas.microsoft.com/office/drawing/2014/main" id="{359ACE29-127B-4591-8928-937DD68F721E}"/>
                      </a:ext>
                    </a:extLst>
                  </p:cNvPr>
                  <p:cNvSpPr/>
                  <p:nvPr/>
                </p:nvSpPr>
                <p:spPr>
                  <a:xfrm flipV="1">
                    <a:off x="6285821" y="2431404"/>
                    <a:ext cx="118537" cy="7794"/>
                  </a:xfrm>
                  <a:custGeom>
                    <a:avLst/>
                    <a:gdLst>
                      <a:gd name="connsiteX0" fmla="*/ 12227 w 118537"/>
                      <a:gd name="connsiteY0" fmla="*/ 3591 h 7794"/>
                      <a:gd name="connsiteX1" fmla="*/ 12227 w 118537"/>
                      <a:gd name="connsiteY1" fmla="*/ 6124 h 7794"/>
                      <a:gd name="connsiteX2" fmla="*/ 14947 w 118537"/>
                      <a:gd name="connsiteY2" fmla="*/ 10022 h 7794"/>
                      <a:gd name="connsiteX3" fmla="*/ 127849 w 118537"/>
                      <a:gd name="connsiteY3" fmla="*/ 10022 h 7794"/>
                      <a:gd name="connsiteX4" fmla="*/ 130764 w 118537"/>
                      <a:gd name="connsiteY4" fmla="*/ 6124 h 7794"/>
                      <a:gd name="connsiteX5" fmla="*/ 127849 w 118537"/>
                      <a:gd name="connsiteY5" fmla="*/ 2227 h 7794"/>
                      <a:gd name="connsiteX6" fmla="*/ 14947 w 118537"/>
                      <a:gd name="connsiteY6" fmla="*/ 2227 h 7794"/>
                      <a:gd name="connsiteX7" fmla="*/ 12227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2227" y="3591"/>
                        </a:moveTo>
                        <a:cubicBezTo>
                          <a:pt x="12227" y="3591"/>
                          <a:pt x="12227" y="4435"/>
                          <a:pt x="12227" y="6124"/>
                        </a:cubicBezTo>
                        <a:cubicBezTo>
                          <a:pt x="12227" y="7813"/>
                          <a:pt x="13134" y="9112"/>
                          <a:pt x="14947" y="10022"/>
                        </a:cubicBezTo>
                        <a:lnTo>
                          <a:pt x="127849" y="10022"/>
                        </a:lnTo>
                        <a:cubicBezTo>
                          <a:pt x="129792" y="8982"/>
                          <a:pt x="130764" y="7683"/>
                          <a:pt x="130764" y="6124"/>
                        </a:cubicBezTo>
                        <a:cubicBezTo>
                          <a:pt x="130764" y="4565"/>
                          <a:pt x="129792" y="3266"/>
                          <a:pt x="127849" y="2227"/>
                        </a:cubicBezTo>
                        <a:lnTo>
                          <a:pt x="14947" y="2227"/>
                        </a:lnTo>
                        <a:cubicBezTo>
                          <a:pt x="13134" y="3136"/>
                          <a:pt x="12227" y="4435"/>
                          <a:pt x="12227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任意多边形: 形状 87">
                    <a:extLst>
                      <a:ext uri="{FF2B5EF4-FFF2-40B4-BE49-F238E27FC236}">
                        <a16:creationId xmlns:a16="http://schemas.microsoft.com/office/drawing/2014/main" id="{00311CE9-C995-45C3-BA2B-65ED29C5735D}"/>
                      </a:ext>
                    </a:extLst>
                  </p:cNvPr>
                  <p:cNvSpPr/>
                  <p:nvPr/>
                </p:nvSpPr>
                <p:spPr>
                  <a:xfrm flipV="1">
                    <a:off x="6436810" y="2354235"/>
                    <a:ext cx="66847" cy="129785"/>
                  </a:xfrm>
                  <a:custGeom>
                    <a:avLst/>
                    <a:gdLst>
                      <a:gd name="connsiteX0" fmla="*/ 38078 w 66847"/>
                      <a:gd name="connsiteY0" fmla="*/ 114721 h 129785"/>
                      <a:gd name="connsiteX1" fmla="*/ 35552 w 66847"/>
                      <a:gd name="connsiteY1" fmla="*/ 113747 h 129785"/>
                      <a:gd name="connsiteX2" fmla="*/ 27779 w 66847"/>
                      <a:gd name="connsiteY2" fmla="*/ 111798 h 129785"/>
                      <a:gd name="connsiteX3" fmla="*/ 16508 w 66847"/>
                      <a:gd name="connsiteY3" fmla="*/ 110434 h 129785"/>
                      <a:gd name="connsiteX4" fmla="*/ 12816 w 66847"/>
                      <a:gd name="connsiteY4" fmla="*/ 110434 h 129785"/>
                      <a:gd name="connsiteX5" fmla="*/ 12816 w 66847"/>
                      <a:gd name="connsiteY5" fmla="*/ 119398 h 129785"/>
                      <a:gd name="connsiteX6" fmla="*/ 16508 w 66847"/>
                      <a:gd name="connsiteY6" fmla="*/ 119398 h 129785"/>
                      <a:gd name="connsiteX7" fmla="*/ 33414 w 66847"/>
                      <a:gd name="connsiteY7" fmla="*/ 122321 h 129785"/>
                      <a:gd name="connsiteX8" fmla="*/ 44296 w 66847"/>
                      <a:gd name="connsiteY8" fmla="*/ 126998 h 129785"/>
                      <a:gd name="connsiteX9" fmla="*/ 49737 w 66847"/>
                      <a:gd name="connsiteY9" fmla="*/ 131286 h 129785"/>
                      <a:gd name="connsiteX10" fmla="*/ 52069 w 66847"/>
                      <a:gd name="connsiteY10" fmla="*/ 131870 h 129785"/>
                      <a:gd name="connsiteX11" fmla="*/ 55373 w 66847"/>
                      <a:gd name="connsiteY11" fmla="*/ 130701 h 129785"/>
                      <a:gd name="connsiteX12" fmla="*/ 55373 w 66847"/>
                      <a:gd name="connsiteY12" fmla="*/ 72434 h 129785"/>
                      <a:gd name="connsiteX13" fmla="*/ 55567 w 66847"/>
                      <a:gd name="connsiteY13" fmla="*/ 13972 h 129785"/>
                      <a:gd name="connsiteX14" fmla="*/ 57899 w 66847"/>
                      <a:gd name="connsiteY14" fmla="*/ 12219 h 129785"/>
                      <a:gd name="connsiteX15" fmla="*/ 62563 w 66847"/>
                      <a:gd name="connsiteY15" fmla="*/ 11439 h 129785"/>
                      <a:gd name="connsiteX16" fmla="*/ 74611 w 66847"/>
                      <a:gd name="connsiteY16" fmla="*/ 11049 h 129785"/>
                      <a:gd name="connsiteX17" fmla="*/ 79663 w 66847"/>
                      <a:gd name="connsiteY17" fmla="*/ 11049 h 129785"/>
                      <a:gd name="connsiteX18" fmla="*/ 79663 w 66847"/>
                      <a:gd name="connsiteY18" fmla="*/ 2085 h 129785"/>
                      <a:gd name="connsiteX19" fmla="*/ 77526 w 66847"/>
                      <a:gd name="connsiteY19" fmla="*/ 2085 h 129785"/>
                      <a:gd name="connsiteX20" fmla="*/ 46628 w 66847"/>
                      <a:gd name="connsiteY20" fmla="*/ 2670 h 129785"/>
                      <a:gd name="connsiteX21" fmla="*/ 16120 w 66847"/>
                      <a:gd name="connsiteY21" fmla="*/ 2085 h 129785"/>
                      <a:gd name="connsiteX22" fmla="*/ 13788 w 66847"/>
                      <a:gd name="connsiteY22" fmla="*/ 2085 h 129785"/>
                      <a:gd name="connsiteX23" fmla="*/ 13788 w 66847"/>
                      <a:gd name="connsiteY23" fmla="*/ 11049 h 129785"/>
                      <a:gd name="connsiteX24" fmla="*/ 18840 w 66847"/>
                      <a:gd name="connsiteY24" fmla="*/ 11049 h 129785"/>
                      <a:gd name="connsiteX25" fmla="*/ 26224 w 66847"/>
                      <a:gd name="connsiteY25" fmla="*/ 11049 h 129785"/>
                      <a:gd name="connsiteX26" fmla="*/ 31082 w 66847"/>
                      <a:gd name="connsiteY26" fmla="*/ 11244 h 129785"/>
                      <a:gd name="connsiteX27" fmla="*/ 34192 w 66847"/>
                      <a:gd name="connsiteY27" fmla="*/ 11829 h 129785"/>
                      <a:gd name="connsiteX28" fmla="*/ 35746 w 66847"/>
                      <a:gd name="connsiteY28" fmla="*/ 12219 h 129785"/>
                      <a:gd name="connsiteX29" fmla="*/ 36912 w 66847"/>
                      <a:gd name="connsiteY29" fmla="*/ 13193 h 129785"/>
                      <a:gd name="connsiteX30" fmla="*/ 38078 w 66847"/>
                      <a:gd name="connsiteY30" fmla="*/ 13972 h 129785"/>
                      <a:gd name="connsiteX31" fmla="*/ 3807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8078" y="114721"/>
                        </a:moveTo>
                        <a:lnTo>
                          <a:pt x="35552" y="113747"/>
                        </a:lnTo>
                        <a:cubicBezTo>
                          <a:pt x="33738" y="113098"/>
                          <a:pt x="31147" y="112448"/>
                          <a:pt x="27779" y="111798"/>
                        </a:cubicBezTo>
                        <a:cubicBezTo>
                          <a:pt x="24411" y="111149"/>
                          <a:pt x="20654" y="110694"/>
                          <a:pt x="16508" y="110434"/>
                        </a:cubicBezTo>
                        <a:lnTo>
                          <a:pt x="12816" y="110434"/>
                        </a:lnTo>
                        <a:lnTo>
                          <a:pt x="12816" y="119398"/>
                        </a:lnTo>
                        <a:lnTo>
                          <a:pt x="16508" y="119398"/>
                        </a:lnTo>
                        <a:cubicBezTo>
                          <a:pt x="22597" y="119658"/>
                          <a:pt x="28232" y="120633"/>
                          <a:pt x="33414" y="122321"/>
                        </a:cubicBezTo>
                        <a:cubicBezTo>
                          <a:pt x="38596" y="124010"/>
                          <a:pt x="42224" y="125569"/>
                          <a:pt x="44296" y="126998"/>
                        </a:cubicBezTo>
                        <a:cubicBezTo>
                          <a:pt x="46369" y="128427"/>
                          <a:pt x="48183" y="129857"/>
                          <a:pt x="49737" y="131286"/>
                        </a:cubicBezTo>
                        <a:cubicBezTo>
                          <a:pt x="49997" y="131675"/>
                          <a:pt x="50774" y="131870"/>
                          <a:pt x="52069" y="131870"/>
                        </a:cubicBezTo>
                        <a:cubicBezTo>
                          <a:pt x="53235" y="131870"/>
                          <a:pt x="54336" y="131480"/>
                          <a:pt x="55373" y="130701"/>
                        </a:cubicBezTo>
                        <a:lnTo>
                          <a:pt x="55373" y="72434"/>
                        </a:lnTo>
                        <a:lnTo>
                          <a:pt x="55567" y="13972"/>
                        </a:lnTo>
                        <a:cubicBezTo>
                          <a:pt x="56474" y="13063"/>
                          <a:pt x="57251" y="12478"/>
                          <a:pt x="57899" y="12219"/>
                        </a:cubicBezTo>
                        <a:cubicBezTo>
                          <a:pt x="58547" y="11959"/>
                          <a:pt x="60101" y="11699"/>
                          <a:pt x="62563" y="11439"/>
                        </a:cubicBezTo>
                        <a:cubicBezTo>
                          <a:pt x="65024" y="11179"/>
                          <a:pt x="69040" y="11049"/>
                          <a:pt x="74611" y="11049"/>
                        </a:cubicBezTo>
                        <a:lnTo>
                          <a:pt x="79663" y="11049"/>
                        </a:lnTo>
                        <a:lnTo>
                          <a:pt x="79663" y="2085"/>
                        </a:lnTo>
                        <a:lnTo>
                          <a:pt x="77526" y="2085"/>
                        </a:lnTo>
                        <a:cubicBezTo>
                          <a:pt x="74805" y="2475"/>
                          <a:pt x="64506" y="2670"/>
                          <a:pt x="46628" y="2670"/>
                        </a:cubicBezTo>
                        <a:cubicBezTo>
                          <a:pt x="29010" y="2670"/>
                          <a:pt x="18840" y="2475"/>
                          <a:pt x="16120" y="2085"/>
                        </a:cubicBezTo>
                        <a:lnTo>
                          <a:pt x="13788" y="2085"/>
                        </a:lnTo>
                        <a:lnTo>
                          <a:pt x="13788" y="11049"/>
                        </a:lnTo>
                        <a:lnTo>
                          <a:pt x="18840" y="11049"/>
                        </a:lnTo>
                        <a:cubicBezTo>
                          <a:pt x="21690" y="11049"/>
                          <a:pt x="24152" y="11049"/>
                          <a:pt x="26224" y="11049"/>
                        </a:cubicBezTo>
                        <a:cubicBezTo>
                          <a:pt x="28297" y="11049"/>
                          <a:pt x="29916" y="11114"/>
                          <a:pt x="31082" y="11244"/>
                        </a:cubicBezTo>
                        <a:cubicBezTo>
                          <a:pt x="32248" y="11374"/>
                          <a:pt x="33285" y="11569"/>
                          <a:pt x="34192" y="11829"/>
                        </a:cubicBezTo>
                        <a:cubicBezTo>
                          <a:pt x="35098" y="12089"/>
                          <a:pt x="35617" y="12219"/>
                          <a:pt x="35746" y="12219"/>
                        </a:cubicBezTo>
                        <a:cubicBezTo>
                          <a:pt x="35876" y="12219"/>
                          <a:pt x="36264" y="12543"/>
                          <a:pt x="36912" y="13193"/>
                        </a:cubicBezTo>
                        <a:cubicBezTo>
                          <a:pt x="37560" y="13842"/>
                          <a:pt x="37948" y="14102"/>
                          <a:pt x="38078" y="13972"/>
                        </a:cubicBezTo>
                        <a:lnTo>
                          <a:pt x="3807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9" name="图形 4">
            <a:extLst>
              <a:ext uri="{FF2B5EF4-FFF2-40B4-BE49-F238E27FC236}">
                <a16:creationId xmlns:a16="http://schemas.microsoft.com/office/drawing/2014/main" id="{FAB70AFB-DA01-4291-9DA5-E2AF236F2D18}"/>
              </a:ext>
            </a:extLst>
          </p:cNvPr>
          <p:cNvGrpSpPr/>
          <p:nvPr/>
        </p:nvGrpSpPr>
        <p:grpSpPr>
          <a:xfrm>
            <a:off x="7701993" y="2600977"/>
            <a:ext cx="95375" cy="1845560"/>
            <a:chOff x="6531686" y="845548"/>
            <a:chExt cx="95375" cy="1676288"/>
          </a:xfrm>
          <a:solidFill>
            <a:srgbClr val="000000"/>
          </a:solidFill>
        </p:grpSpPr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8A725BFF-D005-4BFA-BD85-A4CDDFFE17BC}"/>
                </a:ext>
              </a:extLst>
            </p:cNvPr>
            <p:cNvSpPr/>
            <p:nvPr/>
          </p:nvSpPr>
          <p:spPr>
            <a:xfrm flipV="1">
              <a:off x="6531686" y="845548"/>
              <a:ext cx="95375" cy="495863"/>
            </a:xfrm>
            <a:custGeom>
              <a:avLst/>
              <a:gdLst>
                <a:gd name="connsiteX0" fmla="*/ 13295 w 95375"/>
                <a:gd name="connsiteY0" fmla="*/ 470065 h 495863"/>
                <a:gd name="connsiteX1" fmla="*/ 13295 w 95375"/>
                <a:gd name="connsiteY1" fmla="*/ 493218 h 495863"/>
                <a:gd name="connsiteX2" fmla="*/ 108670 w 95375"/>
                <a:gd name="connsiteY2" fmla="*/ 493218 h 495863"/>
                <a:gd name="connsiteX3" fmla="*/ 108670 w 95375"/>
                <a:gd name="connsiteY3" fmla="*/ -2646 h 495863"/>
                <a:gd name="connsiteX4" fmla="*/ 85582 w 95375"/>
                <a:gd name="connsiteY4" fmla="*/ -2646 h 495863"/>
                <a:gd name="connsiteX5" fmla="*/ 85582 w 95375"/>
                <a:gd name="connsiteY5" fmla="*/ 470065 h 495863"/>
                <a:gd name="connsiteX6" fmla="*/ 13295 w 95375"/>
                <a:gd name="connsiteY6" fmla="*/ 470065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13295" y="470065"/>
                  </a:moveTo>
                  <a:lnTo>
                    <a:pt x="13295" y="493218"/>
                  </a:lnTo>
                  <a:lnTo>
                    <a:pt x="108670" y="493218"/>
                  </a:lnTo>
                  <a:lnTo>
                    <a:pt x="108670" y="-2646"/>
                  </a:lnTo>
                  <a:lnTo>
                    <a:pt x="85582" y="-2646"/>
                  </a:lnTo>
                  <a:lnTo>
                    <a:pt x="85582" y="470065"/>
                  </a:lnTo>
                  <a:lnTo>
                    <a:pt x="13295" y="47006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8D397C1-A52E-4BE6-AD10-C0054E895170}"/>
                </a:ext>
              </a:extLst>
            </p:cNvPr>
            <p:cNvSpPr/>
            <p:nvPr/>
          </p:nvSpPr>
          <p:spPr>
            <a:xfrm flipV="1">
              <a:off x="6531686" y="2025973"/>
              <a:ext cx="95375" cy="495863"/>
            </a:xfrm>
            <a:custGeom>
              <a:avLst/>
              <a:gdLst>
                <a:gd name="connsiteX0" fmla="*/ 85582 w 95375"/>
                <a:gd name="connsiteY0" fmla="*/ 24789 h 495863"/>
                <a:gd name="connsiteX1" fmla="*/ 85582 w 95375"/>
                <a:gd name="connsiteY1" fmla="*/ 497499 h 495863"/>
                <a:gd name="connsiteX2" fmla="*/ 108670 w 95375"/>
                <a:gd name="connsiteY2" fmla="*/ 497499 h 495863"/>
                <a:gd name="connsiteX3" fmla="*/ 108670 w 95375"/>
                <a:gd name="connsiteY3" fmla="*/ 1636 h 495863"/>
                <a:gd name="connsiteX4" fmla="*/ 13295 w 95375"/>
                <a:gd name="connsiteY4" fmla="*/ 1636 h 495863"/>
                <a:gd name="connsiteX5" fmla="*/ 13295 w 95375"/>
                <a:gd name="connsiteY5" fmla="*/ 24789 h 495863"/>
                <a:gd name="connsiteX6" fmla="*/ 85582 w 95375"/>
                <a:gd name="connsiteY6" fmla="*/ 24789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85582" y="24789"/>
                  </a:moveTo>
                  <a:lnTo>
                    <a:pt x="85582" y="497499"/>
                  </a:lnTo>
                  <a:lnTo>
                    <a:pt x="108670" y="497499"/>
                  </a:lnTo>
                  <a:lnTo>
                    <a:pt x="108670" y="1636"/>
                  </a:lnTo>
                  <a:lnTo>
                    <a:pt x="13295" y="1636"/>
                  </a:lnTo>
                  <a:lnTo>
                    <a:pt x="13295" y="24789"/>
                  </a:lnTo>
                  <a:lnTo>
                    <a:pt x="85582" y="2478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8CD00D8-020C-4A2F-A6E8-84FB6FAEDC02}"/>
                </a:ext>
              </a:extLst>
            </p:cNvPr>
            <p:cNvSpPr/>
            <p:nvPr/>
          </p:nvSpPr>
          <p:spPr>
            <a:xfrm flipV="1">
              <a:off x="6603973" y="1128878"/>
              <a:ext cx="23087" cy="1109580"/>
            </a:xfrm>
            <a:custGeom>
              <a:avLst/>
              <a:gdLst>
                <a:gd name="connsiteX0" fmla="*/ 13295 w 23087"/>
                <a:gd name="connsiteY0" fmla="*/ -551 h 1109580"/>
                <a:gd name="connsiteX1" fmla="*/ 13295 w 23087"/>
                <a:gd name="connsiteY1" fmla="*/ 1109029 h 1109580"/>
                <a:gd name="connsiteX2" fmla="*/ 36383 w 23087"/>
                <a:gd name="connsiteY2" fmla="*/ 1109029 h 1109580"/>
                <a:gd name="connsiteX3" fmla="*/ 36383 w 23087"/>
                <a:gd name="connsiteY3" fmla="*/ -551 h 1109580"/>
                <a:gd name="connsiteX4" fmla="*/ 13295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13295" y="-551"/>
                  </a:moveTo>
                  <a:lnTo>
                    <a:pt x="13295" y="1109029"/>
                  </a:lnTo>
                  <a:lnTo>
                    <a:pt x="36383" y="1109029"/>
                  </a:lnTo>
                  <a:lnTo>
                    <a:pt x="36383" y="-551"/>
                  </a:lnTo>
                  <a:lnTo>
                    <a:pt x="13295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4C84532-DE96-4242-957F-EBFDC65480D9}"/>
              </a:ext>
            </a:extLst>
          </p:cNvPr>
          <p:cNvCxnSpPr/>
          <p:nvPr/>
        </p:nvCxnSpPr>
        <p:spPr>
          <a:xfrm flipV="1">
            <a:off x="7322233" y="2190613"/>
            <a:ext cx="427447" cy="54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/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zh-CN" altLang="en-US" sz="1200" i="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blipFill>
                <a:blip r:embed="rId2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FA61C9-A611-444D-8C96-ED91087AAF8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442636" y="4464968"/>
            <a:ext cx="592650" cy="2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/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主对角线部分元素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blipFill>
                <a:blip r:embed="rId3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F039372-1BB2-49F3-9E87-E962EED28BAF}"/>
              </a:ext>
            </a:extLst>
          </p:cNvPr>
          <p:cNvCxnSpPr>
            <a:cxnSpLocks/>
          </p:cNvCxnSpPr>
          <p:nvPr/>
        </p:nvCxnSpPr>
        <p:spPr>
          <a:xfrm flipH="1">
            <a:off x="4997261" y="4319776"/>
            <a:ext cx="323254" cy="41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/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下三角部分元素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blipFill>
                <a:blip r:embed="rId4"/>
                <a:stretch>
                  <a:fillRect l="-212" t="-208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3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3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3279" r="-3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098" t="-289063" r="-302098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209017" y="872937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002091" y="872937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直角三角形 153">
            <a:extLst>
              <a:ext uri="{FF2B5EF4-FFF2-40B4-BE49-F238E27FC236}">
                <a16:creationId xmlns:a16="http://schemas.microsoft.com/office/drawing/2014/main" id="{99CF8B7E-3C83-4413-ADA7-609B359ACA65}"/>
              </a:ext>
            </a:extLst>
          </p:cNvPr>
          <p:cNvSpPr/>
          <p:nvPr/>
        </p:nvSpPr>
        <p:spPr>
          <a:xfrm>
            <a:off x="2334648" y="366713"/>
            <a:ext cx="6541812" cy="2576514"/>
          </a:xfrm>
          <a:prstGeom prst="rtTriangle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0B9B8B6-FFD3-4F0F-866B-FCBC443710AD}"/>
              </a:ext>
            </a:extLst>
          </p:cNvPr>
          <p:cNvGrpSpPr/>
          <p:nvPr/>
        </p:nvGrpSpPr>
        <p:grpSpPr>
          <a:xfrm>
            <a:off x="431389" y="3911982"/>
            <a:ext cx="11535093" cy="1661163"/>
            <a:chOff x="61595" y="2513934"/>
            <a:chExt cx="11535093" cy="166116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C133D43-901A-45F6-909B-EF337E962FC6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6BD4560-FECA-492C-B196-9A6895BE788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183" name="右大括号 182">
                <a:extLst>
                  <a:ext uri="{FF2B5EF4-FFF2-40B4-BE49-F238E27FC236}">
                    <a16:creationId xmlns:a16="http://schemas.microsoft.com/office/drawing/2014/main" id="{C2EFDF13-9A09-4A25-ABF2-116196AF96B6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048F5FB-12BE-4E0D-B8BF-D17F25210C57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162" name="右大括号 161">
              <a:extLst>
                <a:ext uri="{FF2B5EF4-FFF2-40B4-BE49-F238E27FC236}">
                  <a16:creationId xmlns:a16="http://schemas.microsoft.com/office/drawing/2014/main" id="{7BB0CFD6-ABD7-4131-B7D5-7CBBD13B8EC9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5AC3B96C-EABA-435C-9444-860E6DDA510F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164" name="右大括号 163">
              <a:extLst>
                <a:ext uri="{FF2B5EF4-FFF2-40B4-BE49-F238E27FC236}">
                  <a16:creationId xmlns:a16="http://schemas.microsoft.com/office/drawing/2014/main" id="{750F363C-4C1C-489A-9D5F-99D203FC8E7C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8"/>
                  <a:stretch>
                    <a:fillRect t="-1429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10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右大括号 169">
              <a:extLst>
                <a:ext uri="{FF2B5EF4-FFF2-40B4-BE49-F238E27FC236}">
                  <a16:creationId xmlns:a16="http://schemas.microsoft.com/office/drawing/2014/main" id="{804F0227-A2D5-402A-88F3-34E171C94BC5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3"/>
                  <a:stretch>
                    <a:fillRect t="-1370" b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565" r="-869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565" r="-65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8367" r="-408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64A8EF2-23A0-4F75-9059-3F92646FEC0A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5A3FB0FC-1D58-44AA-BC7F-2D21BE72DDFF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5" name="箭头: 下 184">
            <a:extLst>
              <a:ext uri="{FF2B5EF4-FFF2-40B4-BE49-F238E27FC236}">
                <a16:creationId xmlns:a16="http://schemas.microsoft.com/office/drawing/2014/main" id="{C924CC6A-C55B-4FD9-A9A2-5C08F11B5345}"/>
              </a:ext>
            </a:extLst>
          </p:cNvPr>
          <p:cNvSpPr/>
          <p:nvPr/>
        </p:nvSpPr>
        <p:spPr>
          <a:xfrm>
            <a:off x="5189847" y="3195731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2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6F1FF19-8CE4-491E-ADA0-B0A740A12991}"/>
              </a:ext>
            </a:extLst>
          </p:cNvPr>
          <p:cNvGrpSpPr/>
          <p:nvPr/>
        </p:nvGrpSpPr>
        <p:grpSpPr>
          <a:xfrm>
            <a:off x="61595" y="2513934"/>
            <a:ext cx="11535093" cy="1661163"/>
            <a:chOff x="61595" y="2513934"/>
            <a:chExt cx="11535093" cy="16611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53A14E-ED2A-4793-BBC8-EF5C8A47430D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101CBA-735C-44D7-9AE4-AE3C19D63CF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B7BB74CD-363C-4680-8B4E-74A06FD3A4AF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3096059-E95A-490E-9166-509DCFCE35A6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00553ACE-799F-43CB-9B80-B6A753678B47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C015A0-1E21-4599-B57A-FE61BBCAC31D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5C3895D7-6A9E-459D-A28E-FC7A2B3C541F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7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5007F5C7-3821-4B80-BCA7-BFFD9A06FE1F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2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869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149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625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38D674F-4A23-4505-89D1-26882AA26A51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4701054-3A05-4566-8476-3668351ABCB5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400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40D4D91C-8FAA-4447-BDFB-78F9C9C8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887" y="1771650"/>
            <a:ext cx="6372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407" r="-399306" b="-152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564641" y="1008761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357715" y="1008761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/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/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blipFill>
                <a:blip r:embed="rId5"/>
                <a:stretch>
                  <a:fillRect l="-17778" r="-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7C7BC25-53AB-44A0-8861-4547D2504ECF}"/>
              </a:ext>
            </a:extLst>
          </p:cNvPr>
          <p:cNvGrpSpPr/>
          <p:nvPr/>
        </p:nvGrpSpPr>
        <p:grpSpPr>
          <a:xfrm>
            <a:off x="471731" y="3705780"/>
            <a:ext cx="11535093" cy="1550006"/>
            <a:chOff x="222960" y="4808438"/>
            <a:chExt cx="11535093" cy="15500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5C097B-974B-45EC-B950-C5F7A541FF83}"/>
                </a:ext>
              </a:extLst>
            </p:cNvPr>
            <p:cNvSpPr/>
            <p:nvPr/>
          </p:nvSpPr>
          <p:spPr>
            <a:xfrm>
              <a:off x="376777" y="5323816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/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/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/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76BC4E0-7749-4C01-8B4A-5E319FAFAE7F}"/>
                </a:ext>
              </a:extLst>
            </p:cNvPr>
            <p:cNvGrpSpPr/>
            <p:nvPr/>
          </p:nvGrpSpPr>
          <p:grpSpPr>
            <a:xfrm>
              <a:off x="333472" y="5705331"/>
              <a:ext cx="2019404" cy="425716"/>
              <a:chOff x="973709" y="2652608"/>
              <a:chExt cx="1616138" cy="425716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E8602556-8140-4E92-9702-76E2C812056D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行下标为</a:t>
                    </a:r>
                    <a:r>
                      <a:rPr lang="en-US" altLang="zh-CN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0</a:t>
                    </a:r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的行：</a:t>
                    </a:r>
                    <a14:m>
                      <m:oMath xmlns:m="http://schemas.openxmlformats.org/officeDocument/2006/math">
                        <m:r>
                          <a:rPr lang="zh-CN" altLang="en-US" sz="1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个元素</a:t>
                    </a: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右大括号 14">
              <a:extLst>
                <a:ext uri="{FF2B5EF4-FFF2-40B4-BE49-F238E27FC236}">
                  <a16:creationId xmlns:a16="http://schemas.microsoft.com/office/drawing/2014/main" id="{26BFE7E0-8656-4470-8145-D75832CB8335}"/>
                </a:ext>
              </a:extLst>
            </p:cNvPr>
            <p:cNvSpPr/>
            <p:nvPr/>
          </p:nvSpPr>
          <p:spPr>
            <a:xfrm rot="5400000">
              <a:off x="3560654" y="5286046"/>
              <a:ext cx="164105" cy="1086319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/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blipFill>
                  <a:blip r:embed="rId10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/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/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/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/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blipFill>
                  <a:blip r:embed="rId14"/>
                  <a:stretch>
                    <a:fillRect r="-49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30DAEE9F-74D2-4983-BF35-8A3A24282570}"/>
                </a:ext>
              </a:extLst>
            </p:cNvPr>
            <p:cNvSpPr/>
            <p:nvPr/>
          </p:nvSpPr>
          <p:spPr>
            <a:xfrm rot="5400000">
              <a:off x="5809201" y="5141991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/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−ⅈ+1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blipFill>
                  <a:blip r:embed="rId15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/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7021" r="-6383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/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/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9565" r="-434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/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8367" r="-408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393A211-6D5B-4741-AB1A-39A476375D0C}"/>
                </a:ext>
              </a:extLst>
            </p:cNvPr>
            <p:cNvGrpSpPr/>
            <p:nvPr/>
          </p:nvGrpSpPr>
          <p:grpSpPr>
            <a:xfrm>
              <a:off x="2852399" y="480843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28EBC2F-963C-47E4-9267-1BC70E8904CC}"/>
                </a:ext>
              </a:extLst>
            </p:cNvPr>
            <p:cNvGrpSpPr/>
            <p:nvPr/>
          </p:nvGrpSpPr>
          <p:grpSpPr>
            <a:xfrm>
              <a:off x="9194644" y="482417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/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/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/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/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5DF692A5-DB19-4FB7-96AF-7958E6F650B3}"/>
                </a:ext>
              </a:extLst>
            </p:cNvPr>
            <p:cNvSpPr/>
            <p:nvPr/>
          </p:nvSpPr>
          <p:spPr>
            <a:xfrm rot="5400000">
              <a:off x="7943935" y="5348379"/>
              <a:ext cx="164105" cy="918212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/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blipFill>
                  <a:blip r:embed="rId28"/>
                  <a:stretch>
                    <a:fillRect t="-2740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21C9652A-E17F-49AF-979C-753101626398}"/>
              </a:ext>
            </a:extLst>
          </p:cNvPr>
          <p:cNvSpPr/>
          <p:nvPr/>
        </p:nvSpPr>
        <p:spPr>
          <a:xfrm>
            <a:off x="5654488" y="3166782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5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53A14E-ED2A-4793-BBC8-EF5C8A47430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/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/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/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B101CBA-735C-44D7-9AE4-AE3C19D63CFF}"/>
              </a:ext>
            </a:extLst>
          </p:cNvPr>
          <p:cNvGrpSpPr/>
          <p:nvPr/>
        </p:nvGrpSpPr>
        <p:grpSpPr>
          <a:xfrm>
            <a:off x="172107" y="3410827"/>
            <a:ext cx="2019404" cy="425716"/>
            <a:chOff x="973709" y="2652608"/>
            <a:chExt cx="1616138" cy="425716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B7BB74CD-363C-4680-8B4E-74A06FD3A4AF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/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:r>
                    <a:rPr lang="en-US" altLang="zh-CN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5C3895D7-6A9E-459D-A28E-FC7A2B3C541F}"/>
              </a:ext>
            </a:extLst>
          </p:cNvPr>
          <p:cNvSpPr/>
          <p:nvPr/>
        </p:nvSpPr>
        <p:spPr>
          <a:xfrm rot="5400000">
            <a:off x="3399289" y="2991542"/>
            <a:ext cx="164105" cy="1086319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/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blipFill>
                <a:blip r:embed="rId7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/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/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/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/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blipFill>
                <a:blip r:embed="rId11"/>
                <a:stretch>
                  <a:fillRect r="-49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5007F5C7-3821-4B80-BCA7-BFFD9A06FE1F}"/>
              </a:ext>
            </a:extLst>
          </p:cNvPr>
          <p:cNvSpPr/>
          <p:nvPr/>
        </p:nvSpPr>
        <p:spPr>
          <a:xfrm rot="5400000">
            <a:off x="5647836" y="2847487"/>
            <a:ext cx="164105" cy="1374424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/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−ⅈ+1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blipFill>
                <a:blip r:embed="rId12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/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blipFill>
                <a:blip r:embed="rId13"/>
                <a:stretch>
                  <a:fillRect l="-17391" r="-869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/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blipFill>
                <a:blip r:embed="rId1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/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blipFill>
                <a:blip r:embed="rId15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/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blipFill>
                <a:blip r:embed="rId16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8D674F-4A23-4505-89D1-26882AA26A51}"/>
              </a:ext>
            </a:extLst>
          </p:cNvPr>
          <p:cNvGrpSpPr/>
          <p:nvPr/>
        </p:nvGrpSpPr>
        <p:grpSpPr>
          <a:xfrm>
            <a:off x="2691034" y="251393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4701054-3A05-4566-8476-3668351ABCB5}"/>
              </a:ext>
            </a:extLst>
          </p:cNvPr>
          <p:cNvGrpSpPr/>
          <p:nvPr/>
        </p:nvGrpSpPr>
        <p:grpSpPr>
          <a:xfrm>
            <a:off x="9033279" y="252967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/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/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/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括号 51">
            <a:extLst>
              <a:ext uri="{FF2B5EF4-FFF2-40B4-BE49-F238E27FC236}">
                <a16:creationId xmlns:a16="http://schemas.microsoft.com/office/drawing/2014/main" id="{675CA811-22DA-484D-97B5-337D8C82A93A}"/>
              </a:ext>
            </a:extLst>
          </p:cNvPr>
          <p:cNvSpPr/>
          <p:nvPr/>
        </p:nvSpPr>
        <p:spPr>
          <a:xfrm rot="5400000">
            <a:off x="7782570" y="3053875"/>
            <a:ext cx="164105" cy="918212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/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前面有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blipFill>
                <a:blip r:embed="rId25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3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5B5207F-1B24-4958-8A98-80A83AF6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14705"/>
              </p:ext>
            </p:extLst>
          </p:nvPr>
        </p:nvGraphicFramePr>
        <p:xfrm>
          <a:off x="4182035" y="2561913"/>
          <a:ext cx="27036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1">
                  <a:extLst>
                    <a:ext uri="{9D8B030D-6E8A-4147-A177-3AD203B41FA5}">
                      <a16:colId xmlns:a16="http://schemas.microsoft.com/office/drawing/2014/main" val="1523203912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766192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9337841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662255273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9308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5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48160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8B0878-B81D-46E2-89AC-CBAA92A359A6}"/>
              </a:ext>
            </a:extLst>
          </p:cNvPr>
          <p:cNvCxnSpPr/>
          <p:nvPr/>
        </p:nvCxnSpPr>
        <p:spPr>
          <a:xfrm>
            <a:off x="4182035" y="2561913"/>
            <a:ext cx="2703605" cy="1854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5C40A3-F785-4CF0-9881-0543ED113983}"/>
              </a:ext>
            </a:extLst>
          </p:cNvPr>
          <p:cNvCxnSpPr>
            <a:cxnSpLocks/>
          </p:cNvCxnSpPr>
          <p:nvPr/>
        </p:nvCxnSpPr>
        <p:spPr>
          <a:xfrm>
            <a:off x="4733365" y="2561913"/>
            <a:ext cx="2152275" cy="1492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2399C8-72B1-41AB-84BF-7A8E5F39A28C}"/>
              </a:ext>
            </a:extLst>
          </p:cNvPr>
          <p:cNvCxnSpPr>
            <a:cxnSpLocks/>
          </p:cNvCxnSpPr>
          <p:nvPr/>
        </p:nvCxnSpPr>
        <p:spPr>
          <a:xfrm>
            <a:off x="4182035" y="2943909"/>
            <a:ext cx="2164977" cy="1473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/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/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5F4BB-B499-4E7B-BF2F-FEED5683E7AF}"/>
              </a:ext>
            </a:extLst>
          </p:cNvPr>
          <p:cNvCxnSpPr>
            <a:cxnSpLocks/>
          </p:cNvCxnSpPr>
          <p:nvPr/>
        </p:nvCxnSpPr>
        <p:spPr>
          <a:xfrm>
            <a:off x="5809502" y="2560667"/>
            <a:ext cx="1076136" cy="747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6C190E-E54C-454E-AAC8-0F0C3D21D1F8}"/>
              </a:ext>
            </a:extLst>
          </p:cNvPr>
          <p:cNvCxnSpPr>
            <a:cxnSpLocks/>
          </p:cNvCxnSpPr>
          <p:nvPr/>
        </p:nvCxnSpPr>
        <p:spPr>
          <a:xfrm>
            <a:off x="4182035" y="3680634"/>
            <a:ext cx="1082488" cy="735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091C32D-6F72-437A-B7E0-F9937DA925C2}"/>
              </a:ext>
            </a:extLst>
          </p:cNvPr>
          <p:cNvSpPr/>
          <p:nvPr/>
        </p:nvSpPr>
        <p:spPr>
          <a:xfrm>
            <a:off x="4063028" y="2943909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1BBDBCE1-AF2A-4800-9140-F19B5932D215}"/>
              </a:ext>
            </a:extLst>
          </p:cNvPr>
          <p:cNvSpPr/>
          <p:nvPr/>
        </p:nvSpPr>
        <p:spPr>
          <a:xfrm rot="5400000">
            <a:off x="5241663" y="2111334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/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blipFill>
                <a:blip r:embed="rId5"/>
                <a:stretch>
                  <a:fillRect l="-23729" t="-28889" r="-4067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/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blipFill>
                <a:blip r:embed="rId6"/>
                <a:stretch>
                  <a:fillRect l="-23729" t="-28889" r="-3898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9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BF11AD3-5140-479D-BBF2-93C1B60EA727}"/>
              </a:ext>
            </a:extLst>
          </p:cNvPr>
          <p:cNvGrpSpPr/>
          <p:nvPr/>
        </p:nvGrpSpPr>
        <p:grpSpPr>
          <a:xfrm>
            <a:off x="1747193" y="2652064"/>
            <a:ext cx="8697614" cy="1883387"/>
            <a:chOff x="2635622" y="1782114"/>
            <a:chExt cx="8697614" cy="188338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2D2BC57-2CB6-437F-A7A5-5CAB7E753E82}"/>
                </a:ext>
              </a:extLst>
            </p:cNvPr>
            <p:cNvSpPr/>
            <p:nvPr/>
          </p:nvSpPr>
          <p:spPr>
            <a:xfrm>
              <a:off x="2635622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7B63BF2-65A0-4EC3-9A89-4EFCD0B2C535}"/>
                </a:ext>
              </a:extLst>
            </p:cNvPr>
            <p:cNvSpPr/>
            <p:nvPr/>
          </p:nvSpPr>
          <p:spPr>
            <a:xfrm>
              <a:off x="4001773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6EA085D-89D3-49AA-9AFB-661E99AD837A}"/>
                </a:ext>
              </a:extLst>
            </p:cNvPr>
            <p:cNvSpPr/>
            <p:nvPr/>
          </p:nvSpPr>
          <p:spPr>
            <a:xfrm>
              <a:off x="536792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B9F72A-FBE2-4379-A7A1-3747AFE78523}"/>
                </a:ext>
              </a:extLst>
            </p:cNvPr>
            <p:cNvSpPr/>
            <p:nvPr/>
          </p:nvSpPr>
          <p:spPr>
            <a:xfrm>
              <a:off x="763401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7CD949-34A0-4346-B420-0845FF1F3E8E}"/>
                </a:ext>
              </a:extLst>
            </p:cNvPr>
            <p:cNvSpPr/>
            <p:nvPr/>
          </p:nvSpPr>
          <p:spPr>
            <a:xfrm>
              <a:off x="10362240" y="205911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/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blipFill>
                  <a:blip r:embed="rId2"/>
                  <a:stretch>
                    <a:fillRect l="-16129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/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/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2222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/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0588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/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842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/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/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blipFill>
                  <a:blip r:embed="rId8"/>
                  <a:stretch>
                    <a:fillRect l="-18750" r="-9375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0552BD-E7A4-4FF5-957F-E92DECC8991E}"/>
                </a:ext>
              </a:extLst>
            </p:cNvPr>
            <p:cNvSpPr/>
            <p:nvPr/>
          </p:nvSpPr>
          <p:spPr>
            <a:xfrm>
              <a:off x="5785184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8118A8-803A-45E5-8FC5-C47C7D2C0910}"/>
                </a:ext>
              </a:extLst>
            </p:cNvPr>
            <p:cNvSpPr/>
            <p:nvPr/>
          </p:nvSpPr>
          <p:spPr>
            <a:xfrm>
              <a:off x="7053646" y="248285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E97F7D-BD1C-4ADD-A7EC-7819BB0E1310}"/>
                </a:ext>
              </a:extLst>
            </p:cNvPr>
            <p:cNvSpPr/>
            <p:nvPr/>
          </p:nvSpPr>
          <p:spPr>
            <a:xfrm>
              <a:off x="7643471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9918B22-8459-4A6E-88CC-3B5541304E0C}"/>
                </a:ext>
              </a:extLst>
            </p:cNvPr>
            <p:cNvSpPr/>
            <p:nvPr/>
          </p:nvSpPr>
          <p:spPr>
            <a:xfrm>
              <a:off x="8233296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/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blipFill>
                  <a:blip r:embed="rId9"/>
                  <a:stretch>
                    <a:fillRect l="-31250" t="-18750" r="-18750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/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312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/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blipFill>
                  <a:blip r:embed="rId11"/>
                  <a:stretch>
                    <a:fillRect l="-35484" t="-18750" r="-25806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/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blipFill>
                  <a:blip r:embed="rId12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/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blipFill>
                  <a:blip r:embed="rId13"/>
                  <a:stretch>
                    <a:fillRect l="-12500" r="-937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040B842-8CD9-4FF8-A943-D34BC4E00DBB}"/>
                </a:ext>
              </a:extLst>
            </p:cNvPr>
            <p:cNvSpPr/>
            <p:nvPr/>
          </p:nvSpPr>
          <p:spPr>
            <a:xfrm>
              <a:off x="8595246" y="281491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/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blipFill>
                  <a:blip r:embed="rId14"/>
                  <a:stretch>
                    <a:fillRect l="-32258" t="-18750" r="-22581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/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blipFill>
                  <a:blip r:embed="rId15"/>
                  <a:stretch>
                    <a:fillRect l="-1562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/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blipFill>
                  <a:blip r:embed="rId16"/>
                  <a:stretch>
                    <a:fillRect l="-35484" t="-18750" r="-25806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EFAA952-F8C3-4928-8214-9B8E8D19106E}"/>
                </a:ext>
              </a:extLst>
            </p:cNvPr>
            <p:cNvSpPr/>
            <p:nvPr/>
          </p:nvSpPr>
          <p:spPr>
            <a:xfrm>
              <a:off x="10373815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/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blipFill>
                  <a:blip r:embed="rId17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AE25084-9CBB-4E1D-A027-64804A764A88}"/>
                </a:ext>
              </a:extLst>
            </p:cNvPr>
            <p:cNvSpPr/>
            <p:nvPr/>
          </p:nvSpPr>
          <p:spPr>
            <a:xfrm>
              <a:off x="10373815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/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/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blipFill>
                  <a:blip r:embed="rId19"/>
                  <a:stretch>
                    <a:fillRect l="-31250" t="-19355" r="-18750" b="-354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9664206-E783-489C-BA66-118D6883827B}"/>
                </a:ext>
              </a:extLst>
            </p:cNvPr>
            <p:cNvSpPr/>
            <p:nvPr/>
          </p:nvSpPr>
          <p:spPr>
            <a:xfrm>
              <a:off x="10918172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C934794-1F62-4ABC-ACFB-78F6E7C2CF59}"/>
                </a:ext>
              </a:extLst>
            </p:cNvPr>
            <p:cNvSpPr/>
            <p:nvPr/>
          </p:nvSpPr>
          <p:spPr>
            <a:xfrm>
              <a:off x="10730194" y="31447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/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937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/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blipFill>
                  <a:blip r:embed="rId21"/>
                  <a:stretch>
                    <a:fillRect l="-32258" t="-18750" r="-22581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/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blipFill>
                  <a:blip r:embed="rId22"/>
                  <a:stretch>
                    <a:fillRect l="-16129" r="-3226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6072D50-C5FC-4E7D-9EE3-533D87298F8B}"/>
                </a:ext>
              </a:extLst>
            </p:cNvPr>
            <p:cNvCxnSpPr>
              <a:stCxn id="3" idx="4"/>
              <a:endCxn id="8" idx="0"/>
            </p:cNvCxnSpPr>
            <p:nvPr/>
          </p:nvCxnSpPr>
          <p:spPr>
            <a:xfrm>
              <a:off x="4091773" y="2258276"/>
              <a:ext cx="0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6C3FF1A-71AA-4D01-8608-DD7C860F73A3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 flipH="1">
              <a:off x="5077890" y="2231916"/>
              <a:ext cx="316394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5E74996-D8C9-40A9-B61D-C7A9DA4F94D9}"/>
                </a:ext>
              </a:extLst>
            </p:cNvPr>
            <p:cNvCxnSpPr>
              <a:cxnSpLocks/>
              <a:stCxn id="4" idx="5"/>
              <a:endCxn id="16" idx="0"/>
            </p:cNvCxnSpPr>
            <p:nvPr/>
          </p:nvCxnSpPr>
          <p:spPr>
            <a:xfrm>
              <a:off x="5521564" y="2231916"/>
              <a:ext cx="353620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C5AA81C-B817-43B1-BD95-A12F31FC486E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5538696" y="2634616"/>
              <a:ext cx="272848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B7369C6-2A48-436C-8D1B-79FF87308650}"/>
                </a:ext>
              </a:extLst>
            </p:cNvPr>
            <p:cNvCxnSpPr>
              <a:cxnSpLocks/>
              <a:stCxn id="16" idx="4"/>
              <a:endCxn id="21" idx="0"/>
            </p:cNvCxnSpPr>
            <p:nvPr/>
          </p:nvCxnSpPr>
          <p:spPr>
            <a:xfrm>
              <a:off x="5875184" y="2660976"/>
              <a:ext cx="0" cy="153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19B8056-8E37-43A6-8633-45F3FC39002C}"/>
                </a:ext>
              </a:extLst>
            </p:cNvPr>
            <p:cNvCxnSpPr>
              <a:cxnSpLocks/>
              <a:stCxn id="16" idx="5"/>
              <a:endCxn id="22" idx="0"/>
            </p:cNvCxnSpPr>
            <p:nvPr/>
          </p:nvCxnSpPr>
          <p:spPr>
            <a:xfrm>
              <a:off x="5938824" y="2634616"/>
              <a:ext cx="28799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24E439C-E6B4-4459-B48F-021EB4BA8511}"/>
                </a:ext>
              </a:extLst>
            </p:cNvPr>
            <p:cNvCxnSpPr>
              <a:cxnSpLocks/>
              <a:stCxn id="5" idx="3"/>
              <a:endCxn id="17" idx="0"/>
            </p:cNvCxnSpPr>
            <p:nvPr/>
          </p:nvCxnSpPr>
          <p:spPr>
            <a:xfrm flipH="1">
              <a:off x="7143646" y="2231916"/>
              <a:ext cx="516728" cy="250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1B3C3C1-0794-4EC9-845A-1258D7CF8C62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>
              <a:off x="7724014" y="2258276"/>
              <a:ext cx="9457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ABD79F0-8C07-4031-AD86-84C1E119E754}"/>
                </a:ext>
              </a:extLst>
            </p:cNvPr>
            <p:cNvCxnSpPr>
              <a:cxnSpLocks/>
              <a:stCxn id="5" idx="5"/>
              <a:endCxn id="19" idx="0"/>
            </p:cNvCxnSpPr>
            <p:nvPr/>
          </p:nvCxnSpPr>
          <p:spPr>
            <a:xfrm>
              <a:off x="7787654" y="2231916"/>
              <a:ext cx="535642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E92F96C-0B5C-42F0-93E1-E090C198F65C}"/>
                </a:ext>
              </a:extLst>
            </p:cNvPr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7733471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81A4F07-DD25-4DB7-BED3-0EB5922E02C0}"/>
                </a:ext>
              </a:extLst>
            </p:cNvPr>
            <p:cNvCxnSpPr>
              <a:cxnSpLocks/>
              <a:stCxn id="19" idx="3"/>
              <a:endCxn id="23" idx="0"/>
            </p:cNvCxnSpPr>
            <p:nvPr/>
          </p:nvCxnSpPr>
          <p:spPr>
            <a:xfrm flipH="1">
              <a:off x="8078752" y="2634616"/>
              <a:ext cx="18090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73D902A-4BA5-4E8E-B1AC-5AB21B7E3ED0}"/>
                </a:ext>
              </a:extLst>
            </p:cNvPr>
            <p:cNvCxnSpPr>
              <a:cxnSpLocks/>
              <a:stCxn id="19" idx="5"/>
              <a:endCxn id="25" idx="0"/>
            </p:cNvCxnSpPr>
            <p:nvPr/>
          </p:nvCxnSpPr>
          <p:spPr>
            <a:xfrm>
              <a:off x="8386936" y="2634616"/>
              <a:ext cx="298310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139EDE5-D82E-4C73-84EE-70EB379AD662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 flipH="1">
              <a:off x="8323296" y="2968558"/>
              <a:ext cx="298310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A35AE25-7714-4557-91BC-7B43A26C9414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8659784" y="2994918"/>
              <a:ext cx="25462" cy="141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379BDD7-5A6F-4215-9C9D-892CCA6B5DCB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8748886" y="2968558"/>
              <a:ext cx="262532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031FBDAC-A5DA-4FFA-8D57-7379470A287A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>
              <a:off x="10452240" y="2239113"/>
              <a:ext cx="11575" cy="24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6A3BD19-BB03-4CA8-9B4A-1B80EA11E02D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9919458" y="2634616"/>
              <a:ext cx="480717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75607F8-7CF8-4633-B59D-5633910D0350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10463815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9DA9322-92A5-49A4-BA90-C02C3DD98C8C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10527455" y="2634616"/>
              <a:ext cx="480717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AB587F04-1419-48B9-86BC-C4D803F8C658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10127327" y="2966479"/>
              <a:ext cx="272848" cy="178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12AC6E0-1C3B-4AFC-AF1B-417D3050B1F5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10463815" y="2992839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B44EB7-DA08-4D3E-AF0A-6C3D3FAC77E0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0820194" y="2966479"/>
              <a:ext cx="124338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6B9A914D-C8B0-45F7-8BAA-B1CF99028168}"/>
                </a:ext>
              </a:extLst>
            </p:cNvPr>
            <p:cNvCxnSpPr>
              <a:cxnSpLocks/>
              <a:stCxn id="34" idx="5"/>
              <a:endCxn id="38" idx="0"/>
            </p:cNvCxnSpPr>
            <p:nvPr/>
          </p:nvCxnSpPr>
          <p:spPr>
            <a:xfrm>
              <a:off x="11071812" y="2966479"/>
              <a:ext cx="171424" cy="1699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188D8E-07B7-4D15-96DC-AC7FB082BFAF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10673590" y="3298342"/>
              <a:ext cx="82964" cy="187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52CBD2C9-84FE-4672-AB69-1B4D46554787}"/>
                </a:ext>
              </a:extLst>
            </p:cNvPr>
            <p:cNvCxnSpPr>
              <a:cxnSpLocks/>
              <a:stCxn id="35" idx="5"/>
              <a:endCxn id="37" idx="0"/>
            </p:cNvCxnSpPr>
            <p:nvPr/>
          </p:nvCxnSpPr>
          <p:spPr>
            <a:xfrm>
              <a:off x="10883834" y="3298342"/>
              <a:ext cx="126244" cy="18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30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ED3F84B-B92D-43DF-8CEB-65BBF6E1A504}"/>
              </a:ext>
            </a:extLst>
          </p:cNvPr>
          <p:cNvSpPr/>
          <p:nvPr/>
        </p:nvSpPr>
        <p:spPr>
          <a:xfrm>
            <a:off x="3863763" y="3005390"/>
            <a:ext cx="4458614" cy="831058"/>
          </a:xfrm>
          <a:custGeom>
            <a:avLst/>
            <a:gdLst>
              <a:gd name="connsiteX0" fmla="*/ 210565 w 4458614"/>
              <a:gd name="connsiteY0" fmla="*/ 14766 h 831058"/>
              <a:gd name="connsiteX1" fmla="*/ 4253927 w 4458614"/>
              <a:gd name="connsiteY1" fmla="*/ 14766 h 831058"/>
              <a:gd name="connsiteX2" fmla="*/ 210565 w 4458614"/>
              <a:gd name="connsiteY2" fmla="*/ 14766 h 831058"/>
              <a:gd name="connsiteX3" fmla="*/ 4253927 w 4458614"/>
              <a:gd name="connsiteY3" fmla="*/ 14766 h 831058"/>
              <a:gd name="connsiteX4" fmla="*/ 4253927 w 4458614"/>
              <a:gd name="connsiteY4" fmla="*/ 14766 h 831058"/>
              <a:gd name="connsiteX5" fmla="*/ 4456334 w 4458614"/>
              <a:gd name="connsiteY5" fmla="*/ 217172 h 831058"/>
              <a:gd name="connsiteX6" fmla="*/ 4253927 w 4458614"/>
              <a:gd name="connsiteY6" fmla="*/ 14766 h 831058"/>
              <a:gd name="connsiteX7" fmla="*/ 4456334 w 4458614"/>
              <a:gd name="connsiteY7" fmla="*/ 217172 h 831058"/>
              <a:gd name="connsiteX8" fmla="*/ 4456334 w 4458614"/>
              <a:gd name="connsiteY8" fmla="*/ 217172 h 831058"/>
              <a:gd name="connsiteX9" fmla="*/ 4456334 w 4458614"/>
              <a:gd name="connsiteY9" fmla="*/ 621985 h 831058"/>
              <a:gd name="connsiteX10" fmla="*/ 4456334 w 4458614"/>
              <a:gd name="connsiteY10" fmla="*/ 217172 h 831058"/>
              <a:gd name="connsiteX11" fmla="*/ 4456334 w 4458614"/>
              <a:gd name="connsiteY11" fmla="*/ 621985 h 831058"/>
              <a:gd name="connsiteX12" fmla="*/ 4456334 w 4458614"/>
              <a:gd name="connsiteY12" fmla="*/ 621985 h 831058"/>
              <a:gd name="connsiteX13" fmla="*/ 4253927 w 4458614"/>
              <a:gd name="connsiteY13" fmla="*/ 824391 h 831058"/>
              <a:gd name="connsiteX14" fmla="*/ 4456334 w 4458614"/>
              <a:gd name="connsiteY14" fmla="*/ 621985 h 831058"/>
              <a:gd name="connsiteX15" fmla="*/ 4253927 w 4458614"/>
              <a:gd name="connsiteY15" fmla="*/ 824391 h 831058"/>
              <a:gd name="connsiteX16" fmla="*/ 4253927 w 4458614"/>
              <a:gd name="connsiteY16" fmla="*/ 824391 h 831058"/>
              <a:gd name="connsiteX17" fmla="*/ 210565 w 4458614"/>
              <a:gd name="connsiteY17" fmla="*/ 824391 h 831058"/>
              <a:gd name="connsiteX18" fmla="*/ 4253927 w 4458614"/>
              <a:gd name="connsiteY18" fmla="*/ 824391 h 831058"/>
              <a:gd name="connsiteX19" fmla="*/ 210565 w 4458614"/>
              <a:gd name="connsiteY19" fmla="*/ 824391 h 831058"/>
              <a:gd name="connsiteX20" fmla="*/ 210565 w 4458614"/>
              <a:gd name="connsiteY20" fmla="*/ 824391 h 831058"/>
              <a:gd name="connsiteX21" fmla="*/ 8158 w 4458614"/>
              <a:gd name="connsiteY21" fmla="*/ 621985 h 831058"/>
              <a:gd name="connsiteX22" fmla="*/ 210565 w 4458614"/>
              <a:gd name="connsiteY22" fmla="*/ 824391 h 831058"/>
              <a:gd name="connsiteX23" fmla="*/ 8158 w 4458614"/>
              <a:gd name="connsiteY23" fmla="*/ 621985 h 831058"/>
              <a:gd name="connsiteX24" fmla="*/ 8158 w 4458614"/>
              <a:gd name="connsiteY24" fmla="*/ 621985 h 831058"/>
              <a:gd name="connsiteX25" fmla="*/ 8158 w 4458614"/>
              <a:gd name="connsiteY25" fmla="*/ 217172 h 831058"/>
              <a:gd name="connsiteX26" fmla="*/ 8158 w 4458614"/>
              <a:gd name="connsiteY26" fmla="*/ 621985 h 831058"/>
              <a:gd name="connsiteX27" fmla="*/ 8158 w 4458614"/>
              <a:gd name="connsiteY27" fmla="*/ 217172 h 831058"/>
              <a:gd name="connsiteX28" fmla="*/ 8158 w 4458614"/>
              <a:gd name="connsiteY28" fmla="*/ 217172 h 831058"/>
              <a:gd name="connsiteX29" fmla="*/ 210565 w 4458614"/>
              <a:gd name="connsiteY29" fmla="*/ 14766 h 831058"/>
              <a:gd name="connsiteX30" fmla="*/ 8158 w 4458614"/>
              <a:gd name="connsiteY30" fmla="*/ 217172 h 831058"/>
              <a:gd name="connsiteX31" fmla="*/ 210565 w 4458614"/>
              <a:gd name="connsiteY31" fmla="*/ 14766 h 83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8614" h="831058">
                <a:moveTo>
                  <a:pt x="210565" y="14766"/>
                </a:moveTo>
                <a:cubicBezTo>
                  <a:pt x="1190497" y="16671"/>
                  <a:pt x="2164333" y="18290"/>
                  <a:pt x="4253927" y="14766"/>
                </a:cubicBezTo>
                <a:moveTo>
                  <a:pt x="210565" y="14766"/>
                </a:moveTo>
                <a:cubicBezTo>
                  <a:pt x="1262125" y="-5332"/>
                  <a:pt x="2308637" y="-4474"/>
                  <a:pt x="4253927" y="14766"/>
                </a:cubicBezTo>
                <a:moveTo>
                  <a:pt x="4253927" y="14766"/>
                </a:moveTo>
                <a:cubicBezTo>
                  <a:pt x="4406518" y="5336"/>
                  <a:pt x="4451571" y="74107"/>
                  <a:pt x="4456334" y="217172"/>
                </a:cubicBezTo>
                <a:moveTo>
                  <a:pt x="4253927" y="14766"/>
                </a:moveTo>
                <a:cubicBezTo>
                  <a:pt x="4382610" y="23053"/>
                  <a:pt x="4451857" y="64963"/>
                  <a:pt x="4456334" y="217172"/>
                </a:cubicBezTo>
                <a:moveTo>
                  <a:pt x="4456334" y="217172"/>
                </a:moveTo>
                <a:cubicBezTo>
                  <a:pt x="4449952" y="364524"/>
                  <a:pt x="4461192" y="527783"/>
                  <a:pt x="4456334" y="621985"/>
                </a:cubicBezTo>
                <a:moveTo>
                  <a:pt x="4456334" y="217172"/>
                </a:moveTo>
                <a:cubicBezTo>
                  <a:pt x="4458143" y="348713"/>
                  <a:pt x="4448809" y="495398"/>
                  <a:pt x="4456334" y="621985"/>
                </a:cubicBezTo>
                <a:moveTo>
                  <a:pt x="4456334" y="621985"/>
                </a:moveTo>
                <a:cubicBezTo>
                  <a:pt x="4473764" y="756859"/>
                  <a:pt x="4390326" y="824772"/>
                  <a:pt x="4253927" y="824391"/>
                </a:cubicBezTo>
                <a:moveTo>
                  <a:pt x="4456334" y="621985"/>
                </a:moveTo>
                <a:cubicBezTo>
                  <a:pt x="4465287" y="759050"/>
                  <a:pt x="4395469" y="811056"/>
                  <a:pt x="4253927" y="824391"/>
                </a:cubicBezTo>
                <a:moveTo>
                  <a:pt x="4253927" y="824391"/>
                </a:moveTo>
                <a:cubicBezTo>
                  <a:pt x="2916903" y="833249"/>
                  <a:pt x="1580641" y="833345"/>
                  <a:pt x="210565" y="824391"/>
                </a:cubicBezTo>
                <a:moveTo>
                  <a:pt x="4253927" y="824391"/>
                </a:moveTo>
                <a:cubicBezTo>
                  <a:pt x="3421537" y="803436"/>
                  <a:pt x="2593720" y="807532"/>
                  <a:pt x="210565" y="824391"/>
                </a:cubicBezTo>
                <a:moveTo>
                  <a:pt x="210565" y="824391"/>
                </a:moveTo>
                <a:cubicBezTo>
                  <a:pt x="57498" y="815819"/>
                  <a:pt x="-8510" y="753525"/>
                  <a:pt x="8158" y="621985"/>
                </a:cubicBezTo>
                <a:moveTo>
                  <a:pt x="210565" y="824391"/>
                </a:moveTo>
                <a:cubicBezTo>
                  <a:pt x="91121" y="815057"/>
                  <a:pt x="2443" y="751525"/>
                  <a:pt x="8158" y="621985"/>
                </a:cubicBezTo>
                <a:moveTo>
                  <a:pt x="8158" y="621985"/>
                </a:moveTo>
                <a:cubicBezTo>
                  <a:pt x="-13368" y="465584"/>
                  <a:pt x="15397" y="310422"/>
                  <a:pt x="8158" y="217172"/>
                </a:cubicBezTo>
                <a:moveTo>
                  <a:pt x="8158" y="621985"/>
                </a:moveTo>
                <a:cubicBezTo>
                  <a:pt x="443" y="537498"/>
                  <a:pt x="-2700" y="454535"/>
                  <a:pt x="8158" y="217172"/>
                </a:cubicBezTo>
                <a:moveTo>
                  <a:pt x="8158" y="217172"/>
                </a:moveTo>
                <a:cubicBezTo>
                  <a:pt x="-5748" y="77822"/>
                  <a:pt x="58641" y="-2188"/>
                  <a:pt x="210565" y="14766"/>
                </a:cubicBezTo>
                <a:moveTo>
                  <a:pt x="8158" y="217172"/>
                </a:moveTo>
                <a:cubicBezTo>
                  <a:pt x="18350" y="85061"/>
                  <a:pt x="96836" y="1526"/>
                  <a:pt x="210565" y="14766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2B8284A-4514-4342-A2E4-E3643A68BBDB}"/>
              </a:ext>
            </a:extLst>
          </p:cNvPr>
          <p:cNvSpPr/>
          <p:nvPr/>
        </p:nvSpPr>
        <p:spPr>
          <a:xfrm>
            <a:off x="5274182" y="2995569"/>
            <a:ext cx="22574" cy="857249"/>
          </a:xfrm>
          <a:custGeom>
            <a:avLst/>
            <a:gdLst>
              <a:gd name="connsiteX0" fmla="*/ 7017 w 22574"/>
              <a:gd name="connsiteY0" fmla="*/ 11 h 857249"/>
              <a:gd name="connsiteX1" fmla="*/ 11875 w 22574"/>
              <a:gd name="connsiteY1" fmla="*/ 842973 h 857249"/>
              <a:gd name="connsiteX2" fmla="*/ 22733 w 22574"/>
              <a:gd name="connsiteY2" fmla="*/ 22109 h 857249"/>
              <a:gd name="connsiteX3" fmla="*/ 159 w 22574"/>
              <a:gd name="connsiteY3" fmla="*/ 857261 h 85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" h="857249">
                <a:moveTo>
                  <a:pt x="7017" y="11"/>
                </a:moveTo>
                <a:cubicBezTo>
                  <a:pt x="7970" y="138314"/>
                  <a:pt x="9494" y="704194"/>
                  <a:pt x="11875" y="842973"/>
                </a:cubicBezTo>
                <a:moveTo>
                  <a:pt x="22733" y="22109"/>
                </a:moveTo>
                <a:cubicBezTo>
                  <a:pt x="22638" y="161555"/>
                  <a:pt x="1207" y="720958"/>
                  <a:pt x="159" y="85726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6BDF4B-34C0-486C-868F-C42799ABE1E1}"/>
              </a:ext>
            </a:extLst>
          </p:cNvPr>
          <p:cNvSpPr/>
          <p:nvPr/>
        </p:nvSpPr>
        <p:spPr>
          <a:xfrm>
            <a:off x="6841568" y="3024691"/>
            <a:ext cx="23241" cy="836390"/>
          </a:xfrm>
          <a:custGeom>
            <a:avLst/>
            <a:gdLst>
              <a:gd name="connsiteX0" fmla="*/ 7848 w 23241"/>
              <a:gd name="connsiteY0" fmla="*/ 6871 h 836390"/>
              <a:gd name="connsiteX1" fmla="*/ 12230 w 23241"/>
              <a:gd name="connsiteY1" fmla="*/ 827736 h 836390"/>
              <a:gd name="connsiteX2" fmla="*/ 23565 w 23241"/>
              <a:gd name="connsiteY2" fmla="*/ 13 h 836390"/>
              <a:gd name="connsiteX3" fmla="*/ 324 w 23241"/>
              <a:gd name="connsiteY3" fmla="*/ 836403 h 83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" h="836390">
                <a:moveTo>
                  <a:pt x="7848" y="6871"/>
                </a:moveTo>
                <a:cubicBezTo>
                  <a:pt x="5086" y="145841"/>
                  <a:pt x="10896" y="690671"/>
                  <a:pt x="12230" y="827736"/>
                </a:cubicBezTo>
                <a:moveTo>
                  <a:pt x="23565" y="13"/>
                </a:moveTo>
                <a:cubicBezTo>
                  <a:pt x="17945" y="140507"/>
                  <a:pt x="2991" y="696862"/>
                  <a:pt x="324" y="83640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9F9EC0-EE97-4CD6-9E44-63600650A507}"/>
              </a:ext>
            </a:extLst>
          </p:cNvPr>
          <p:cNvSpPr txBox="1"/>
          <p:nvPr/>
        </p:nvSpPr>
        <p:spPr>
          <a:xfrm>
            <a:off x="4329965" y="3273609"/>
            <a:ext cx="4780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1E1E1E"/>
                </a:solidFill>
                <a:latin typeface="Segoe UI Emoji"/>
                <a:rtl val="0"/>
              </a:defRPr>
            </a:lvl1pPr>
          </a:lstStyle>
          <a:p>
            <a:r>
              <a:rPr lang="en-US" altLang="zh-CN" dirty="0">
                <a:sym typeface="Segoe UI Emoji"/>
              </a:rPr>
              <a:t>tag</a:t>
            </a:r>
            <a:endParaRPr lang="zh-CN" altLang="en-US" dirty="0">
              <a:sym typeface="Segoe UI Emoj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B8E769-C1E7-427F-A163-C065FAE3D6A5}"/>
              </a:ext>
            </a:extLst>
          </p:cNvPr>
          <p:cNvSpPr txBox="1"/>
          <p:nvPr/>
        </p:nvSpPr>
        <p:spPr>
          <a:xfrm>
            <a:off x="5462128" y="3251642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r>
              <a:rPr lang="en-US" altLang="zh-CN" sz="1600" spc="0" baseline="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ublist</a:t>
            </a:r>
            <a:r>
              <a:rPr lang="en-US" altLang="zh-CN" sz="16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/data</a:t>
            </a:r>
            <a:endParaRPr lang="zh-CN" altLang="en-US" sz="16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ED0F80-60DC-4F81-96FE-1833E057EBEA}"/>
              </a:ext>
            </a:extLst>
          </p:cNvPr>
          <p:cNvSpPr txBox="1"/>
          <p:nvPr/>
        </p:nvSpPr>
        <p:spPr>
          <a:xfrm>
            <a:off x="7319124" y="325972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link</a:t>
            </a:r>
            <a:endParaRPr lang="zh-CN" altLang="en-US" sz="160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69D80E3-05B8-440D-8EB1-2AEED59DD72D}"/>
              </a:ext>
            </a:extLst>
          </p:cNvPr>
          <p:cNvSpPr/>
          <p:nvPr/>
        </p:nvSpPr>
        <p:spPr>
          <a:xfrm>
            <a:off x="3962491" y="2526268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89AB6D-736B-4F52-B6DC-2A01C962CBA1}"/>
              </a:ext>
            </a:extLst>
          </p:cNvPr>
          <p:cNvSpPr/>
          <p:nvPr/>
        </p:nvSpPr>
        <p:spPr>
          <a:xfrm>
            <a:off x="1701800" y="1854200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33911E-84B7-499B-92A7-DBEEC30045DD}"/>
              </a:ext>
            </a:extLst>
          </p:cNvPr>
          <p:cNvCxnSpPr/>
          <p:nvPr/>
        </p:nvCxnSpPr>
        <p:spPr>
          <a:xfrm>
            <a:off x="2006600" y="1860550"/>
            <a:ext cx="0" cy="361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792580-36D7-40DB-85CE-A24FB7D083BB}"/>
              </a:ext>
            </a:extLst>
          </p:cNvPr>
          <p:cNvCxnSpPr>
            <a:cxnSpLocks/>
          </p:cNvCxnSpPr>
          <p:nvPr/>
        </p:nvCxnSpPr>
        <p:spPr>
          <a:xfrm>
            <a:off x="2419350" y="1854200"/>
            <a:ext cx="0" cy="381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FAAF935-098D-4CD6-8963-10AC530930E3}"/>
              </a:ext>
            </a:extLst>
          </p:cNvPr>
          <p:cNvGrpSpPr/>
          <p:nvPr/>
        </p:nvGrpSpPr>
        <p:grpSpPr>
          <a:xfrm>
            <a:off x="2540000" y="2540000"/>
            <a:ext cx="1143000" cy="393700"/>
            <a:chOff x="1701800" y="1854200"/>
            <a:chExt cx="1143000" cy="3937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1DF71E4-7CC2-4C70-9EBB-1E22C601C36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1F20B8A-232F-4EC4-BDE7-F5F17217819B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FA3C663-BB08-4E36-A8EE-1FBFA96B6E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901E5A8-CE61-4E0D-8A06-A576F0B29C79}"/>
              </a:ext>
            </a:extLst>
          </p:cNvPr>
          <p:cNvSpPr/>
          <p:nvPr/>
        </p:nvSpPr>
        <p:spPr>
          <a:xfrm>
            <a:off x="3975101" y="2540000"/>
            <a:ext cx="1143000" cy="393700"/>
          </a:xfr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4C3D65-3808-4A24-BD1D-666B292EB0C5}"/>
              </a:ext>
            </a:extLst>
          </p:cNvPr>
          <p:cNvCxnSpPr/>
          <p:nvPr/>
        </p:nvCxnSpPr>
        <p:spPr>
          <a:xfrm>
            <a:off x="4279901" y="2546350"/>
            <a:ext cx="0" cy="36195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23B847F-72E2-47D4-AD09-9E24EEDEDB19}"/>
              </a:ext>
            </a:extLst>
          </p:cNvPr>
          <p:cNvCxnSpPr>
            <a:cxnSpLocks/>
          </p:cNvCxnSpPr>
          <p:nvPr/>
        </p:nvCxnSpPr>
        <p:spPr>
          <a:xfrm>
            <a:off x="4692651" y="2540000"/>
            <a:ext cx="0" cy="38100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0FE5AC-15A7-4DC3-A576-B394C879815A}"/>
              </a:ext>
            </a:extLst>
          </p:cNvPr>
          <p:cNvGrpSpPr/>
          <p:nvPr/>
        </p:nvGrpSpPr>
        <p:grpSpPr>
          <a:xfrm>
            <a:off x="4838701" y="3232150"/>
            <a:ext cx="1143000" cy="393700"/>
            <a:chOff x="1701800" y="1854200"/>
            <a:chExt cx="1143000" cy="3937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28F9844-979C-4B76-8E29-1881B4D8F128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9678460-B095-4D64-9A44-704AB5F81620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05CC6F-FDAB-493F-89E5-F5B038675C77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DD41328-7550-40F2-A8EF-E55B340511BE}"/>
              </a:ext>
            </a:extLst>
          </p:cNvPr>
          <p:cNvGrpSpPr/>
          <p:nvPr/>
        </p:nvGrpSpPr>
        <p:grpSpPr>
          <a:xfrm>
            <a:off x="6273802" y="3238500"/>
            <a:ext cx="1143000" cy="393700"/>
            <a:chOff x="1701800" y="1854200"/>
            <a:chExt cx="1143000" cy="3937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EBA16C-2F40-4D07-B007-04DF5C8E13F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B70FD56-1BB4-414A-8400-3D69789EDEB8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DD4E08D-F6D3-468D-8EA5-87EB58A86FF5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6C4A48-E5C4-4BDC-B6EB-CFF1A708B690}"/>
              </a:ext>
            </a:extLst>
          </p:cNvPr>
          <p:cNvGrpSpPr/>
          <p:nvPr/>
        </p:nvGrpSpPr>
        <p:grpSpPr>
          <a:xfrm>
            <a:off x="7708903" y="3244850"/>
            <a:ext cx="1143000" cy="393700"/>
            <a:chOff x="1701800" y="1854200"/>
            <a:chExt cx="1143000" cy="3937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808905-302A-4CF6-AEA2-8CBA15A5FC2B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F8A1BD-FD31-4187-95A3-FDA1F890DA72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A884728-47FF-49F1-8C08-CFA3C993C5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2A2E635-700B-4460-AD76-3EACF228A3B9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2028825" y="2225675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5D0916-0BC1-4A81-91AF-AF35748D7DC7}"/>
              </a:ext>
            </a:extLst>
          </p:cNvPr>
          <p:cNvCxnSpPr>
            <a:endCxn id="20" idx="1"/>
          </p:cNvCxnSpPr>
          <p:nvPr/>
        </p:nvCxnSpPr>
        <p:spPr>
          <a:xfrm>
            <a:off x="3530600" y="27273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A368FB7-6C5F-4228-97A4-1B500F7E8EAE}"/>
              </a:ext>
            </a:extLst>
          </p:cNvPr>
          <p:cNvCxnSpPr/>
          <p:nvPr/>
        </p:nvCxnSpPr>
        <p:spPr>
          <a:xfrm rot="16200000" flipH="1">
            <a:off x="4308477" y="2901950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8BACBB5-A4F1-470A-9191-E15B8F92CC12}"/>
              </a:ext>
            </a:extLst>
          </p:cNvPr>
          <p:cNvCxnSpPr/>
          <p:nvPr/>
        </p:nvCxnSpPr>
        <p:spPr>
          <a:xfrm>
            <a:off x="5842000" y="34258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C406878-3D30-4497-9C9D-37B840D519DF}"/>
              </a:ext>
            </a:extLst>
          </p:cNvPr>
          <p:cNvCxnSpPr/>
          <p:nvPr/>
        </p:nvCxnSpPr>
        <p:spPr>
          <a:xfrm>
            <a:off x="7270751" y="3454400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9013DB1-7FC3-42F3-AFAC-31C6464FD36A}"/>
              </a:ext>
            </a:extLst>
          </p:cNvPr>
          <p:cNvSpPr txBox="1"/>
          <p:nvPr/>
        </p:nvSpPr>
        <p:spPr>
          <a:xfrm>
            <a:off x="1687407" y="1839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3973D3-F227-4E30-BC5E-1018CE2A619D}"/>
              </a:ext>
            </a:extLst>
          </p:cNvPr>
          <p:cNvSpPr txBox="1"/>
          <p:nvPr/>
        </p:nvSpPr>
        <p:spPr>
          <a:xfrm>
            <a:off x="2468146" y="188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BE7A136-5B1C-4D91-B6D7-0A651CA436BF}"/>
              </a:ext>
            </a:extLst>
          </p:cNvPr>
          <p:cNvSpPr txBox="1"/>
          <p:nvPr/>
        </p:nvSpPr>
        <p:spPr>
          <a:xfrm>
            <a:off x="2570056" y="2545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65655A-8888-497A-AE6D-E26C71048F9D}"/>
              </a:ext>
            </a:extLst>
          </p:cNvPr>
          <p:cNvSpPr txBox="1"/>
          <p:nvPr/>
        </p:nvSpPr>
        <p:spPr>
          <a:xfrm>
            <a:off x="2899410" y="25389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EC581F-EE34-4D54-9E17-6B580A85FE67}"/>
              </a:ext>
            </a:extLst>
          </p:cNvPr>
          <p:cNvSpPr txBox="1"/>
          <p:nvPr/>
        </p:nvSpPr>
        <p:spPr>
          <a:xfrm>
            <a:off x="3975734" y="25289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C02A56-6D99-41D4-8DE3-0ACF70E7BAB2}"/>
              </a:ext>
            </a:extLst>
          </p:cNvPr>
          <p:cNvSpPr txBox="1"/>
          <p:nvPr/>
        </p:nvSpPr>
        <p:spPr>
          <a:xfrm>
            <a:off x="4732924" y="25453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6F60E1-22D8-4AEE-9F63-0C11A4BBC4A3}"/>
              </a:ext>
            </a:extLst>
          </p:cNvPr>
          <p:cNvSpPr txBox="1"/>
          <p:nvPr/>
        </p:nvSpPr>
        <p:spPr>
          <a:xfrm>
            <a:off x="4836429" y="3213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FC88FB-B039-404F-8B61-ED4AF18E842B}"/>
              </a:ext>
            </a:extLst>
          </p:cNvPr>
          <p:cNvSpPr txBox="1"/>
          <p:nvPr/>
        </p:nvSpPr>
        <p:spPr>
          <a:xfrm>
            <a:off x="5170707" y="3213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A0D3884-E318-4046-863E-931CC5C0EC3E}"/>
              </a:ext>
            </a:extLst>
          </p:cNvPr>
          <p:cNvSpPr txBox="1"/>
          <p:nvPr/>
        </p:nvSpPr>
        <p:spPr>
          <a:xfrm>
            <a:off x="6246398" y="323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93AEDA-B2DE-4981-BE8C-65155B838753}"/>
              </a:ext>
            </a:extLst>
          </p:cNvPr>
          <p:cNvSpPr txBox="1"/>
          <p:nvPr/>
        </p:nvSpPr>
        <p:spPr>
          <a:xfrm>
            <a:off x="6606007" y="32321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5EE3F0-AFF8-45B3-B833-92388E5FFA65}"/>
              </a:ext>
            </a:extLst>
          </p:cNvPr>
          <p:cNvSpPr txBox="1"/>
          <p:nvPr/>
        </p:nvSpPr>
        <p:spPr>
          <a:xfrm>
            <a:off x="7695201" y="3275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F79D8A-F4C2-4FC9-A629-25B07E5D2E8C}"/>
              </a:ext>
            </a:extLst>
          </p:cNvPr>
          <p:cNvSpPr txBox="1"/>
          <p:nvPr/>
        </p:nvSpPr>
        <p:spPr>
          <a:xfrm>
            <a:off x="8027406" y="3275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67D6F6-CFA1-4C7B-A5D1-B368FA40EC9F}"/>
              </a:ext>
            </a:extLst>
          </p:cNvPr>
          <p:cNvSpPr txBox="1"/>
          <p:nvPr/>
        </p:nvSpPr>
        <p:spPr>
          <a:xfrm>
            <a:off x="8452857" y="3275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19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1C7CD5A-22FA-47FB-A8A5-934F42B8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466850"/>
            <a:ext cx="6553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9E1BE081-E067-4921-9A25-78A010E9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12" y="2166937"/>
            <a:ext cx="10391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4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50D6619-C07D-4380-A41E-DDA8D9ED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990725"/>
            <a:ext cx="6553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D8312CB-EE33-4A2D-96A8-ACC98629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837" y="1990725"/>
            <a:ext cx="4886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141607C-9371-48FF-838A-E2A5B23E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462" y="1700212"/>
            <a:ext cx="860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3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0030F3A-2D62-44E1-8BE8-8CB79969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2971800"/>
            <a:ext cx="11049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4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0D2A3A-360F-4350-83F8-0414608A7822}"/>
              </a:ext>
            </a:extLst>
          </p:cNvPr>
          <p:cNvGrpSpPr/>
          <p:nvPr/>
        </p:nvGrpSpPr>
        <p:grpSpPr>
          <a:xfrm>
            <a:off x="4063347" y="3629958"/>
            <a:ext cx="453600" cy="454003"/>
            <a:chOff x="4063347" y="3617256"/>
            <a:chExt cx="453600" cy="45400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4063347" y="361725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连接符: 曲线 3">
              <a:extLst>
                <a:ext uri="{FF2B5EF4-FFF2-40B4-BE49-F238E27FC236}">
                  <a16:creationId xmlns:a16="http://schemas.microsoft.com/office/drawing/2014/main" id="{BEB31D94-3604-4614-8731-012954BAA3B6}"/>
                </a:ext>
              </a:extLst>
            </p:cNvPr>
            <p:cNvCxnSpPr>
              <a:cxnSpLocks/>
              <a:stCxn id="2" idx="2"/>
              <a:endCxn id="2" idx="0"/>
            </p:cNvCxnSpPr>
            <p:nvPr/>
          </p:nvCxnSpPr>
          <p:spPr>
            <a:xfrm rot="10800000" flipH="1">
              <a:off x="4063347" y="3617256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8F98E9C-0B27-4FAC-A158-F69551968F48}"/>
              </a:ext>
            </a:extLst>
          </p:cNvPr>
          <p:cNvGrpSpPr/>
          <p:nvPr/>
        </p:nvGrpSpPr>
        <p:grpSpPr>
          <a:xfrm>
            <a:off x="5045411" y="3629958"/>
            <a:ext cx="453600" cy="454003"/>
            <a:chOff x="5045411" y="3610905"/>
            <a:chExt cx="453600" cy="45400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045411" y="361090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FF4B76A8-FD09-437D-96C6-39FE5C1C64F5}"/>
                </a:ext>
              </a:extLst>
            </p:cNvPr>
            <p:cNvCxnSpPr>
              <a:cxnSpLocks/>
              <a:stCxn id="6" idx="2"/>
              <a:endCxn id="6" idx="0"/>
            </p:cNvCxnSpPr>
            <p:nvPr/>
          </p:nvCxnSpPr>
          <p:spPr>
            <a:xfrm rot="10800000" flipH="1">
              <a:off x="5045411" y="3610905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45EA0-A15E-4DE0-9D07-21B3BB9676E0}"/>
              </a:ext>
            </a:extLst>
          </p:cNvPr>
          <p:cNvGrpSpPr/>
          <p:nvPr/>
        </p:nvGrpSpPr>
        <p:grpSpPr>
          <a:xfrm>
            <a:off x="6027475" y="3629958"/>
            <a:ext cx="453600" cy="454003"/>
            <a:chOff x="6027475" y="3623607"/>
            <a:chExt cx="453600" cy="45400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D927E4B-77E5-488D-B729-012DFDD482AF}"/>
                </a:ext>
              </a:extLst>
            </p:cNvPr>
            <p:cNvSpPr/>
            <p:nvPr/>
          </p:nvSpPr>
          <p:spPr>
            <a:xfrm>
              <a:off x="6027475" y="362360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E308B191-9B88-4EB4-A4A4-39CCE87B9642}"/>
                </a:ext>
              </a:extLst>
            </p:cNvPr>
            <p:cNvCxnSpPr>
              <a:cxnSpLocks/>
              <a:stCxn id="8" idx="2"/>
              <a:endCxn id="8" idx="0"/>
            </p:cNvCxnSpPr>
            <p:nvPr/>
          </p:nvCxnSpPr>
          <p:spPr>
            <a:xfrm rot="10800000" flipH="1">
              <a:off x="6027475" y="36236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91FCC9-D616-43A9-AE5A-8D4C2B7C0472}"/>
              </a:ext>
            </a:extLst>
          </p:cNvPr>
          <p:cNvGrpSpPr/>
          <p:nvPr/>
        </p:nvGrpSpPr>
        <p:grpSpPr>
          <a:xfrm>
            <a:off x="7009539" y="3629958"/>
            <a:ext cx="453600" cy="454003"/>
            <a:chOff x="7009539" y="3629958"/>
            <a:chExt cx="453600" cy="45400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8F8AA9-220C-4EC8-8553-181175342871}"/>
                </a:ext>
              </a:extLst>
            </p:cNvPr>
            <p:cNvSpPr/>
            <p:nvPr/>
          </p:nvSpPr>
          <p:spPr>
            <a:xfrm>
              <a:off x="7009539" y="3629958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B6BC8B64-28A4-47EB-BBE6-CEF57B434391}"/>
                </a:ext>
              </a:extLst>
            </p:cNvPr>
            <p:cNvCxnSpPr>
              <a:cxnSpLocks/>
              <a:stCxn id="10" idx="2"/>
              <a:endCxn id="10" idx="0"/>
            </p:cNvCxnSpPr>
            <p:nvPr/>
          </p:nvCxnSpPr>
          <p:spPr>
            <a:xfrm rot="10800000" flipH="1">
              <a:off x="7009539" y="3629958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021124" y="2357985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6021124" y="2357985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94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4063347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63347" y="3629958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5045411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endCxn id="12" idx="4"/>
          </p:cNvCxnSpPr>
          <p:nvPr/>
        </p:nvCxnSpPr>
        <p:spPr>
          <a:xfrm rot="5400000" flipH="1" flipV="1">
            <a:off x="4852411" y="3209153"/>
            <a:ext cx="799564" cy="523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6027475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27475" y="3629957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009539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09538" y="3633910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021124" y="2357985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6021124" y="2357985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27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7143097" y="229149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rot="10800000" flipH="1">
            <a:off x="7143097" y="2291498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418037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567363" y="2889462"/>
            <a:ext cx="764921" cy="6099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691198" y="356606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16200000" flipV="1">
            <a:off x="5209364" y="2857433"/>
            <a:ext cx="754080" cy="6631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704396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7234844" y="2880555"/>
            <a:ext cx="831407" cy="5612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581186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6673238" y="2880250"/>
            <a:ext cx="831407" cy="56191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87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7143097" y="236769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2"/>
            <a:endCxn id="12" idx="6"/>
          </p:cNvCxnSpPr>
          <p:nvPr/>
        </p:nvCxnSpPr>
        <p:spPr>
          <a:xfrm rot="10800000">
            <a:off x="5481611" y="2584986"/>
            <a:ext cx="1661487" cy="971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418037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567363" y="2889462"/>
            <a:ext cx="764921" cy="6099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691198" y="356606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16200000" flipV="1">
            <a:off x="5209364" y="2857433"/>
            <a:ext cx="754080" cy="6631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704396" y="35451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7288819" y="2902780"/>
            <a:ext cx="723457" cy="5612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581186" y="35451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6727213" y="2902475"/>
            <a:ext cx="723457" cy="56191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39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6179709" y="2833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>
          <a:xfrm rot="16200000" flipV="1">
            <a:off x="5562500" y="1989948"/>
            <a:ext cx="764921" cy="9230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329137" y="2833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637213" y="1987762"/>
            <a:ext cx="764921" cy="9274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254423" y="282311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5400000" flipH="1" flipV="1">
            <a:off x="5105276" y="2444984"/>
            <a:ext cx="754080" cy="218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6740958" y="377084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6445691" y="3248780"/>
            <a:ext cx="482887" cy="56124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256610" y="161503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5617748" y="377084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5884085" y="3248425"/>
            <a:ext cx="482887" cy="56196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86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D853288-A753-4A2A-8D45-EB4C50A4D7F3}"/>
              </a:ext>
            </a:extLst>
          </p:cNvPr>
          <p:cNvGrpSpPr/>
          <p:nvPr/>
        </p:nvGrpSpPr>
        <p:grpSpPr>
          <a:xfrm>
            <a:off x="1629882" y="1804307"/>
            <a:ext cx="8345905" cy="2906820"/>
            <a:chOff x="544032" y="1182007"/>
            <a:chExt cx="8345905" cy="2906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1778281" y="2535250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869200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362940-5C74-4038-A730-569336D03894}"/>
                </a:ext>
              </a:extLst>
            </p:cNvPr>
            <p:cNvSpPr/>
            <p:nvPr/>
          </p:nvSpPr>
          <p:spPr>
            <a:xfrm>
              <a:off x="544032" y="197063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B2D5A70-3195-4FCF-9D46-6571ACA11864}"/>
                </a:ext>
              </a:extLst>
            </p:cNvPr>
            <p:cNvSpPr/>
            <p:nvPr/>
          </p:nvSpPr>
          <p:spPr>
            <a:xfrm>
              <a:off x="544032" y="308716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97752EC-2EC5-4992-9102-CC06810D3ED2}"/>
                </a:ext>
              </a:extLst>
            </p:cNvPr>
            <p:cNvCxnSpPr>
              <a:stCxn id="12" idx="2"/>
              <a:endCxn id="12" idx="0"/>
            </p:cNvCxnSpPr>
            <p:nvPr/>
          </p:nvCxnSpPr>
          <p:spPr>
            <a:xfrm rot="10800000" flipH="1">
              <a:off x="544032" y="1970634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9C482DB-67F6-4026-88B8-3C8D4C99EA82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rot="5400000" flipH="1" flipV="1">
              <a:off x="439568" y="2755902"/>
              <a:ext cx="662529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C3413209-FB89-4AFB-A469-080E4026129F}"/>
                </a:ext>
              </a:extLst>
            </p:cNvPr>
            <p:cNvCxnSpPr/>
            <p:nvPr/>
          </p:nvCxnSpPr>
          <p:spPr>
            <a:xfrm rot="10800000" flipH="1">
              <a:off x="1778281" y="2535250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097AAD-5674-47F2-97B6-E039DB95D36F}"/>
                </a:ext>
              </a:extLst>
            </p:cNvPr>
            <p:cNvCxnSpPr/>
            <p:nvPr/>
          </p:nvCxnSpPr>
          <p:spPr>
            <a:xfrm>
              <a:off x="2462922" y="2762251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32F764-8089-491B-91B0-C7E7D7417233}"/>
                </a:ext>
              </a:extLst>
            </p:cNvPr>
            <p:cNvSpPr txBox="1"/>
            <p:nvPr/>
          </p:nvSpPr>
          <p:spPr>
            <a:xfrm>
              <a:off x="2560605" y="243098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94D5A75-4798-47DD-A5C0-F30AFF93D0D5}"/>
                </a:ext>
              </a:extLst>
            </p:cNvPr>
            <p:cNvSpPr/>
            <p:nvPr/>
          </p:nvSpPr>
          <p:spPr>
            <a:xfrm>
              <a:off x="4260209" y="157849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98D7B0D-2A1E-4F07-A104-CF7D2E38E7CD}"/>
                </a:ext>
              </a:extLst>
            </p:cNvPr>
            <p:cNvSpPr/>
            <p:nvPr/>
          </p:nvSpPr>
          <p:spPr>
            <a:xfrm>
              <a:off x="4260209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29C33B-06A6-4CFF-9CD3-2F7E13D51762}"/>
                </a:ext>
              </a:extLst>
            </p:cNvPr>
            <p:cNvSpPr/>
            <p:nvPr/>
          </p:nvSpPr>
          <p:spPr>
            <a:xfrm>
              <a:off x="4266560" y="3265492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E4879501-3404-477E-8691-78F1B13167D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rot="5400000" flipH="1" flipV="1">
              <a:off x="4287767" y="2231745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F4EB5FB7-1E4C-44B2-B3D3-5A7D01BE45C0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16200000" flipV="1">
              <a:off x="4299934" y="3072065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AC988F-0FA9-4998-8532-B880654B7129}"/>
                </a:ext>
              </a:extLst>
            </p:cNvPr>
            <p:cNvCxnSpPr/>
            <p:nvPr/>
          </p:nvCxnSpPr>
          <p:spPr>
            <a:xfrm rot="10800000" flipH="1">
              <a:off x="4260209" y="157849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8AD9D076-2471-450C-BB83-07833208DE09}"/>
                </a:ext>
              </a:extLst>
            </p:cNvPr>
            <p:cNvCxnSpPr/>
            <p:nvPr/>
          </p:nvCxnSpPr>
          <p:spPr>
            <a:xfrm rot="10800000" flipH="1">
              <a:off x="5869200" y="242174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E32C63-0065-4148-9FE7-35F09C1F7EA8}"/>
                </a:ext>
              </a:extLst>
            </p:cNvPr>
            <p:cNvCxnSpPr/>
            <p:nvPr/>
          </p:nvCxnSpPr>
          <p:spPr>
            <a:xfrm>
              <a:off x="6638485" y="2749552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DB6AA5-A849-4137-81D3-86014B7E917D}"/>
                </a:ext>
              </a:extLst>
            </p:cNvPr>
            <p:cNvSpPr txBox="1"/>
            <p:nvPr/>
          </p:nvSpPr>
          <p:spPr>
            <a:xfrm>
              <a:off x="6736168" y="241828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2,4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FAC016A-5993-45E2-87D6-EB9711B7BE43}"/>
                </a:ext>
              </a:extLst>
            </p:cNvPr>
            <p:cNvSpPr/>
            <p:nvPr/>
          </p:nvSpPr>
          <p:spPr>
            <a:xfrm>
              <a:off x="8429986" y="1947831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D873EA5-0C2A-41DA-A897-34A7C6A2B796}"/>
                </a:ext>
              </a:extLst>
            </p:cNvPr>
            <p:cNvSpPr/>
            <p:nvPr/>
          </p:nvSpPr>
          <p:spPr>
            <a:xfrm>
              <a:off x="8429986" y="280031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035401-EE6B-463D-80C3-4AA073CA6FB9}"/>
                </a:ext>
              </a:extLst>
            </p:cNvPr>
            <p:cNvSpPr/>
            <p:nvPr/>
          </p:nvSpPr>
          <p:spPr>
            <a:xfrm>
              <a:off x="8436337" y="363482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2790DD9-1EE7-4C97-9455-F1373D87478A}"/>
                </a:ext>
              </a:extLst>
            </p:cNvPr>
            <p:cNvCxnSpPr>
              <a:cxnSpLocks/>
              <a:stCxn id="47" idx="0"/>
              <a:endCxn id="46" idx="4"/>
            </p:cNvCxnSpPr>
            <p:nvPr/>
          </p:nvCxnSpPr>
          <p:spPr>
            <a:xfrm rot="5400000" flipH="1" flipV="1">
              <a:off x="8457544" y="2601077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6FF28EB-B23D-430F-8300-95BDE4A63917}"/>
                </a:ext>
              </a:extLst>
            </p:cNvPr>
            <p:cNvCxnSpPr>
              <a:cxnSpLocks/>
              <a:stCxn id="48" idx="0"/>
              <a:endCxn id="47" idx="4"/>
            </p:cNvCxnSpPr>
            <p:nvPr/>
          </p:nvCxnSpPr>
          <p:spPr>
            <a:xfrm rot="16200000" flipV="1">
              <a:off x="8469711" y="3441397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C44DB4AD-86F9-4D88-B427-A4D91BEBBF90}"/>
                </a:ext>
              </a:extLst>
            </p:cNvPr>
            <p:cNvCxnSpPr>
              <a:cxnSpLocks/>
              <a:stCxn id="46" idx="0"/>
              <a:endCxn id="52" idx="4"/>
            </p:cNvCxnSpPr>
            <p:nvPr/>
          </p:nvCxnSpPr>
          <p:spPr>
            <a:xfrm rot="5400000" flipH="1" flipV="1">
              <a:off x="8508670" y="1793365"/>
              <a:ext cx="302583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6A06CA1-712D-4205-810D-BE039D785122}"/>
                </a:ext>
              </a:extLst>
            </p:cNvPr>
            <p:cNvSpPr/>
            <p:nvPr/>
          </p:nvSpPr>
          <p:spPr>
            <a:xfrm>
              <a:off x="8436337" y="119124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45E4B3C7-079C-433B-9F81-7F75959F72B7}"/>
                </a:ext>
              </a:extLst>
            </p:cNvPr>
            <p:cNvCxnSpPr/>
            <p:nvPr/>
          </p:nvCxnSpPr>
          <p:spPr>
            <a:xfrm rot="10800000" flipH="1">
              <a:off x="8436337" y="11820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30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D853288-A753-4A2A-8D45-EB4C50A4D7F3}"/>
              </a:ext>
            </a:extLst>
          </p:cNvPr>
          <p:cNvGrpSpPr/>
          <p:nvPr/>
        </p:nvGrpSpPr>
        <p:grpSpPr>
          <a:xfrm>
            <a:off x="1629882" y="1804307"/>
            <a:ext cx="8358605" cy="2906820"/>
            <a:chOff x="544032" y="1182007"/>
            <a:chExt cx="8358605" cy="2906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1778281" y="2535250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869200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362940-5C74-4038-A730-569336D03894}"/>
                </a:ext>
              </a:extLst>
            </p:cNvPr>
            <p:cNvSpPr/>
            <p:nvPr/>
          </p:nvSpPr>
          <p:spPr>
            <a:xfrm>
              <a:off x="544032" y="197063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B2D5A70-3195-4FCF-9D46-6571ACA11864}"/>
                </a:ext>
              </a:extLst>
            </p:cNvPr>
            <p:cNvSpPr/>
            <p:nvPr/>
          </p:nvSpPr>
          <p:spPr>
            <a:xfrm>
              <a:off x="544032" y="308716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97752EC-2EC5-4992-9102-CC06810D3ED2}"/>
                </a:ext>
              </a:extLst>
            </p:cNvPr>
            <p:cNvCxnSpPr>
              <a:stCxn id="12" idx="2"/>
              <a:endCxn id="12" idx="0"/>
            </p:cNvCxnSpPr>
            <p:nvPr/>
          </p:nvCxnSpPr>
          <p:spPr>
            <a:xfrm rot="10800000" flipH="1">
              <a:off x="544032" y="1970634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9C482DB-67F6-4026-88B8-3C8D4C99EA82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rot="5400000" flipH="1" flipV="1">
              <a:off x="439568" y="2755902"/>
              <a:ext cx="662529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C3413209-FB89-4AFB-A469-080E4026129F}"/>
                </a:ext>
              </a:extLst>
            </p:cNvPr>
            <p:cNvCxnSpPr/>
            <p:nvPr/>
          </p:nvCxnSpPr>
          <p:spPr>
            <a:xfrm rot="10800000" flipH="1">
              <a:off x="1778281" y="2535250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097AAD-5674-47F2-97B6-E039DB95D36F}"/>
                </a:ext>
              </a:extLst>
            </p:cNvPr>
            <p:cNvCxnSpPr/>
            <p:nvPr/>
          </p:nvCxnSpPr>
          <p:spPr>
            <a:xfrm>
              <a:off x="2462922" y="2762251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32F764-8089-491B-91B0-C7E7D7417233}"/>
                </a:ext>
              </a:extLst>
            </p:cNvPr>
            <p:cNvSpPr txBox="1"/>
            <p:nvPr/>
          </p:nvSpPr>
          <p:spPr>
            <a:xfrm>
              <a:off x="2560605" y="243098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94D5A75-4798-47DD-A5C0-F30AFF93D0D5}"/>
                </a:ext>
              </a:extLst>
            </p:cNvPr>
            <p:cNvSpPr/>
            <p:nvPr/>
          </p:nvSpPr>
          <p:spPr>
            <a:xfrm>
              <a:off x="4260209" y="157849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98D7B0D-2A1E-4F07-A104-CF7D2E38E7CD}"/>
                </a:ext>
              </a:extLst>
            </p:cNvPr>
            <p:cNvSpPr/>
            <p:nvPr/>
          </p:nvSpPr>
          <p:spPr>
            <a:xfrm>
              <a:off x="4260209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29C33B-06A6-4CFF-9CD3-2F7E13D51762}"/>
                </a:ext>
              </a:extLst>
            </p:cNvPr>
            <p:cNvSpPr/>
            <p:nvPr/>
          </p:nvSpPr>
          <p:spPr>
            <a:xfrm>
              <a:off x="4266560" y="3265492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E4879501-3404-477E-8691-78F1B13167D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rot="5400000" flipH="1" flipV="1">
              <a:off x="4287767" y="2231745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F4EB5FB7-1E4C-44B2-B3D3-5A7D01BE45C0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16200000" flipV="1">
              <a:off x="4299934" y="3072065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AC988F-0FA9-4998-8532-B880654B7129}"/>
                </a:ext>
              </a:extLst>
            </p:cNvPr>
            <p:cNvCxnSpPr/>
            <p:nvPr/>
          </p:nvCxnSpPr>
          <p:spPr>
            <a:xfrm rot="10800000" flipH="1">
              <a:off x="4260209" y="157849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8AD9D076-2471-450C-BB83-07833208DE09}"/>
                </a:ext>
              </a:extLst>
            </p:cNvPr>
            <p:cNvCxnSpPr/>
            <p:nvPr/>
          </p:nvCxnSpPr>
          <p:spPr>
            <a:xfrm rot="10800000" flipH="1">
              <a:off x="5869200" y="242174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E32C63-0065-4148-9FE7-35F09C1F7EA8}"/>
                </a:ext>
              </a:extLst>
            </p:cNvPr>
            <p:cNvCxnSpPr/>
            <p:nvPr/>
          </p:nvCxnSpPr>
          <p:spPr>
            <a:xfrm>
              <a:off x="6638485" y="2749552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DB6AA5-A849-4137-81D3-86014B7E917D}"/>
                </a:ext>
              </a:extLst>
            </p:cNvPr>
            <p:cNvSpPr txBox="1"/>
            <p:nvPr/>
          </p:nvSpPr>
          <p:spPr>
            <a:xfrm>
              <a:off x="6736168" y="24182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路径压缩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FAC016A-5993-45E2-87D6-EB9711B7BE43}"/>
                </a:ext>
              </a:extLst>
            </p:cNvPr>
            <p:cNvSpPr/>
            <p:nvPr/>
          </p:nvSpPr>
          <p:spPr>
            <a:xfrm>
              <a:off x="8429986" y="1947831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D873EA5-0C2A-41DA-A897-34A7C6A2B796}"/>
                </a:ext>
              </a:extLst>
            </p:cNvPr>
            <p:cNvSpPr/>
            <p:nvPr/>
          </p:nvSpPr>
          <p:spPr>
            <a:xfrm>
              <a:off x="8429986" y="280031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035401-EE6B-463D-80C3-4AA073CA6FB9}"/>
                </a:ext>
              </a:extLst>
            </p:cNvPr>
            <p:cNvSpPr/>
            <p:nvPr/>
          </p:nvSpPr>
          <p:spPr>
            <a:xfrm>
              <a:off x="8436337" y="363482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2790DD9-1EE7-4C97-9455-F1373D87478A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0800000" flipH="1">
              <a:off x="8429985" y="1418247"/>
              <a:ext cx="6351" cy="1609074"/>
            </a:xfrm>
            <a:prstGeom prst="curvedConnector3">
              <a:avLst>
                <a:gd name="adj1" fmla="val -3599433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6FF28EB-B23D-430F-8300-95BDE4A63917}"/>
                </a:ext>
              </a:extLst>
            </p:cNvPr>
            <p:cNvCxnSpPr>
              <a:cxnSpLocks/>
              <a:stCxn id="48" idx="6"/>
              <a:endCxn id="52" idx="6"/>
            </p:cNvCxnSpPr>
            <p:nvPr/>
          </p:nvCxnSpPr>
          <p:spPr>
            <a:xfrm flipV="1">
              <a:off x="8889937" y="1418247"/>
              <a:ext cx="12700" cy="2443579"/>
            </a:xfrm>
            <a:prstGeom prst="curvedConnector3">
              <a:avLst>
                <a:gd name="adj1" fmla="val 180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C44DB4AD-86F9-4D88-B427-A4D91BEBBF90}"/>
                </a:ext>
              </a:extLst>
            </p:cNvPr>
            <p:cNvCxnSpPr>
              <a:cxnSpLocks/>
              <a:stCxn id="46" idx="0"/>
              <a:endCxn id="52" idx="4"/>
            </p:cNvCxnSpPr>
            <p:nvPr/>
          </p:nvCxnSpPr>
          <p:spPr>
            <a:xfrm rot="5400000" flipH="1" flipV="1">
              <a:off x="8508670" y="1793365"/>
              <a:ext cx="302583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6A06CA1-712D-4205-810D-BE039D785122}"/>
                </a:ext>
              </a:extLst>
            </p:cNvPr>
            <p:cNvSpPr/>
            <p:nvPr/>
          </p:nvSpPr>
          <p:spPr>
            <a:xfrm>
              <a:off x="8436337" y="119124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45E4B3C7-079C-433B-9F81-7F75959F72B7}"/>
                </a:ext>
              </a:extLst>
            </p:cNvPr>
            <p:cNvCxnSpPr/>
            <p:nvPr/>
          </p:nvCxnSpPr>
          <p:spPr>
            <a:xfrm rot="10800000" flipH="1">
              <a:off x="8436337" y="11820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533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3E47F6C5-D010-492B-B3AB-BAD78334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93564"/>
                  </p:ext>
                </p:extLst>
              </p:nvPr>
            </p:nvGraphicFramePr>
            <p:xfrm>
              <a:off x="696991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3E47F6C5-D010-492B-B3AB-BAD78334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93564"/>
                  </p:ext>
                </p:extLst>
              </p:nvPr>
            </p:nvGraphicFramePr>
            <p:xfrm>
              <a:off x="696991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8075E9-BF0A-4EDC-B1A1-C68F4BD37BCF}"/>
                  </a:ext>
                </a:extLst>
              </p:cNvPr>
              <p:cNvSpPr txBox="1"/>
              <p:nvPr/>
            </p:nvSpPr>
            <p:spPr>
              <a:xfrm>
                <a:off x="1227726" y="658624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8075E9-BF0A-4EDC-B1A1-C68F4BD37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26" y="658624"/>
                <a:ext cx="1291670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52047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52047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138765" y="1413164"/>
            <a:ext cx="152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加入顶点</a:t>
            </a:r>
            <a:r>
              <a:rPr lang="en-US" altLang="zh-CN" sz="1200" dirty="0"/>
              <a:t>0</a:t>
            </a:r>
            <a:r>
              <a:rPr lang="zh-CN" altLang="en-US" sz="1200" dirty="0"/>
              <a:t>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1200" b="0" dirty="0">
                    <a:solidFill>
                      <a:schemeClr val="tx1"/>
                    </a:solidFill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2">
                <a:extLst>
                  <a:ext uri="{FF2B5EF4-FFF2-40B4-BE49-F238E27FC236}">
                    <a16:creationId xmlns:a16="http://schemas.microsoft.com/office/drawing/2014/main" id="{C0FA50FB-7CBD-4B91-AA7C-842566BCF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923577"/>
                  </p:ext>
                </p:extLst>
              </p:nvPr>
            </p:nvGraphicFramePr>
            <p:xfrm>
              <a:off x="8925170" y="106199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2">
                <a:extLst>
                  <a:ext uri="{FF2B5EF4-FFF2-40B4-BE49-F238E27FC236}">
                    <a16:creationId xmlns:a16="http://schemas.microsoft.com/office/drawing/2014/main" id="{C0FA50FB-7CBD-4B91-AA7C-842566BCF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923577"/>
                  </p:ext>
                </p:extLst>
              </p:nvPr>
            </p:nvGraphicFramePr>
            <p:xfrm>
              <a:off x="8925170" y="106199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7D1A40-73BB-4EFD-A661-56E5FFF2A81E}"/>
                  </a:ext>
                </a:extLst>
              </p:cNvPr>
              <p:cNvSpPr txBox="1"/>
              <p:nvPr/>
            </p:nvSpPr>
            <p:spPr>
              <a:xfrm>
                <a:off x="9455905" y="681228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7D1A40-73BB-4EFD-A661-56E5FFF2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05" y="681228"/>
                <a:ext cx="1291670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C26DF0-7AAF-4BC7-8BEA-C56C25BA7EF5}"/>
              </a:ext>
            </a:extLst>
          </p:cNvPr>
          <p:cNvCxnSpPr/>
          <p:nvPr/>
        </p:nvCxnSpPr>
        <p:spPr>
          <a:xfrm>
            <a:off x="10397303" y="658624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BE3B31F-7A54-4C75-958E-C4893785DA3F}"/>
              </a:ext>
            </a:extLst>
          </p:cNvPr>
          <p:cNvCxnSpPr>
            <a:cxnSpLocks/>
          </p:cNvCxnSpPr>
          <p:nvPr/>
        </p:nvCxnSpPr>
        <p:spPr>
          <a:xfrm>
            <a:off x="8798702" y="1627600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4AFF09-089D-43C1-AF58-F31D50BB26B8}"/>
              </a:ext>
            </a:extLst>
          </p:cNvPr>
          <p:cNvCxnSpPr>
            <a:cxnSpLocks/>
          </p:cNvCxnSpPr>
          <p:nvPr/>
        </p:nvCxnSpPr>
        <p:spPr>
          <a:xfrm>
            <a:off x="8798702" y="2400257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B5BB2D5-C37E-4ACD-BE25-20FD91B9D271}"/>
              </a:ext>
            </a:extLst>
          </p:cNvPr>
          <p:cNvSpPr/>
          <p:nvPr/>
        </p:nvSpPr>
        <p:spPr>
          <a:xfrm>
            <a:off x="9591332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99CD513-8234-4502-A199-0BE86F92899C}"/>
              </a:ext>
            </a:extLst>
          </p:cNvPr>
          <p:cNvSpPr/>
          <p:nvPr/>
        </p:nvSpPr>
        <p:spPr>
          <a:xfrm>
            <a:off x="10761846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">
                <a:extLst>
                  <a:ext uri="{FF2B5EF4-FFF2-40B4-BE49-F238E27FC236}">
                    <a16:creationId xmlns:a16="http://schemas.microsoft.com/office/drawing/2014/main" id="{3F3DF1F3-2D9C-49DE-BC51-177494A4BD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808128"/>
                  </p:ext>
                </p:extLst>
              </p:nvPr>
            </p:nvGraphicFramePr>
            <p:xfrm>
              <a:off x="8925170" y="431265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">
                <a:extLst>
                  <a:ext uri="{FF2B5EF4-FFF2-40B4-BE49-F238E27FC236}">
                    <a16:creationId xmlns:a16="http://schemas.microsoft.com/office/drawing/2014/main" id="{3F3DF1F3-2D9C-49DE-BC51-177494A4BD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808128"/>
                  </p:ext>
                </p:extLst>
              </p:nvPr>
            </p:nvGraphicFramePr>
            <p:xfrm>
              <a:off x="8925170" y="431265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A6865D-665B-4F27-A825-FEAD3D281D4D}"/>
                  </a:ext>
                </a:extLst>
              </p:cNvPr>
              <p:cNvSpPr txBox="1"/>
              <p:nvPr/>
            </p:nvSpPr>
            <p:spPr>
              <a:xfrm>
                <a:off x="9455905" y="3931888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A6865D-665B-4F27-A825-FEAD3D281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05" y="3931888"/>
                <a:ext cx="1291670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72DBCE-99F8-4238-990F-7C4BE1BECFE9}"/>
              </a:ext>
            </a:extLst>
          </p:cNvPr>
          <p:cNvCxnSpPr/>
          <p:nvPr/>
        </p:nvCxnSpPr>
        <p:spPr>
          <a:xfrm>
            <a:off x="10397303" y="3909284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A2198DD-4BF1-42FD-A6F2-B1288095D115}"/>
              </a:ext>
            </a:extLst>
          </p:cNvPr>
          <p:cNvCxnSpPr>
            <a:cxnSpLocks/>
          </p:cNvCxnSpPr>
          <p:nvPr/>
        </p:nvCxnSpPr>
        <p:spPr>
          <a:xfrm>
            <a:off x="8798702" y="4878260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0F4F7A-1C69-4AA7-9824-AF157DFD1C88}"/>
              </a:ext>
            </a:extLst>
          </p:cNvPr>
          <p:cNvCxnSpPr>
            <a:cxnSpLocks/>
          </p:cNvCxnSpPr>
          <p:nvPr/>
        </p:nvCxnSpPr>
        <p:spPr>
          <a:xfrm>
            <a:off x="8798702" y="5650917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98CD95A-0235-4ADD-B1BF-FF2AE5BCC093}"/>
              </a:ext>
            </a:extLst>
          </p:cNvPr>
          <p:cNvSpPr/>
          <p:nvPr/>
        </p:nvSpPr>
        <p:spPr>
          <a:xfrm>
            <a:off x="9591332" y="505433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48D8D9C-6129-4CC5-A6C3-20058EFBF6B1}"/>
              </a:ext>
            </a:extLst>
          </p:cNvPr>
          <p:cNvSpPr/>
          <p:nvPr/>
        </p:nvSpPr>
        <p:spPr>
          <a:xfrm>
            <a:off x="10761846" y="505433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计算，比较，不变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258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258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79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10633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10633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137260" y="1408425"/>
            <a:ext cx="174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加入顶点</a:t>
            </a:r>
            <a:r>
              <a:rPr lang="en-US" altLang="zh-CN" sz="1200" dirty="0"/>
              <a:t>1</a:t>
            </a:r>
            <a:r>
              <a:rPr lang="zh-CN" altLang="en-US" sz="1200" dirty="0"/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1200" b="0" dirty="0">
                    <a:solidFill>
                      <a:schemeClr val="tx1"/>
                    </a:solidFill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B5BB2D5-C37E-4ACD-BE25-20FD91B9D271}"/>
              </a:ext>
            </a:extLst>
          </p:cNvPr>
          <p:cNvSpPr/>
          <p:nvPr/>
        </p:nvSpPr>
        <p:spPr>
          <a:xfrm>
            <a:off x="9591332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99CD513-8234-4502-A199-0BE86F92899C}"/>
              </a:ext>
            </a:extLst>
          </p:cNvPr>
          <p:cNvSpPr/>
          <p:nvPr/>
        </p:nvSpPr>
        <p:spPr>
          <a:xfrm>
            <a:off x="10761846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计算，比较，改变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20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20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0551F2A8-719E-400A-B1A4-CB535BC01D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180039"/>
                  </p:ext>
                </p:extLst>
              </p:nvPr>
            </p:nvGraphicFramePr>
            <p:xfrm>
              <a:off x="8921617" y="101914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0551F2A8-719E-400A-B1A4-CB535BC01D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180039"/>
                  </p:ext>
                </p:extLst>
              </p:nvPr>
            </p:nvGraphicFramePr>
            <p:xfrm>
              <a:off x="8921617" y="101914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106552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106552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48F457A-47C6-4373-B868-65D8B9C0798C}"/>
                  </a:ext>
                </a:extLst>
              </p:cNvPr>
              <p:cNvSpPr txBox="1"/>
              <p:nvPr/>
            </p:nvSpPr>
            <p:spPr>
              <a:xfrm>
                <a:off x="9452352" y="63838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48F457A-47C6-4373-B868-65D8B9C0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38384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6E047EE-3F6E-4B78-A0E0-8E3B83282E6F}"/>
              </a:ext>
            </a:extLst>
          </p:cNvPr>
          <p:cNvCxnSpPr/>
          <p:nvPr/>
        </p:nvCxnSpPr>
        <p:spPr>
          <a:xfrm>
            <a:off x="9214285" y="636118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D8807EA-3B17-4A42-A0A3-086A06BB7CE5}"/>
              </a:ext>
            </a:extLst>
          </p:cNvPr>
          <p:cNvCxnSpPr>
            <a:cxnSpLocks/>
          </p:cNvCxnSpPr>
          <p:nvPr/>
        </p:nvCxnSpPr>
        <p:spPr>
          <a:xfrm>
            <a:off x="8698877" y="2313773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42758286-9742-4013-83BB-DEB010EFD97D}"/>
              </a:ext>
            </a:extLst>
          </p:cNvPr>
          <p:cNvSpPr/>
          <p:nvPr/>
        </p:nvSpPr>
        <p:spPr>
          <a:xfrm>
            <a:off x="10761846" y="1739889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758C9EB-E4EC-4563-9186-3CD4415058C0}"/>
              </a:ext>
            </a:extLst>
          </p:cNvPr>
          <p:cNvSpPr/>
          <p:nvPr/>
        </p:nvSpPr>
        <p:spPr>
          <a:xfrm>
            <a:off x="10761846" y="101589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7D1FC4-275A-4531-B871-EC0EF67BDA5F}"/>
              </a:ext>
            </a:extLst>
          </p:cNvPr>
          <p:cNvSpPr/>
          <p:nvPr/>
        </p:nvSpPr>
        <p:spPr>
          <a:xfrm>
            <a:off x="10169453" y="1026055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AD6408B-EBD9-4767-BAAC-237ED37AD108}"/>
              </a:ext>
            </a:extLst>
          </p:cNvPr>
          <p:cNvSpPr/>
          <p:nvPr/>
        </p:nvSpPr>
        <p:spPr>
          <a:xfrm>
            <a:off x="9591332" y="5077301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DECD7D1-B675-4186-B2A4-2CD7A34A1E94}"/>
              </a:ext>
            </a:extLst>
          </p:cNvPr>
          <p:cNvSpPr/>
          <p:nvPr/>
        </p:nvSpPr>
        <p:spPr>
          <a:xfrm>
            <a:off x="10761846" y="5077301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表格 2">
                <a:extLst>
                  <a:ext uri="{FF2B5EF4-FFF2-40B4-BE49-F238E27FC236}">
                    <a16:creationId xmlns:a16="http://schemas.microsoft.com/office/drawing/2014/main" id="{8B9F1D2B-6B8C-4EC6-9B7E-5A3A4D208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93120"/>
                  </p:ext>
                </p:extLst>
              </p:nvPr>
            </p:nvGraphicFramePr>
            <p:xfrm>
              <a:off x="8921617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表格 2">
                <a:extLst>
                  <a:ext uri="{FF2B5EF4-FFF2-40B4-BE49-F238E27FC236}">
                    <a16:creationId xmlns:a16="http://schemas.microsoft.com/office/drawing/2014/main" id="{8B9F1D2B-6B8C-4EC6-9B7E-5A3A4D208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93120"/>
                  </p:ext>
                </p:extLst>
              </p:nvPr>
            </p:nvGraphicFramePr>
            <p:xfrm>
              <a:off x="8921617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A1DB31D-6ED6-4863-B4C2-1362462325C7}"/>
                  </a:ext>
                </a:extLst>
              </p:cNvPr>
              <p:cNvSpPr txBox="1"/>
              <p:nvPr/>
            </p:nvSpPr>
            <p:spPr>
              <a:xfrm>
                <a:off x="9452352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A1DB31D-6ED6-4863-B4C2-136246232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3912015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0E7C6AB-513D-4B9E-A3E4-00FF986A11C7}"/>
              </a:ext>
            </a:extLst>
          </p:cNvPr>
          <p:cNvCxnSpPr>
            <a:cxnSpLocks/>
          </p:cNvCxnSpPr>
          <p:nvPr/>
        </p:nvCxnSpPr>
        <p:spPr>
          <a:xfrm>
            <a:off x="8698877" y="5587404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5E0575B-4F03-43F5-BB7E-9BDEC3235FEB}"/>
              </a:ext>
            </a:extLst>
          </p:cNvPr>
          <p:cNvSpPr/>
          <p:nvPr/>
        </p:nvSpPr>
        <p:spPr>
          <a:xfrm>
            <a:off x="10761846" y="503445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B09DA5B-A714-472C-B447-C802651F1980}"/>
              </a:ext>
            </a:extLst>
          </p:cNvPr>
          <p:cNvSpPr/>
          <p:nvPr/>
        </p:nvSpPr>
        <p:spPr>
          <a:xfrm>
            <a:off x="10761846" y="4289528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9615576-23A9-406F-A6D4-B043F1240F0A}"/>
              </a:ext>
            </a:extLst>
          </p:cNvPr>
          <p:cNvSpPr/>
          <p:nvPr/>
        </p:nvSpPr>
        <p:spPr>
          <a:xfrm>
            <a:off x="10169452" y="4289528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E63930A-9345-4B66-98F5-72E2EEE006FB}"/>
              </a:ext>
            </a:extLst>
          </p:cNvPr>
          <p:cNvCxnSpPr/>
          <p:nvPr/>
        </p:nvCxnSpPr>
        <p:spPr>
          <a:xfrm>
            <a:off x="9214285" y="3947408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DD3D180-8F91-4353-8834-368A9B27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837" y="2043112"/>
            <a:ext cx="7172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6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6788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6788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086524" y="1413164"/>
            <a:ext cx="166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加入顶点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∞</m:t>
                    </m:r>
                  </m:oMath>
                </a14:m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计算，比较，改变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50724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50724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168661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168661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表格 2">
                <a:extLst>
                  <a:ext uri="{FF2B5EF4-FFF2-40B4-BE49-F238E27FC236}">
                    <a16:creationId xmlns:a16="http://schemas.microsoft.com/office/drawing/2014/main" id="{63EA6901-2F01-4BA5-A95E-A5D097EEB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681833"/>
                  </p:ext>
                </p:extLst>
              </p:nvPr>
            </p:nvGraphicFramePr>
            <p:xfrm>
              <a:off x="8921617" y="1031334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表格 2">
                <a:extLst>
                  <a:ext uri="{FF2B5EF4-FFF2-40B4-BE49-F238E27FC236}">
                    <a16:creationId xmlns:a16="http://schemas.microsoft.com/office/drawing/2014/main" id="{63EA6901-2F01-4BA5-A95E-A5D097EEB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681833"/>
                  </p:ext>
                </p:extLst>
              </p:nvPr>
            </p:nvGraphicFramePr>
            <p:xfrm>
              <a:off x="8921617" y="1031334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5D043FD-889F-412C-BABB-7DE21C4A0C72}"/>
                  </a:ext>
                </a:extLst>
              </p:cNvPr>
              <p:cNvSpPr txBox="1"/>
              <p:nvPr/>
            </p:nvSpPr>
            <p:spPr>
              <a:xfrm>
                <a:off x="9452352" y="650572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5D043FD-889F-412C-BABB-7DE21C4A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50572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椭圆 53">
            <a:extLst>
              <a:ext uri="{FF2B5EF4-FFF2-40B4-BE49-F238E27FC236}">
                <a16:creationId xmlns:a16="http://schemas.microsoft.com/office/drawing/2014/main" id="{7FFDABE6-D3C4-406E-B031-4D4253FB8D5C}"/>
              </a:ext>
            </a:extLst>
          </p:cNvPr>
          <p:cNvSpPr/>
          <p:nvPr/>
        </p:nvSpPr>
        <p:spPr>
          <a:xfrm>
            <a:off x="9591332" y="102292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1BC62EB-1B49-4DE3-A4E4-7153FC7078C7}"/>
              </a:ext>
            </a:extLst>
          </p:cNvPr>
          <p:cNvSpPr/>
          <p:nvPr/>
        </p:nvSpPr>
        <p:spPr>
          <a:xfrm>
            <a:off x="8968686" y="139064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B4A15DF-D6C2-43E6-88A9-2742993231D2}"/>
              </a:ext>
            </a:extLst>
          </p:cNvPr>
          <p:cNvSpPr/>
          <p:nvPr/>
        </p:nvSpPr>
        <p:spPr>
          <a:xfrm>
            <a:off x="10761846" y="103079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A2D16A8-5A09-466F-949D-8F1993E5D916}"/>
              </a:ext>
            </a:extLst>
          </p:cNvPr>
          <p:cNvSpPr/>
          <p:nvPr/>
        </p:nvSpPr>
        <p:spPr>
          <a:xfrm>
            <a:off x="10761846" y="139037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B1D1D8A-91B2-4BF2-86C7-B69108FBB664}"/>
              </a:ext>
            </a:extLst>
          </p:cNvPr>
          <p:cNvSpPr/>
          <p:nvPr/>
        </p:nvSpPr>
        <p:spPr>
          <a:xfrm>
            <a:off x="9591331" y="2142816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044181B-5A5F-4D4C-8998-661994D114C5}"/>
              </a:ext>
            </a:extLst>
          </p:cNvPr>
          <p:cNvSpPr/>
          <p:nvPr/>
        </p:nvSpPr>
        <p:spPr>
          <a:xfrm>
            <a:off x="8979993" y="21375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0" name="表格 2">
                <a:extLst>
                  <a:ext uri="{FF2B5EF4-FFF2-40B4-BE49-F238E27FC236}">
                    <a16:creationId xmlns:a16="http://schemas.microsoft.com/office/drawing/2014/main" id="{C872FC9D-0097-4F02-B33C-0170E113F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981195"/>
                  </p:ext>
                </p:extLst>
              </p:nvPr>
            </p:nvGraphicFramePr>
            <p:xfrm>
              <a:off x="8856432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0" name="表格 2">
                <a:extLst>
                  <a:ext uri="{FF2B5EF4-FFF2-40B4-BE49-F238E27FC236}">
                    <a16:creationId xmlns:a16="http://schemas.microsoft.com/office/drawing/2014/main" id="{C872FC9D-0097-4F02-B33C-0170E113F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981195"/>
                  </p:ext>
                </p:extLst>
              </p:nvPr>
            </p:nvGraphicFramePr>
            <p:xfrm>
              <a:off x="8856432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4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C2946DF-1B83-4BAC-ADD4-B99C6862E3A5}"/>
                  </a:ext>
                </a:extLst>
              </p:cNvPr>
              <p:cNvSpPr txBox="1"/>
              <p:nvPr/>
            </p:nvSpPr>
            <p:spPr>
              <a:xfrm>
                <a:off x="9387167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C2946DF-1B83-4BAC-ADD4-B99C6862E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67" y="3912015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D2FC2B35-0269-4A7A-88B9-28753ED13E36}"/>
              </a:ext>
            </a:extLst>
          </p:cNvPr>
          <p:cNvSpPr/>
          <p:nvPr/>
        </p:nvSpPr>
        <p:spPr>
          <a:xfrm>
            <a:off x="9526147" y="42843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1BDC1DB-C95C-4D26-BB86-0D4F238B4F41}"/>
              </a:ext>
            </a:extLst>
          </p:cNvPr>
          <p:cNvSpPr/>
          <p:nvPr/>
        </p:nvSpPr>
        <p:spPr>
          <a:xfrm>
            <a:off x="8897313" y="465181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EC8F1BF-6034-4ECE-9DD0-A8626E94CAB2}"/>
              </a:ext>
            </a:extLst>
          </p:cNvPr>
          <p:cNvSpPr/>
          <p:nvPr/>
        </p:nvSpPr>
        <p:spPr>
          <a:xfrm>
            <a:off x="10696661" y="429223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C112422-7A3B-4017-8984-2CFDEDBDDAE2}"/>
              </a:ext>
            </a:extLst>
          </p:cNvPr>
          <p:cNvSpPr/>
          <p:nvPr/>
        </p:nvSpPr>
        <p:spPr>
          <a:xfrm>
            <a:off x="8897313" y="539322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48855D1-2E9D-4A89-9EF3-FCA1E4A60761}"/>
              </a:ext>
            </a:extLst>
          </p:cNvPr>
          <p:cNvSpPr/>
          <p:nvPr/>
        </p:nvSpPr>
        <p:spPr>
          <a:xfrm>
            <a:off x="10696661" y="465181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24E8751-DBE8-4DDC-9E77-497EE049113B}"/>
              </a:ext>
            </a:extLst>
          </p:cNvPr>
          <p:cNvSpPr/>
          <p:nvPr/>
        </p:nvSpPr>
        <p:spPr>
          <a:xfrm>
            <a:off x="9517798" y="540217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030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549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549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086524" y="1413164"/>
            <a:ext cx="166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加入顶点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∞</m:t>
                    </m:r>
                  </m:oMath>
                </a14:m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计算，比较，改变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81860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81860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85722643-CCFC-4D73-A92C-0F5C8E620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199080"/>
                  </p:ext>
                </p:extLst>
              </p:nvPr>
            </p:nvGraphicFramePr>
            <p:xfrm>
              <a:off x="8921617" y="1039179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85722643-CCFC-4D73-A92C-0F5C8E620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199080"/>
                  </p:ext>
                </p:extLst>
              </p:nvPr>
            </p:nvGraphicFramePr>
            <p:xfrm>
              <a:off x="8921617" y="1039179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213DECA-F588-45D6-B9C4-2FD7DC456983}"/>
                  </a:ext>
                </a:extLst>
              </p:cNvPr>
              <p:cNvSpPr txBox="1"/>
              <p:nvPr/>
            </p:nvSpPr>
            <p:spPr>
              <a:xfrm>
                <a:off x="9452352" y="658417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213DECA-F588-45D6-B9C4-2FD7DC45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58417"/>
                <a:ext cx="1291670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表格 2">
                <a:extLst>
                  <a:ext uri="{FF2B5EF4-FFF2-40B4-BE49-F238E27FC236}">
                    <a16:creationId xmlns:a16="http://schemas.microsoft.com/office/drawing/2014/main" id="{AD8F1B66-8E7B-4BB0-9CD1-034BE53CC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362230"/>
                  </p:ext>
                </p:extLst>
              </p:nvPr>
            </p:nvGraphicFramePr>
            <p:xfrm>
              <a:off x="8921617" y="4434462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表格 2">
                <a:extLst>
                  <a:ext uri="{FF2B5EF4-FFF2-40B4-BE49-F238E27FC236}">
                    <a16:creationId xmlns:a16="http://schemas.microsoft.com/office/drawing/2014/main" id="{AD8F1B66-8E7B-4BB0-9CD1-034BE53CC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362230"/>
                  </p:ext>
                </p:extLst>
              </p:nvPr>
            </p:nvGraphicFramePr>
            <p:xfrm>
              <a:off x="8921617" y="4434462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F3AB46-51B8-4DBC-993A-CFE7956B6ED1}"/>
                  </a:ext>
                </a:extLst>
              </p:cNvPr>
              <p:cNvSpPr txBox="1"/>
              <p:nvPr/>
            </p:nvSpPr>
            <p:spPr>
              <a:xfrm>
                <a:off x="9452352" y="4053700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F3AB46-51B8-4DBC-993A-CFE7956B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4053700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3441EAF7-854D-469C-948C-4653D868C0B9}"/>
              </a:ext>
            </a:extLst>
          </p:cNvPr>
          <p:cNvSpPr/>
          <p:nvPr/>
        </p:nvSpPr>
        <p:spPr>
          <a:xfrm>
            <a:off x="9590234" y="4431203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07BE783-8286-4640-BB5B-1A7FA3E62457}"/>
              </a:ext>
            </a:extLst>
          </p:cNvPr>
          <p:cNvSpPr/>
          <p:nvPr/>
        </p:nvSpPr>
        <p:spPr>
          <a:xfrm>
            <a:off x="10167128" y="441648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56A5C3F-D8DA-43F5-83D8-C28997927F21}"/>
              </a:ext>
            </a:extLst>
          </p:cNvPr>
          <p:cNvSpPr/>
          <p:nvPr/>
        </p:nvSpPr>
        <p:spPr>
          <a:xfrm>
            <a:off x="10183815" y="4785676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9E2640F-3856-43C6-976F-FD6D1BC832A0}"/>
              </a:ext>
            </a:extLst>
          </p:cNvPr>
          <p:cNvSpPr/>
          <p:nvPr/>
        </p:nvSpPr>
        <p:spPr>
          <a:xfrm>
            <a:off x="9590233" y="516676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9AA5055-201E-403C-B62E-345E81CCB55B}"/>
              </a:ext>
            </a:extLst>
          </p:cNvPr>
          <p:cNvSpPr/>
          <p:nvPr/>
        </p:nvSpPr>
        <p:spPr>
          <a:xfrm>
            <a:off x="8989548" y="516676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EB90370-D8C1-4EE9-88E2-1504305771A6}"/>
              </a:ext>
            </a:extLst>
          </p:cNvPr>
          <p:cNvSpPr/>
          <p:nvPr/>
        </p:nvSpPr>
        <p:spPr>
          <a:xfrm>
            <a:off x="8966318" y="4792935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表格 2">
                <a:extLst>
                  <a:ext uri="{FF2B5EF4-FFF2-40B4-BE49-F238E27FC236}">
                    <a16:creationId xmlns:a16="http://schemas.microsoft.com/office/drawing/2014/main" id="{900AC81B-635F-4300-897F-57B6E02BD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382919"/>
                  </p:ext>
                </p:extLst>
              </p:nvPr>
            </p:nvGraphicFramePr>
            <p:xfrm>
              <a:off x="4806199" y="4431203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表格 2">
                <a:extLst>
                  <a:ext uri="{FF2B5EF4-FFF2-40B4-BE49-F238E27FC236}">
                    <a16:creationId xmlns:a16="http://schemas.microsoft.com/office/drawing/2014/main" id="{900AC81B-635F-4300-897F-57B6E02BD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382919"/>
                  </p:ext>
                </p:extLst>
              </p:nvPr>
            </p:nvGraphicFramePr>
            <p:xfrm>
              <a:off x="4806199" y="4431203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6452" r="-30102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9836" r="-30102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9836" r="-20102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F874DB5-9453-4C63-B8DF-07AEFFDF48D3}"/>
                  </a:ext>
                </a:extLst>
              </p:cNvPr>
              <p:cNvSpPr txBox="1"/>
              <p:nvPr/>
            </p:nvSpPr>
            <p:spPr>
              <a:xfrm>
                <a:off x="5336934" y="4050441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F874DB5-9453-4C63-B8DF-07AEFFDF4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934" y="4050441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00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C819DD6B-9D8A-4852-B518-6F99C79A9A88}"/>
              </a:ext>
            </a:extLst>
          </p:cNvPr>
          <p:cNvSpPr/>
          <p:nvPr/>
        </p:nvSpPr>
        <p:spPr>
          <a:xfrm>
            <a:off x="6611976" y="2037525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B9B8842-AD50-49E2-98BF-336E87A46346}"/>
              </a:ext>
            </a:extLst>
          </p:cNvPr>
          <p:cNvSpPr txBox="1"/>
          <p:nvPr/>
        </p:nvSpPr>
        <p:spPr>
          <a:xfrm>
            <a:off x="6659900" y="20340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15" name="左大括号 214">
            <a:extLst>
              <a:ext uri="{FF2B5EF4-FFF2-40B4-BE49-F238E27FC236}">
                <a16:creationId xmlns:a16="http://schemas.microsoft.com/office/drawing/2014/main" id="{7E08D0C9-4931-44DD-8967-384D8BC7CCED}"/>
              </a:ext>
            </a:extLst>
          </p:cNvPr>
          <p:cNvSpPr/>
          <p:nvPr/>
        </p:nvSpPr>
        <p:spPr>
          <a:xfrm>
            <a:off x="6354606" y="2224792"/>
            <a:ext cx="171039" cy="2147598"/>
          </a:xfrm>
          <a:custGeom>
            <a:avLst/>
            <a:gdLst>
              <a:gd name="connsiteX0" fmla="*/ 171039 w 171039"/>
              <a:gd name="connsiteY0" fmla="*/ 2147598 h 2147598"/>
              <a:gd name="connsiteX1" fmla="*/ 85519 w 171039"/>
              <a:gd name="connsiteY1" fmla="*/ 2133345 h 2147598"/>
              <a:gd name="connsiteX2" fmla="*/ 85520 w 171039"/>
              <a:gd name="connsiteY2" fmla="*/ 1052938 h 2147598"/>
              <a:gd name="connsiteX3" fmla="*/ 0 w 171039"/>
              <a:gd name="connsiteY3" fmla="*/ 1038685 h 2147598"/>
              <a:gd name="connsiteX4" fmla="*/ 85520 w 171039"/>
              <a:gd name="connsiteY4" fmla="*/ 1024432 h 2147598"/>
              <a:gd name="connsiteX5" fmla="*/ 85520 w 171039"/>
              <a:gd name="connsiteY5" fmla="*/ 539546 h 2147598"/>
              <a:gd name="connsiteX6" fmla="*/ 85520 w 171039"/>
              <a:gd name="connsiteY6" fmla="*/ 14253 h 2147598"/>
              <a:gd name="connsiteX7" fmla="*/ 171040 w 171039"/>
              <a:gd name="connsiteY7" fmla="*/ 0 h 2147598"/>
              <a:gd name="connsiteX8" fmla="*/ 171039 w 171039"/>
              <a:gd name="connsiteY8" fmla="*/ 2147598 h 2147598"/>
              <a:gd name="connsiteX0" fmla="*/ 171039 w 171039"/>
              <a:gd name="connsiteY0" fmla="*/ 2147598 h 2147598"/>
              <a:gd name="connsiteX1" fmla="*/ 85519 w 171039"/>
              <a:gd name="connsiteY1" fmla="*/ 2133345 h 2147598"/>
              <a:gd name="connsiteX2" fmla="*/ 85520 w 171039"/>
              <a:gd name="connsiteY2" fmla="*/ 1052938 h 2147598"/>
              <a:gd name="connsiteX3" fmla="*/ 0 w 171039"/>
              <a:gd name="connsiteY3" fmla="*/ 1038685 h 2147598"/>
              <a:gd name="connsiteX4" fmla="*/ 85520 w 171039"/>
              <a:gd name="connsiteY4" fmla="*/ 1024432 h 2147598"/>
              <a:gd name="connsiteX5" fmla="*/ 85520 w 171039"/>
              <a:gd name="connsiteY5" fmla="*/ 539546 h 2147598"/>
              <a:gd name="connsiteX6" fmla="*/ 85520 w 171039"/>
              <a:gd name="connsiteY6" fmla="*/ 14253 h 2147598"/>
              <a:gd name="connsiteX7" fmla="*/ 171040 w 171039"/>
              <a:gd name="connsiteY7" fmla="*/ 0 h 21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039" h="2147598" stroke="0" extrusionOk="0">
                <a:moveTo>
                  <a:pt x="171039" y="2147598"/>
                </a:moveTo>
                <a:cubicBezTo>
                  <a:pt x="122470" y="2146773"/>
                  <a:pt x="84567" y="2141574"/>
                  <a:pt x="85519" y="2133345"/>
                </a:cubicBezTo>
                <a:cubicBezTo>
                  <a:pt x="162511" y="1789418"/>
                  <a:pt x="60549" y="1413868"/>
                  <a:pt x="85520" y="1052938"/>
                </a:cubicBezTo>
                <a:cubicBezTo>
                  <a:pt x="80826" y="1049650"/>
                  <a:pt x="45911" y="1045980"/>
                  <a:pt x="0" y="1038685"/>
                </a:cubicBezTo>
                <a:cubicBezTo>
                  <a:pt x="46222" y="1038133"/>
                  <a:pt x="85723" y="1032401"/>
                  <a:pt x="85520" y="1024432"/>
                </a:cubicBezTo>
                <a:cubicBezTo>
                  <a:pt x="65814" y="835726"/>
                  <a:pt x="122518" y="746148"/>
                  <a:pt x="85520" y="539546"/>
                </a:cubicBezTo>
                <a:cubicBezTo>
                  <a:pt x="48522" y="332944"/>
                  <a:pt x="143637" y="235090"/>
                  <a:pt x="85520" y="14253"/>
                </a:cubicBezTo>
                <a:cubicBezTo>
                  <a:pt x="84701" y="-1429"/>
                  <a:pt x="117294" y="9054"/>
                  <a:pt x="171040" y="0"/>
                </a:cubicBezTo>
                <a:cubicBezTo>
                  <a:pt x="220174" y="743373"/>
                  <a:pt x="270851" y="1455730"/>
                  <a:pt x="171039" y="2147598"/>
                </a:cubicBezTo>
                <a:close/>
              </a:path>
              <a:path w="171039" h="2147598" fill="none" extrusionOk="0">
                <a:moveTo>
                  <a:pt x="171039" y="2147598"/>
                </a:moveTo>
                <a:cubicBezTo>
                  <a:pt x="123284" y="2147513"/>
                  <a:pt x="87103" y="2142513"/>
                  <a:pt x="85519" y="2133345"/>
                </a:cubicBezTo>
                <a:cubicBezTo>
                  <a:pt x="136739" y="1849455"/>
                  <a:pt x="95443" y="1515849"/>
                  <a:pt x="85520" y="1052938"/>
                </a:cubicBezTo>
                <a:cubicBezTo>
                  <a:pt x="90468" y="1052687"/>
                  <a:pt x="54284" y="1047325"/>
                  <a:pt x="0" y="1038685"/>
                </a:cubicBezTo>
                <a:cubicBezTo>
                  <a:pt x="47579" y="1038380"/>
                  <a:pt x="85605" y="1031904"/>
                  <a:pt x="85520" y="1024432"/>
                </a:cubicBezTo>
                <a:cubicBezTo>
                  <a:pt x="52700" y="810598"/>
                  <a:pt x="129940" y="641300"/>
                  <a:pt x="85520" y="539546"/>
                </a:cubicBezTo>
                <a:cubicBezTo>
                  <a:pt x="41100" y="437792"/>
                  <a:pt x="103571" y="222690"/>
                  <a:pt x="85520" y="14253"/>
                </a:cubicBezTo>
                <a:cubicBezTo>
                  <a:pt x="86162" y="-2298"/>
                  <a:pt x="123068" y="433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19187F0A-F7B7-440F-BEBD-19EF6389D535}"/>
              </a:ext>
            </a:extLst>
          </p:cNvPr>
          <p:cNvSpPr/>
          <p:nvPr/>
        </p:nvSpPr>
        <p:spPr>
          <a:xfrm>
            <a:off x="6584294" y="4191375"/>
            <a:ext cx="416517" cy="363192"/>
          </a:xfrm>
          <a:custGeom>
            <a:avLst/>
            <a:gdLst>
              <a:gd name="connsiteX0" fmla="*/ 173331 w 416517"/>
              <a:gd name="connsiteY0" fmla="*/ 13080 h 363192"/>
              <a:gd name="connsiteX1" fmla="*/ 292920 w 416517"/>
              <a:gd name="connsiteY1" fmla="*/ 27927 h 363192"/>
              <a:gd name="connsiteX2" fmla="*/ 388557 w 416517"/>
              <a:gd name="connsiteY2" fmla="*/ 97466 h 363192"/>
              <a:gd name="connsiteX3" fmla="*/ 404216 w 416517"/>
              <a:gd name="connsiteY3" fmla="*/ 213517 h 363192"/>
              <a:gd name="connsiteX4" fmla="*/ 355731 w 416517"/>
              <a:gd name="connsiteY4" fmla="*/ 316520 h 363192"/>
              <a:gd name="connsiteX5" fmla="*/ 243333 w 416517"/>
              <a:gd name="connsiteY5" fmla="*/ 358857 h 363192"/>
              <a:gd name="connsiteX6" fmla="*/ 121540 w 416517"/>
              <a:gd name="connsiteY6" fmla="*/ 348882 h 363192"/>
              <a:gd name="connsiteX7" fmla="*/ 27121 w 416517"/>
              <a:gd name="connsiteY7" fmla="*/ 266120 h 363192"/>
              <a:gd name="connsiteX8" fmla="*/ 4212 w 416517"/>
              <a:gd name="connsiteY8" fmla="*/ 158304 h 363192"/>
              <a:gd name="connsiteX9" fmla="*/ 58323 w 416517"/>
              <a:gd name="connsiteY9" fmla="*/ 60986 h 363192"/>
              <a:gd name="connsiteX10" fmla="*/ 185394 w 416517"/>
              <a:gd name="connsiteY10" fmla="*/ 9426 h 363192"/>
              <a:gd name="connsiteX11" fmla="*/ 198792 w 416517"/>
              <a:gd name="connsiteY11" fmla="*/ 6352 h 363192"/>
              <a:gd name="connsiteX12" fmla="*/ 130993 w 416517"/>
              <a:gd name="connsiteY12" fmla="*/ 14936 h 363192"/>
              <a:gd name="connsiteX13" fmla="*/ 254179 w 416517"/>
              <a:gd name="connsiteY13" fmla="*/ 5773 h 363192"/>
              <a:gd name="connsiteX14" fmla="*/ 361357 w 416517"/>
              <a:gd name="connsiteY14" fmla="*/ 75485 h 363192"/>
              <a:gd name="connsiteX15" fmla="*/ 415990 w 416517"/>
              <a:gd name="connsiteY15" fmla="*/ 166308 h 363192"/>
              <a:gd name="connsiteX16" fmla="*/ 383222 w 416517"/>
              <a:gd name="connsiteY16" fmla="*/ 281084 h 363192"/>
              <a:gd name="connsiteX17" fmla="*/ 290137 w 416517"/>
              <a:gd name="connsiteY17" fmla="*/ 354044 h 363192"/>
              <a:gd name="connsiteX18" fmla="*/ 161326 w 416517"/>
              <a:gd name="connsiteY18" fmla="*/ 357176 h 363192"/>
              <a:gd name="connsiteX19" fmla="*/ 58149 w 416517"/>
              <a:gd name="connsiteY19" fmla="*/ 305384 h 363192"/>
              <a:gd name="connsiteX20" fmla="*/ 384 w 416517"/>
              <a:gd name="connsiteY20" fmla="*/ 209516 h 363192"/>
              <a:gd name="connsiteX21" fmla="*/ 38372 w 416517"/>
              <a:gd name="connsiteY21" fmla="*/ 97466 h 363192"/>
              <a:gd name="connsiteX22" fmla="*/ 133719 w 416517"/>
              <a:gd name="connsiteY22" fmla="*/ 20040 h 363192"/>
              <a:gd name="connsiteX23" fmla="*/ 127803 w 416517"/>
              <a:gd name="connsiteY23" fmla="*/ 25549 h 3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6517" h="363192">
                <a:moveTo>
                  <a:pt x="173331" y="13080"/>
                </a:moveTo>
                <a:cubicBezTo>
                  <a:pt x="208651" y="5251"/>
                  <a:pt x="257078" y="13834"/>
                  <a:pt x="292920" y="27927"/>
                </a:cubicBezTo>
                <a:cubicBezTo>
                  <a:pt x="328821" y="41963"/>
                  <a:pt x="369998" y="66553"/>
                  <a:pt x="388557" y="97466"/>
                </a:cubicBezTo>
                <a:cubicBezTo>
                  <a:pt x="407116" y="128436"/>
                  <a:pt x="409668" y="176979"/>
                  <a:pt x="404216" y="213517"/>
                </a:cubicBezTo>
                <a:cubicBezTo>
                  <a:pt x="398765" y="249997"/>
                  <a:pt x="382526" y="292277"/>
                  <a:pt x="355731" y="316520"/>
                </a:cubicBezTo>
                <a:cubicBezTo>
                  <a:pt x="328879" y="340704"/>
                  <a:pt x="282365" y="353464"/>
                  <a:pt x="243333" y="358857"/>
                </a:cubicBezTo>
                <a:cubicBezTo>
                  <a:pt x="204301" y="364251"/>
                  <a:pt x="157556" y="364309"/>
                  <a:pt x="121540" y="348882"/>
                </a:cubicBezTo>
                <a:cubicBezTo>
                  <a:pt x="85524" y="333397"/>
                  <a:pt x="46666" y="297845"/>
                  <a:pt x="27121" y="266120"/>
                </a:cubicBezTo>
                <a:cubicBezTo>
                  <a:pt x="7576" y="234338"/>
                  <a:pt x="-1008" y="192522"/>
                  <a:pt x="4212" y="158304"/>
                </a:cubicBezTo>
                <a:cubicBezTo>
                  <a:pt x="9374" y="124144"/>
                  <a:pt x="28165" y="85808"/>
                  <a:pt x="58323" y="60986"/>
                </a:cubicBezTo>
                <a:cubicBezTo>
                  <a:pt x="88540" y="36163"/>
                  <a:pt x="161964" y="18474"/>
                  <a:pt x="185394" y="9426"/>
                </a:cubicBezTo>
                <a:cubicBezTo>
                  <a:pt x="208825" y="321"/>
                  <a:pt x="198850" y="3859"/>
                  <a:pt x="198792" y="6352"/>
                </a:cubicBezTo>
                <a:moveTo>
                  <a:pt x="130993" y="14936"/>
                </a:moveTo>
                <a:cubicBezTo>
                  <a:pt x="163877" y="-317"/>
                  <a:pt x="215785" y="-4319"/>
                  <a:pt x="254179" y="5773"/>
                </a:cubicBezTo>
                <a:cubicBezTo>
                  <a:pt x="292572" y="15864"/>
                  <a:pt x="334388" y="48748"/>
                  <a:pt x="361357" y="75485"/>
                </a:cubicBezTo>
                <a:cubicBezTo>
                  <a:pt x="388325" y="102279"/>
                  <a:pt x="412336" y="132032"/>
                  <a:pt x="415990" y="166308"/>
                </a:cubicBezTo>
                <a:cubicBezTo>
                  <a:pt x="419644" y="200584"/>
                  <a:pt x="404216" y="249765"/>
                  <a:pt x="383222" y="281084"/>
                </a:cubicBezTo>
                <a:cubicBezTo>
                  <a:pt x="362285" y="312344"/>
                  <a:pt x="327139" y="341342"/>
                  <a:pt x="290137" y="354044"/>
                </a:cubicBezTo>
                <a:cubicBezTo>
                  <a:pt x="253193" y="366745"/>
                  <a:pt x="200009" y="365237"/>
                  <a:pt x="161326" y="357176"/>
                </a:cubicBezTo>
                <a:cubicBezTo>
                  <a:pt x="122700" y="349056"/>
                  <a:pt x="85002" y="329975"/>
                  <a:pt x="58149" y="305384"/>
                </a:cubicBezTo>
                <a:cubicBezTo>
                  <a:pt x="31297" y="280794"/>
                  <a:pt x="3632" y="244198"/>
                  <a:pt x="384" y="209516"/>
                </a:cubicBezTo>
                <a:cubicBezTo>
                  <a:pt x="-2922" y="174891"/>
                  <a:pt x="16159" y="129074"/>
                  <a:pt x="38372" y="97466"/>
                </a:cubicBezTo>
                <a:cubicBezTo>
                  <a:pt x="60585" y="65857"/>
                  <a:pt x="118814" y="32045"/>
                  <a:pt x="133719" y="20040"/>
                </a:cubicBezTo>
                <a:cubicBezTo>
                  <a:pt x="148624" y="8034"/>
                  <a:pt x="126701" y="22186"/>
                  <a:pt x="127803" y="2554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C8A295A-9C63-435F-A7C3-ED3289BFF02E}"/>
              </a:ext>
            </a:extLst>
          </p:cNvPr>
          <p:cNvSpPr txBox="1"/>
          <p:nvPr/>
        </p:nvSpPr>
        <p:spPr>
          <a:xfrm>
            <a:off x="6634859" y="41890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6401C861-27D1-40B7-8A7E-5DCD2CB245A6}"/>
              </a:ext>
            </a:extLst>
          </p:cNvPr>
          <p:cNvSpPr/>
          <p:nvPr/>
        </p:nvSpPr>
        <p:spPr>
          <a:xfrm>
            <a:off x="7194815" y="2043718"/>
            <a:ext cx="416517" cy="363192"/>
          </a:xfrm>
          <a:custGeom>
            <a:avLst/>
            <a:gdLst>
              <a:gd name="connsiteX0" fmla="*/ 173331 w 416517"/>
              <a:gd name="connsiteY0" fmla="*/ 13080 h 363192"/>
              <a:gd name="connsiteX1" fmla="*/ 292920 w 416517"/>
              <a:gd name="connsiteY1" fmla="*/ 27927 h 363192"/>
              <a:gd name="connsiteX2" fmla="*/ 388557 w 416517"/>
              <a:gd name="connsiteY2" fmla="*/ 97466 h 363192"/>
              <a:gd name="connsiteX3" fmla="*/ 404216 w 416517"/>
              <a:gd name="connsiteY3" fmla="*/ 213517 h 363192"/>
              <a:gd name="connsiteX4" fmla="*/ 355731 w 416517"/>
              <a:gd name="connsiteY4" fmla="*/ 316520 h 363192"/>
              <a:gd name="connsiteX5" fmla="*/ 243333 w 416517"/>
              <a:gd name="connsiteY5" fmla="*/ 358857 h 363192"/>
              <a:gd name="connsiteX6" fmla="*/ 121540 w 416517"/>
              <a:gd name="connsiteY6" fmla="*/ 348882 h 363192"/>
              <a:gd name="connsiteX7" fmla="*/ 27121 w 416517"/>
              <a:gd name="connsiteY7" fmla="*/ 266120 h 363192"/>
              <a:gd name="connsiteX8" fmla="*/ 4212 w 416517"/>
              <a:gd name="connsiteY8" fmla="*/ 158304 h 363192"/>
              <a:gd name="connsiteX9" fmla="*/ 58323 w 416517"/>
              <a:gd name="connsiteY9" fmla="*/ 60986 h 363192"/>
              <a:gd name="connsiteX10" fmla="*/ 185394 w 416517"/>
              <a:gd name="connsiteY10" fmla="*/ 9426 h 363192"/>
              <a:gd name="connsiteX11" fmla="*/ 198792 w 416517"/>
              <a:gd name="connsiteY11" fmla="*/ 6352 h 363192"/>
              <a:gd name="connsiteX12" fmla="*/ 130993 w 416517"/>
              <a:gd name="connsiteY12" fmla="*/ 14936 h 363192"/>
              <a:gd name="connsiteX13" fmla="*/ 254179 w 416517"/>
              <a:gd name="connsiteY13" fmla="*/ 5773 h 363192"/>
              <a:gd name="connsiteX14" fmla="*/ 361357 w 416517"/>
              <a:gd name="connsiteY14" fmla="*/ 75485 h 363192"/>
              <a:gd name="connsiteX15" fmla="*/ 415990 w 416517"/>
              <a:gd name="connsiteY15" fmla="*/ 166308 h 363192"/>
              <a:gd name="connsiteX16" fmla="*/ 383222 w 416517"/>
              <a:gd name="connsiteY16" fmla="*/ 281084 h 363192"/>
              <a:gd name="connsiteX17" fmla="*/ 290137 w 416517"/>
              <a:gd name="connsiteY17" fmla="*/ 354044 h 363192"/>
              <a:gd name="connsiteX18" fmla="*/ 161326 w 416517"/>
              <a:gd name="connsiteY18" fmla="*/ 357176 h 363192"/>
              <a:gd name="connsiteX19" fmla="*/ 58149 w 416517"/>
              <a:gd name="connsiteY19" fmla="*/ 305384 h 363192"/>
              <a:gd name="connsiteX20" fmla="*/ 384 w 416517"/>
              <a:gd name="connsiteY20" fmla="*/ 209516 h 363192"/>
              <a:gd name="connsiteX21" fmla="*/ 38372 w 416517"/>
              <a:gd name="connsiteY21" fmla="*/ 97466 h 363192"/>
              <a:gd name="connsiteX22" fmla="*/ 133719 w 416517"/>
              <a:gd name="connsiteY22" fmla="*/ 20040 h 363192"/>
              <a:gd name="connsiteX23" fmla="*/ 127803 w 416517"/>
              <a:gd name="connsiteY23" fmla="*/ 25549 h 3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6517" h="363192">
                <a:moveTo>
                  <a:pt x="173331" y="13080"/>
                </a:moveTo>
                <a:cubicBezTo>
                  <a:pt x="208651" y="5251"/>
                  <a:pt x="257078" y="13834"/>
                  <a:pt x="292920" y="27927"/>
                </a:cubicBezTo>
                <a:cubicBezTo>
                  <a:pt x="328821" y="41963"/>
                  <a:pt x="369998" y="66553"/>
                  <a:pt x="388557" y="97466"/>
                </a:cubicBezTo>
                <a:cubicBezTo>
                  <a:pt x="407116" y="128436"/>
                  <a:pt x="409668" y="176979"/>
                  <a:pt x="404216" y="213517"/>
                </a:cubicBezTo>
                <a:cubicBezTo>
                  <a:pt x="398765" y="249997"/>
                  <a:pt x="382526" y="292277"/>
                  <a:pt x="355731" y="316520"/>
                </a:cubicBezTo>
                <a:cubicBezTo>
                  <a:pt x="328879" y="340704"/>
                  <a:pt x="282365" y="353464"/>
                  <a:pt x="243333" y="358857"/>
                </a:cubicBezTo>
                <a:cubicBezTo>
                  <a:pt x="204301" y="364251"/>
                  <a:pt x="157556" y="364309"/>
                  <a:pt x="121540" y="348882"/>
                </a:cubicBezTo>
                <a:cubicBezTo>
                  <a:pt x="85524" y="333397"/>
                  <a:pt x="46666" y="297845"/>
                  <a:pt x="27121" y="266120"/>
                </a:cubicBezTo>
                <a:cubicBezTo>
                  <a:pt x="7576" y="234338"/>
                  <a:pt x="-1008" y="192522"/>
                  <a:pt x="4212" y="158304"/>
                </a:cubicBezTo>
                <a:cubicBezTo>
                  <a:pt x="9374" y="124144"/>
                  <a:pt x="28165" y="85808"/>
                  <a:pt x="58323" y="60986"/>
                </a:cubicBezTo>
                <a:cubicBezTo>
                  <a:pt x="88540" y="36163"/>
                  <a:pt x="161964" y="18474"/>
                  <a:pt x="185394" y="9426"/>
                </a:cubicBezTo>
                <a:cubicBezTo>
                  <a:pt x="208825" y="321"/>
                  <a:pt x="198850" y="3859"/>
                  <a:pt x="198792" y="6352"/>
                </a:cubicBezTo>
                <a:moveTo>
                  <a:pt x="130993" y="14936"/>
                </a:moveTo>
                <a:cubicBezTo>
                  <a:pt x="163877" y="-317"/>
                  <a:pt x="215785" y="-4319"/>
                  <a:pt x="254179" y="5773"/>
                </a:cubicBezTo>
                <a:cubicBezTo>
                  <a:pt x="292572" y="15864"/>
                  <a:pt x="334388" y="48748"/>
                  <a:pt x="361357" y="75485"/>
                </a:cubicBezTo>
                <a:cubicBezTo>
                  <a:pt x="388325" y="102279"/>
                  <a:pt x="412336" y="132032"/>
                  <a:pt x="415990" y="166308"/>
                </a:cubicBezTo>
                <a:cubicBezTo>
                  <a:pt x="419644" y="200584"/>
                  <a:pt x="404216" y="249765"/>
                  <a:pt x="383222" y="281084"/>
                </a:cubicBezTo>
                <a:cubicBezTo>
                  <a:pt x="362285" y="312344"/>
                  <a:pt x="327139" y="341342"/>
                  <a:pt x="290137" y="354044"/>
                </a:cubicBezTo>
                <a:cubicBezTo>
                  <a:pt x="253193" y="366745"/>
                  <a:pt x="200009" y="365237"/>
                  <a:pt x="161326" y="357176"/>
                </a:cubicBezTo>
                <a:cubicBezTo>
                  <a:pt x="122700" y="349056"/>
                  <a:pt x="85002" y="329975"/>
                  <a:pt x="58149" y="305384"/>
                </a:cubicBezTo>
                <a:cubicBezTo>
                  <a:pt x="31297" y="280794"/>
                  <a:pt x="3632" y="244198"/>
                  <a:pt x="384" y="209516"/>
                </a:cubicBezTo>
                <a:cubicBezTo>
                  <a:pt x="-2922" y="174891"/>
                  <a:pt x="16159" y="129074"/>
                  <a:pt x="38372" y="97466"/>
                </a:cubicBezTo>
                <a:cubicBezTo>
                  <a:pt x="60585" y="65857"/>
                  <a:pt x="118814" y="32045"/>
                  <a:pt x="133719" y="20040"/>
                </a:cubicBezTo>
                <a:cubicBezTo>
                  <a:pt x="148624" y="8034"/>
                  <a:pt x="126701" y="22186"/>
                  <a:pt x="127803" y="2554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260D9D4-49E8-4402-BB00-05405E834535}"/>
              </a:ext>
            </a:extLst>
          </p:cNvPr>
          <p:cNvSpPr txBox="1"/>
          <p:nvPr/>
        </p:nvSpPr>
        <p:spPr>
          <a:xfrm>
            <a:off x="7245380" y="20414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220" name="左大括号 219">
            <a:extLst>
              <a:ext uri="{FF2B5EF4-FFF2-40B4-BE49-F238E27FC236}">
                <a16:creationId xmlns:a16="http://schemas.microsoft.com/office/drawing/2014/main" id="{3E4E5242-948C-4E37-803A-82428F34A406}"/>
              </a:ext>
            </a:extLst>
          </p:cNvPr>
          <p:cNvSpPr/>
          <p:nvPr/>
        </p:nvSpPr>
        <p:spPr>
          <a:xfrm>
            <a:off x="7694830" y="1621392"/>
            <a:ext cx="171039" cy="1206799"/>
          </a:xfrm>
          <a:custGeom>
            <a:avLst/>
            <a:gdLst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  <a:gd name="connsiteX7" fmla="*/ 171039 w 171039"/>
              <a:gd name="connsiteY7" fmla="*/ 1206799 h 1206799"/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206799" stroke="0" extrusionOk="0">
                <a:moveTo>
                  <a:pt x="171039" y="1206799"/>
                </a:moveTo>
                <a:cubicBezTo>
                  <a:pt x="122470" y="1205974"/>
                  <a:pt x="84567" y="1200775"/>
                  <a:pt x="85519" y="1192546"/>
                </a:cubicBezTo>
                <a:cubicBezTo>
                  <a:pt x="128651" y="1003418"/>
                  <a:pt x="37519" y="797655"/>
                  <a:pt x="85520" y="597921"/>
                </a:cubicBezTo>
                <a:cubicBezTo>
                  <a:pt x="80826" y="594633"/>
                  <a:pt x="45911" y="590963"/>
                  <a:pt x="0" y="583668"/>
                </a:cubicBezTo>
                <a:cubicBezTo>
                  <a:pt x="46222" y="583116"/>
                  <a:pt x="85723" y="577384"/>
                  <a:pt x="85520" y="569415"/>
                </a:cubicBezTo>
                <a:cubicBezTo>
                  <a:pt x="72679" y="400482"/>
                  <a:pt x="148849" y="178962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95923" y="406702"/>
                  <a:pt x="135182" y="863849"/>
                  <a:pt x="171039" y="1206799"/>
                </a:cubicBezTo>
                <a:close/>
              </a:path>
              <a:path w="171039" h="1206799" fill="none" extrusionOk="0">
                <a:moveTo>
                  <a:pt x="171039" y="1206799"/>
                </a:moveTo>
                <a:cubicBezTo>
                  <a:pt x="123476" y="1206414"/>
                  <a:pt x="85820" y="1202498"/>
                  <a:pt x="85519" y="1192546"/>
                </a:cubicBezTo>
                <a:cubicBezTo>
                  <a:pt x="56180" y="992660"/>
                  <a:pt x="93340" y="774686"/>
                  <a:pt x="85520" y="597921"/>
                </a:cubicBezTo>
                <a:cubicBezTo>
                  <a:pt x="88485" y="599258"/>
                  <a:pt x="53681" y="577295"/>
                  <a:pt x="0" y="583668"/>
                </a:cubicBezTo>
                <a:cubicBezTo>
                  <a:pt x="47613" y="583422"/>
                  <a:pt x="84091" y="576921"/>
                  <a:pt x="85520" y="569415"/>
                </a:cubicBezTo>
                <a:cubicBezTo>
                  <a:pt x="80655" y="437696"/>
                  <a:pt x="129467" y="213629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E5021898-E114-4E85-B3C9-702939D467BB}"/>
              </a:ext>
            </a:extLst>
          </p:cNvPr>
          <p:cNvSpPr/>
          <p:nvPr/>
        </p:nvSpPr>
        <p:spPr>
          <a:xfrm>
            <a:off x="7955320" y="1456857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1BF07977-ED5A-4AAD-ACD9-9FFB5F7804C1}"/>
              </a:ext>
            </a:extLst>
          </p:cNvPr>
          <p:cNvSpPr txBox="1"/>
          <p:nvPr/>
        </p:nvSpPr>
        <p:spPr>
          <a:xfrm>
            <a:off x="7999301" y="145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94A730C1-D31B-4DF0-93C3-141E9F48AF59}"/>
              </a:ext>
            </a:extLst>
          </p:cNvPr>
          <p:cNvSpPr/>
          <p:nvPr/>
        </p:nvSpPr>
        <p:spPr>
          <a:xfrm>
            <a:off x="7961497" y="2637858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6B41AA8-EA90-4FCB-B6CA-0C6F7F6D46F9}"/>
              </a:ext>
            </a:extLst>
          </p:cNvPr>
          <p:cNvSpPr txBox="1"/>
          <p:nvPr/>
        </p:nvSpPr>
        <p:spPr>
          <a:xfrm>
            <a:off x="8011296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26" name="左大括号 225">
            <a:extLst>
              <a:ext uri="{FF2B5EF4-FFF2-40B4-BE49-F238E27FC236}">
                <a16:creationId xmlns:a16="http://schemas.microsoft.com/office/drawing/2014/main" id="{E9BEC4E4-773B-4F6A-AD38-736CC5664306}"/>
              </a:ext>
            </a:extLst>
          </p:cNvPr>
          <p:cNvSpPr/>
          <p:nvPr/>
        </p:nvSpPr>
        <p:spPr>
          <a:xfrm>
            <a:off x="8486616" y="1245043"/>
            <a:ext cx="82626" cy="795294"/>
          </a:xfrm>
          <a:custGeom>
            <a:avLst/>
            <a:gdLst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  <a:gd name="connsiteX7" fmla="*/ 82626 w 82626"/>
              <a:gd name="connsiteY7" fmla="*/ 413553 h 795294"/>
              <a:gd name="connsiteX8" fmla="*/ 82626 w 82626"/>
              <a:gd name="connsiteY8" fmla="*/ 795294 h 795294"/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26" h="795294" stroke="0" extrusionOk="0">
                <a:moveTo>
                  <a:pt x="82626" y="795294"/>
                </a:moveTo>
                <a:cubicBezTo>
                  <a:pt x="59637" y="795188"/>
                  <a:pt x="40824" y="792395"/>
                  <a:pt x="41313" y="788409"/>
                </a:cubicBezTo>
                <a:cubicBezTo>
                  <a:pt x="35906" y="608806"/>
                  <a:pt x="49521" y="544375"/>
                  <a:pt x="41313" y="391529"/>
                </a:cubicBezTo>
                <a:cubicBezTo>
                  <a:pt x="39367" y="386247"/>
                  <a:pt x="21488" y="387372"/>
                  <a:pt x="0" y="384644"/>
                </a:cubicBezTo>
                <a:cubicBezTo>
                  <a:pt x="22827" y="385462"/>
                  <a:pt x="41066" y="380767"/>
                  <a:pt x="41313" y="377759"/>
                </a:cubicBezTo>
                <a:cubicBezTo>
                  <a:pt x="20993" y="211275"/>
                  <a:pt x="58914" y="136127"/>
                  <a:pt x="41313" y="6885"/>
                </a:cubicBezTo>
                <a:cubicBezTo>
                  <a:pt x="40627" y="3729"/>
                  <a:pt x="59435" y="-3567"/>
                  <a:pt x="82626" y="0"/>
                </a:cubicBezTo>
                <a:cubicBezTo>
                  <a:pt x="115352" y="146915"/>
                  <a:pt x="41770" y="225057"/>
                  <a:pt x="82626" y="413553"/>
                </a:cubicBezTo>
                <a:cubicBezTo>
                  <a:pt x="123482" y="602049"/>
                  <a:pt x="37732" y="676403"/>
                  <a:pt x="82626" y="795294"/>
                </a:cubicBezTo>
                <a:close/>
              </a:path>
              <a:path w="82626" h="795294" fill="none" extrusionOk="0">
                <a:moveTo>
                  <a:pt x="82626" y="795294"/>
                </a:moveTo>
                <a:cubicBezTo>
                  <a:pt x="60432" y="795803"/>
                  <a:pt x="41780" y="792906"/>
                  <a:pt x="41313" y="788409"/>
                </a:cubicBezTo>
                <a:cubicBezTo>
                  <a:pt x="23557" y="652329"/>
                  <a:pt x="69866" y="544776"/>
                  <a:pt x="41313" y="391529"/>
                </a:cubicBezTo>
                <a:cubicBezTo>
                  <a:pt x="39189" y="387184"/>
                  <a:pt x="24138" y="383004"/>
                  <a:pt x="0" y="384644"/>
                </a:cubicBezTo>
                <a:cubicBezTo>
                  <a:pt x="22229" y="384417"/>
                  <a:pt x="41223" y="381337"/>
                  <a:pt x="41313" y="377759"/>
                </a:cubicBezTo>
                <a:cubicBezTo>
                  <a:pt x="29018" y="256721"/>
                  <a:pt x="75654" y="138942"/>
                  <a:pt x="41313" y="6885"/>
                </a:cubicBezTo>
                <a:cubicBezTo>
                  <a:pt x="41541" y="-1"/>
                  <a:pt x="57007" y="1636"/>
                  <a:pt x="82626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CB8A6021-DF06-460D-ACB5-1111EB8F291E}"/>
              </a:ext>
            </a:extLst>
          </p:cNvPr>
          <p:cNvSpPr/>
          <p:nvPr/>
        </p:nvSpPr>
        <p:spPr>
          <a:xfrm>
            <a:off x="8653671" y="1110275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C17A5CA4-25EB-4C30-879F-38C77A5EE978}"/>
              </a:ext>
            </a:extLst>
          </p:cNvPr>
          <p:cNvSpPr txBox="1"/>
          <p:nvPr/>
        </p:nvSpPr>
        <p:spPr>
          <a:xfrm>
            <a:off x="8701800" y="11015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5369B248-9177-4B95-B75C-783E6EDD3C42}"/>
              </a:ext>
            </a:extLst>
          </p:cNvPr>
          <p:cNvSpPr/>
          <p:nvPr/>
        </p:nvSpPr>
        <p:spPr>
          <a:xfrm>
            <a:off x="9183304" y="1110275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3B798FE-36E6-48FA-BB48-5F89204E5482}"/>
              </a:ext>
            </a:extLst>
          </p:cNvPr>
          <p:cNvSpPr txBox="1"/>
          <p:nvPr/>
        </p:nvSpPr>
        <p:spPr>
          <a:xfrm>
            <a:off x="9233103" y="11056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8852A7A2-4108-4D96-8336-11DC4EEAB3C0}"/>
              </a:ext>
            </a:extLst>
          </p:cNvPr>
          <p:cNvSpPr/>
          <p:nvPr/>
        </p:nvSpPr>
        <p:spPr>
          <a:xfrm>
            <a:off x="8492371" y="2638806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BDCF698C-9EC8-44C4-AF84-87C0738F444B}"/>
              </a:ext>
            </a:extLst>
          </p:cNvPr>
          <p:cNvSpPr txBox="1"/>
          <p:nvPr/>
        </p:nvSpPr>
        <p:spPr>
          <a:xfrm>
            <a:off x="8536352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E1D1110F-0F42-4366-8F78-2E2885FEDDE2}"/>
              </a:ext>
            </a:extLst>
          </p:cNvPr>
          <p:cNvSpPr/>
          <p:nvPr/>
        </p:nvSpPr>
        <p:spPr>
          <a:xfrm>
            <a:off x="9031599" y="2642041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1106FBE7-1DB6-4877-9A49-99C08C8DD9F4}"/>
              </a:ext>
            </a:extLst>
          </p:cNvPr>
          <p:cNvSpPr txBox="1"/>
          <p:nvPr/>
        </p:nvSpPr>
        <p:spPr>
          <a:xfrm>
            <a:off x="9079728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7ED142F9-72EB-43B8-B907-8CB2D29B1D75}"/>
              </a:ext>
            </a:extLst>
          </p:cNvPr>
          <p:cNvSpPr/>
          <p:nvPr/>
        </p:nvSpPr>
        <p:spPr>
          <a:xfrm>
            <a:off x="9571835" y="2645011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62E4EBAC-C798-4FC4-A134-011D9C50162C}"/>
              </a:ext>
            </a:extLst>
          </p:cNvPr>
          <p:cNvSpPr txBox="1"/>
          <p:nvPr/>
        </p:nvSpPr>
        <p:spPr>
          <a:xfrm>
            <a:off x="9621163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39" name="左大括号 238">
            <a:extLst>
              <a:ext uri="{FF2B5EF4-FFF2-40B4-BE49-F238E27FC236}">
                <a16:creationId xmlns:a16="http://schemas.microsoft.com/office/drawing/2014/main" id="{906FE01F-B30D-4BA7-99F1-A902A43AD06D}"/>
              </a:ext>
            </a:extLst>
          </p:cNvPr>
          <p:cNvSpPr/>
          <p:nvPr/>
        </p:nvSpPr>
        <p:spPr>
          <a:xfrm>
            <a:off x="7052856" y="4089064"/>
            <a:ext cx="171039" cy="1506580"/>
          </a:xfrm>
          <a:custGeom>
            <a:avLst/>
            <a:gdLst>
              <a:gd name="connsiteX0" fmla="*/ 171039 w 171039"/>
              <a:gd name="connsiteY0" fmla="*/ 1506580 h 1506580"/>
              <a:gd name="connsiteX1" fmla="*/ 85519 w 171039"/>
              <a:gd name="connsiteY1" fmla="*/ 1492327 h 1506580"/>
              <a:gd name="connsiteX2" fmla="*/ 85520 w 171039"/>
              <a:gd name="connsiteY2" fmla="*/ 302160 h 1506580"/>
              <a:gd name="connsiteX3" fmla="*/ 0 w 171039"/>
              <a:gd name="connsiteY3" fmla="*/ 287907 h 1506580"/>
              <a:gd name="connsiteX4" fmla="*/ 85520 w 171039"/>
              <a:gd name="connsiteY4" fmla="*/ 273654 h 1506580"/>
              <a:gd name="connsiteX5" fmla="*/ 85520 w 171039"/>
              <a:gd name="connsiteY5" fmla="*/ 14253 h 1506580"/>
              <a:gd name="connsiteX6" fmla="*/ 171040 w 171039"/>
              <a:gd name="connsiteY6" fmla="*/ 0 h 1506580"/>
              <a:gd name="connsiteX7" fmla="*/ 171039 w 171039"/>
              <a:gd name="connsiteY7" fmla="*/ 1506580 h 1506580"/>
              <a:gd name="connsiteX0" fmla="*/ 171039 w 171039"/>
              <a:gd name="connsiteY0" fmla="*/ 1506580 h 1506580"/>
              <a:gd name="connsiteX1" fmla="*/ 85519 w 171039"/>
              <a:gd name="connsiteY1" fmla="*/ 1492327 h 1506580"/>
              <a:gd name="connsiteX2" fmla="*/ 85520 w 171039"/>
              <a:gd name="connsiteY2" fmla="*/ 302160 h 1506580"/>
              <a:gd name="connsiteX3" fmla="*/ 0 w 171039"/>
              <a:gd name="connsiteY3" fmla="*/ 287907 h 1506580"/>
              <a:gd name="connsiteX4" fmla="*/ 85520 w 171039"/>
              <a:gd name="connsiteY4" fmla="*/ 273654 h 1506580"/>
              <a:gd name="connsiteX5" fmla="*/ 85520 w 171039"/>
              <a:gd name="connsiteY5" fmla="*/ 14253 h 1506580"/>
              <a:gd name="connsiteX6" fmla="*/ 171040 w 171039"/>
              <a:gd name="connsiteY6" fmla="*/ 0 h 15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506580" stroke="0" extrusionOk="0">
                <a:moveTo>
                  <a:pt x="171039" y="1506580"/>
                </a:moveTo>
                <a:cubicBezTo>
                  <a:pt x="122470" y="1505755"/>
                  <a:pt x="84567" y="1500556"/>
                  <a:pt x="85519" y="1492327"/>
                </a:cubicBezTo>
                <a:cubicBezTo>
                  <a:pt x="198223" y="1119332"/>
                  <a:pt x="42058" y="700264"/>
                  <a:pt x="85520" y="302160"/>
                </a:cubicBezTo>
                <a:cubicBezTo>
                  <a:pt x="80826" y="298872"/>
                  <a:pt x="45911" y="295202"/>
                  <a:pt x="0" y="287907"/>
                </a:cubicBezTo>
                <a:cubicBezTo>
                  <a:pt x="46222" y="287355"/>
                  <a:pt x="85723" y="281623"/>
                  <a:pt x="85520" y="273654"/>
                </a:cubicBezTo>
                <a:cubicBezTo>
                  <a:pt x="76509" y="181245"/>
                  <a:pt x="87958" y="70426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89527" y="505488"/>
                  <a:pt x="151780" y="1036246"/>
                  <a:pt x="171039" y="1506580"/>
                </a:cubicBezTo>
                <a:close/>
              </a:path>
              <a:path w="171039" h="1506580" fill="none" extrusionOk="0">
                <a:moveTo>
                  <a:pt x="171039" y="1506580"/>
                </a:moveTo>
                <a:cubicBezTo>
                  <a:pt x="123109" y="1505154"/>
                  <a:pt x="85531" y="1500032"/>
                  <a:pt x="85519" y="1492327"/>
                </a:cubicBezTo>
                <a:cubicBezTo>
                  <a:pt x="66532" y="1106692"/>
                  <a:pt x="54613" y="754145"/>
                  <a:pt x="85520" y="302160"/>
                </a:cubicBezTo>
                <a:cubicBezTo>
                  <a:pt x="92807" y="299702"/>
                  <a:pt x="46835" y="297332"/>
                  <a:pt x="0" y="287907"/>
                </a:cubicBezTo>
                <a:cubicBezTo>
                  <a:pt x="48646" y="287067"/>
                  <a:pt x="85085" y="282216"/>
                  <a:pt x="85520" y="273654"/>
                </a:cubicBezTo>
                <a:cubicBezTo>
                  <a:pt x="79639" y="197572"/>
                  <a:pt x="116046" y="107335"/>
                  <a:pt x="85520" y="14253"/>
                </a:cubicBezTo>
                <a:cubicBezTo>
                  <a:pt x="85247" y="-985"/>
                  <a:pt x="134262" y="2180"/>
                  <a:pt x="171040" y="0"/>
                </a:cubicBezTo>
              </a:path>
              <a:path w="171039" h="1506580" fill="none" stroke="0" extrusionOk="0">
                <a:moveTo>
                  <a:pt x="171039" y="1506580"/>
                </a:moveTo>
                <a:cubicBezTo>
                  <a:pt x="123476" y="1506195"/>
                  <a:pt x="85820" y="1502279"/>
                  <a:pt x="85519" y="1492327"/>
                </a:cubicBezTo>
                <a:cubicBezTo>
                  <a:pt x="75884" y="1095054"/>
                  <a:pt x="98130" y="664302"/>
                  <a:pt x="85520" y="302160"/>
                </a:cubicBezTo>
                <a:cubicBezTo>
                  <a:pt x="88485" y="303497"/>
                  <a:pt x="53681" y="281534"/>
                  <a:pt x="0" y="287907"/>
                </a:cubicBezTo>
                <a:cubicBezTo>
                  <a:pt x="47613" y="287661"/>
                  <a:pt x="84091" y="281160"/>
                  <a:pt x="85520" y="273654"/>
                </a:cubicBezTo>
                <a:cubicBezTo>
                  <a:pt x="77278" y="177849"/>
                  <a:pt x="106205" y="126994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1911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40" name="任意多边形: 形状 239">
            <a:extLst>
              <a:ext uri="{FF2B5EF4-FFF2-40B4-BE49-F238E27FC236}">
                <a16:creationId xmlns:a16="http://schemas.microsoft.com/office/drawing/2014/main" id="{001DBFDD-E6DC-473F-B7DC-A22E3A3148AD}"/>
              </a:ext>
            </a:extLst>
          </p:cNvPr>
          <p:cNvSpPr/>
          <p:nvPr/>
        </p:nvSpPr>
        <p:spPr>
          <a:xfrm>
            <a:off x="7342299" y="3922506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9F91DB5-1E2F-44D6-B980-6E963918DC65}"/>
              </a:ext>
            </a:extLst>
          </p:cNvPr>
          <p:cNvSpPr txBox="1"/>
          <p:nvPr/>
        </p:nvSpPr>
        <p:spPr>
          <a:xfrm>
            <a:off x="7390223" y="3919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5A967D0A-D204-4B12-95F0-A1D7EB948ADD}"/>
              </a:ext>
            </a:extLst>
          </p:cNvPr>
          <p:cNvSpPr/>
          <p:nvPr/>
        </p:nvSpPr>
        <p:spPr>
          <a:xfrm>
            <a:off x="7340424" y="5382707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74C8959-59F7-45ED-83A3-CFB043BC9324}"/>
              </a:ext>
            </a:extLst>
          </p:cNvPr>
          <p:cNvSpPr txBox="1"/>
          <p:nvPr/>
        </p:nvSpPr>
        <p:spPr>
          <a:xfrm>
            <a:off x="7390223" y="53781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09661497-50AE-47F1-93F9-49536940122A}"/>
              </a:ext>
            </a:extLst>
          </p:cNvPr>
          <p:cNvSpPr/>
          <p:nvPr/>
        </p:nvSpPr>
        <p:spPr>
          <a:xfrm>
            <a:off x="8659763" y="1729593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16ADA69C-6C01-4479-A867-D2C02258AF8D}"/>
              </a:ext>
            </a:extLst>
          </p:cNvPr>
          <p:cNvSpPr txBox="1"/>
          <p:nvPr/>
        </p:nvSpPr>
        <p:spPr>
          <a:xfrm>
            <a:off x="8709562" y="1725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7972008B-607F-4E5C-8BA0-68B7B7A714F2}"/>
              </a:ext>
            </a:extLst>
          </p:cNvPr>
          <p:cNvSpPr/>
          <p:nvPr/>
        </p:nvSpPr>
        <p:spPr>
          <a:xfrm>
            <a:off x="9714519" y="1112414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053D823-36AC-4979-9B3B-772C6C73199D}"/>
              </a:ext>
            </a:extLst>
          </p:cNvPr>
          <p:cNvSpPr txBox="1"/>
          <p:nvPr/>
        </p:nvSpPr>
        <p:spPr>
          <a:xfrm>
            <a:off x="9763847" y="11006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3A3EF3F1-126D-454C-94C7-1163A1670374}"/>
              </a:ext>
            </a:extLst>
          </p:cNvPr>
          <p:cNvSpPr/>
          <p:nvPr/>
        </p:nvSpPr>
        <p:spPr>
          <a:xfrm>
            <a:off x="9184974" y="1721937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277C890-1AD9-4BE8-B7EF-365ADEE930A1}"/>
              </a:ext>
            </a:extLst>
          </p:cNvPr>
          <p:cNvSpPr txBox="1"/>
          <p:nvPr/>
        </p:nvSpPr>
        <p:spPr>
          <a:xfrm>
            <a:off x="9233103" y="1713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2698A1F7-3251-470A-BDEE-AA5330F87DCE}"/>
              </a:ext>
            </a:extLst>
          </p:cNvPr>
          <p:cNvSpPr/>
          <p:nvPr/>
        </p:nvSpPr>
        <p:spPr>
          <a:xfrm>
            <a:off x="9722281" y="1695279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7509FE59-8724-4234-9C1C-FC88025217E3}"/>
              </a:ext>
            </a:extLst>
          </p:cNvPr>
          <p:cNvSpPr txBox="1"/>
          <p:nvPr/>
        </p:nvSpPr>
        <p:spPr>
          <a:xfrm>
            <a:off x="9771609" y="16835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52" name="左大括号 251">
            <a:extLst>
              <a:ext uri="{FF2B5EF4-FFF2-40B4-BE49-F238E27FC236}">
                <a16:creationId xmlns:a16="http://schemas.microsoft.com/office/drawing/2014/main" id="{8519C60B-A9E1-4BE8-9136-2AB5172066FF}"/>
              </a:ext>
            </a:extLst>
          </p:cNvPr>
          <p:cNvSpPr/>
          <p:nvPr/>
        </p:nvSpPr>
        <p:spPr>
          <a:xfrm>
            <a:off x="7874316" y="3506951"/>
            <a:ext cx="171039" cy="1206799"/>
          </a:xfrm>
          <a:custGeom>
            <a:avLst/>
            <a:gdLst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  <a:gd name="connsiteX7" fmla="*/ 171039 w 171039"/>
              <a:gd name="connsiteY7" fmla="*/ 1206799 h 1206799"/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206799" stroke="0" extrusionOk="0">
                <a:moveTo>
                  <a:pt x="171039" y="1206799"/>
                </a:moveTo>
                <a:cubicBezTo>
                  <a:pt x="122470" y="1205974"/>
                  <a:pt x="84567" y="1200775"/>
                  <a:pt x="85519" y="1192546"/>
                </a:cubicBezTo>
                <a:cubicBezTo>
                  <a:pt x="128651" y="1003418"/>
                  <a:pt x="37519" y="797655"/>
                  <a:pt x="85520" y="597921"/>
                </a:cubicBezTo>
                <a:cubicBezTo>
                  <a:pt x="80826" y="594633"/>
                  <a:pt x="45911" y="590963"/>
                  <a:pt x="0" y="583668"/>
                </a:cubicBezTo>
                <a:cubicBezTo>
                  <a:pt x="46222" y="583116"/>
                  <a:pt x="85723" y="577384"/>
                  <a:pt x="85520" y="569415"/>
                </a:cubicBezTo>
                <a:cubicBezTo>
                  <a:pt x="72679" y="400482"/>
                  <a:pt x="148849" y="178962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95923" y="406702"/>
                  <a:pt x="135182" y="863849"/>
                  <a:pt x="171039" y="1206799"/>
                </a:cubicBezTo>
                <a:close/>
              </a:path>
              <a:path w="171039" h="1206799" fill="none" extrusionOk="0">
                <a:moveTo>
                  <a:pt x="171039" y="1206799"/>
                </a:moveTo>
                <a:cubicBezTo>
                  <a:pt x="123476" y="1206414"/>
                  <a:pt x="85820" y="1202498"/>
                  <a:pt x="85519" y="1192546"/>
                </a:cubicBezTo>
                <a:cubicBezTo>
                  <a:pt x="56180" y="992660"/>
                  <a:pt x="93340" y="774686"/>
                  <a:pt x="85520" y="597921"/>
                </a:cubicBezTo>
                <a:cubicBezTo>
                  <a:pt x="88485" y="599258"/>
                  <a:pt x="53681" y="577295"/>
                  <a:pt x="0" y="583668"/>
                </a:cubicBezTo>
                <a:cubicBezTo>
                  <a:pt x="47613" y="583422"/>
                  <a:pt x="84091" y="576921"/>
                  <a:pt x="85520" y="569415"/>
                </a:cubicBezTo>
                <a:cubicBezTo>
                  <a:pt x="80655" y="437696"/>
                  <a:pt x="129467" y="213629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A8ED6CCC-B965-4A4E-B8FA-B87506005B8D}"/>
              </a:ext>
            </a:extLst>
          </p:cNvPr>
          <p:cNvSpPr/>
          <p:nvPr/>
        </p:nvSpPr>
        <p:spPr>
          <a:xfrm>
            <a:off x="8134806" y="3342416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E547027F-DC48-4D3B-8E31-C40B307D62FD}"/>
              </a:ext>
            </a:extLst>
          </p:cNvPr>
          <p:cNvSpPr txBox="1"/>
          <p:nvPr/>
        </p:nvSpPr>
        <p:spPr>
          <a:xfrm>
            <a:off x="8211677" y="338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AFA5FD97-9722-4F81-B8D8-22D2294D2071}"/>
              </a:ext>
            </a:extLst>
          </p:cNvPr>
          <p:cNvSpPr/>
          <p:nvPr/>
        </p:nvSpPr>
        <p:spPr>
          <a:xfrm>
            <a:off x="8140983" y="4523417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60F859B-5E04-4932-A8C1-F8C36E1A8F07}"/>
              </a:ext>
            </a:extLst>
          </p:cNvPr>
          <p:cNvSpPr txBox="1"/>
          <p:nvPr/>
        </p:nvSpPr>
        <p:spPr>
          <a:xfrm>
            <a:off x="8190782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57" name="左大括号 256">
            <a:extLst>
              <a:ext uri="{FF2B5EF4-FFF2-40B4-BE49-F238E27FC236}">
                <a16:creationId xmlns:a16="http://schemas.microsoft.com/office/drawing/2014/main" id="{E0BB4031-6F3F-4F37-B19C-41C981D1FCF0}"/>
              </a:ext>
            </a:extLst>
          </p:cNvPr>
          <p:cNvSpPr/>
          <p:nvPr/>
        </p:nvSpPr>
        <p:spPr>
          <a:xfrm>
            <a:off x="8666102" y="3130602"/>
            <a:ext cx="82626" cy="795294"/>
          </a:xfrm>
          <a:custGeom>
            <a:avLst/>
            <a:gdLst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  <a:gd name="connsiteX7" fmla="*/ 82626 w 82626"/>
              <a:gd name="connsiteY7" fmla="*/ 413553 h 795294"/>
              <a:gd name="connsiteX8" fmla="*/ 82626 w 82626"/>
              <a:gd name="connsiteY8" fmla="*/ 795294 h 795294"/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26" h="795294" stroke="0" extrusionOk="0">
                <a:moveTo>
                  <a:pt x="82626" y="795294"/>
                </a:moveTo>
                <a:cubicBezTo>
                  <a:pt x="59637" y="795188"/>
                  <a:pt x="40824" y="792395"/>
                  <a:pt x="41313" y="788409"/>
                </a:cubicBezTo>
                <a:cubicBezTo>
                  <a:pt x="35906" y="608806"/>
                  <a:pt x="49521" y="544375"/>
                  <a:pt x="41313" y="391529"/>
                </a:cubicBezTo>
                <a:cubicBezTo>
                  <a:pt x="39367" y="386247"/>
                  <a:pt x="21488" y="387372"/>
                  <a:pt x="0" y="384644"/>
                </a:cubicBezTo>
                <a:cubicBezTo>
                  <a:pt x="22827" y="385462"/>
                  <a:pt x="41066" y="380767"/>
                  <a:pt x="41313" y="377759"/>
                </a:cubicBezTo>
                <a:cubicBezTo>
                  <a:pt x="20993" y="211275"/>
                  <a:pt x="58914" y="136127"/>
                  <a:pt x="41313" y="6885"/>
                </a:cubicBezTo>
                <a:cubicBezTo>
                  <a:pt x="40627" y="3729"/>
                  <a:pt x="59435" y="-3567"/>
                  <a:pt x="82626" y="0"/>
                </a:cubicBezTo>
                <a:cubicBezTo>
                  <a:pt x="115352" y="146915"/>
                  <a:pt x="41770" y="225057"/>
                  <a:pt x="82626" y="413553"/>
                </a:cubicBezTo>
                <a:cubicBezTo>
                  <a:pt x="123482" y="602049"/>
                  <a:pt x="37732" y="676403"/>
                  <a:pt x="82626" y="795294"/>
                </a:cubicBezTo>
                <a:close/>
              </a:path>
              <a:path w="82626" h="795294" fill="none" extrusionOk="0">
                <a:moveTo>
                  <a:pt x="82626" y="795294"/>
                </a:moveTo>
                <a:cubicBezTo>
                  <a:pt x="60432" y="795803"/>
                  <a:pt x="41780" y="792906"/>
                  <a:pt x="41313" y="788409"/>
                </a:cubicBezTo>
                <a:cubicBezTo>
                  <a:pt x="23557" y="652329"/>
                  <a:pt x="69866" y="544776"/>
                  <a:pt x="41313" y="391529"/>
                </a:cubicBezTo>
                <a:cubicBezTo>
                  <a:pt x="39189" y="387184"/>
                  <a:pt x="24138" y="383004"/>
                  <a:pt x="0" y="384644"/>
                </a:cubicBezTo>
                <a:cubicBezTo>
                  <a:pt x="22229" y="384417"/>
                  <a:pt x="41223" y="381337"/>
                  <a:pt x="41313" y="377759"/>
                </a:cubicBezTo>
                <a:cubicBezTo>
                  <a:pt x="29018" y="256721"/>
                  <a:pt x="75654" y="138942"/>
                  <a:pt x="41313" y="6885"/>
                </a:cubicBezTo>
                <a:cubicBezTo>
                  <a:pt x="41541" y="-1"/>
                  <a:pt x="57007" y="1636"/>
                  <a:pt x="82626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BEDE8394-0313-4316-81C8-4DCDE07C6D09}"/>
              </a:ext>
            </a:extLst>
          </p:cNvPr>
          <p:cNvSpPr/>
          <p:nvPr/>
        </p:nvSpPr>
        <p:spPr>
          <a:xfrm>
            <a:off x="8833157" y="2995834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B558B7A-BF4D-4BA3-B9B2-5118D9588E85}"/>
              </a:ext>
            </a:extLst>
          </p:cNvPr>
          <p:cNvSpPr txBox="1"/>
          <p:nvPr/>
        </p:nvSpPr>
        <p:spPr>
          <a:xfrm>
            <a:off x="8881286" y="29870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401E098F-3CF0-4F24-9749-43704050935A}"/>
              </a:ext>
            </a:extLst>
          </p:cNvPr>
          <p:cNvSpPr/>
          <p:nvPr/>
        </p:nvSpPr>
        <p:spPr>
          <a:xfrm>
            <a:off x="9362790" y="2995834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ADB28EE2-0DA2-4824-8FE5-219AC3F84186}"/>
              </a:ext>
            </a:extLst>
          </p:cNvPr>
          <p:cNvSpPr txBox="1"/>
          <p:nvPr/>
        </p:nvSpPr>
        <p:spPr>
          <a:xfrm>
            <a:off x="9412589" y="29912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48F34FAD-31BD-479C-AFAB-2336CB4CCD97}"/>
              </a:ext>
            </a:extLst>
          </p:cNvPr>
          <p:cNvSpPr/>
          <p:nvPr/>
        </p:nvSpPr>
        <p:spPr>
          <a:xfrm>
            <a:off x="8671857" y="4524365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2D7CD182-FA65-4E50-B321-3C19B49A40CC}"/>
              </a:ext>
            </a:extLst>
          </p:cNvPr>
          <p:cNvSpPr txBox="1"/>
          <p:nvPr/>
        </p:nvSpPr>
        <p:spPr>
          <a:xfrm>
            <a:off x="8715838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64" name="任意多边形: 形状 263">
            <a:extLst>
              <a:ext uri="{FF2B5EF4-FFF2-40B4-BE49-F238E27FC236}">
                <a16:creationId xmlns:a16="http://schemas.microsoft.com/office/drawing/2014/main" id="{F26D16D4-98CF-4BC8-8334-102E6C6C7A74}"/>
              </a:ext>
            </a:extLst>
          </p:cNvPr>
          <p:cNvSpPr/>
          <p:nvPr/>
        </p:nvSpPr>
        <p:spPr>
          <a:xfrm>
            <a:off x="9211085" y="4527600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0122BB4A-8367-4001-B0D4-827AB5EE2FD9}"/>
              </a:ext>
            </a:extLst>
          </p:cNvPr>
          <p:cNvSpPr txBox="1"/>
          <p:nvPr/>
        </p:nvSpPr>
        <p:spPr>
          <a:xfrm>
            <a:off x="9259214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24D73B02-1C54-43D7-9A6A-D6330F0E2A1E}"/>
              </a:ext>
            </a:extLst>
          </p:cNvPr>
          <p:cNvSpPr/>
          <p:nvPr/>
        </p:nvSpPr>
        <p:spPr>
          <a:xfrm>
            <a:off x="9751321" y="4530570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A5E8236-DFF3-43EF-A6D7-C8C9EB6ECE97}"/>
              </a:ext>
            </a:extLst>
          </p:cNvPr>
          <p:cNvSpPr txBox="1"/>
          <p:nvPr/>
        </p:nvSpPr>
        <p:spPr>
          <a:xfrm>
            <a:off x="9800649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FBE25E16-BDDE-4529-8565-B81EEF977949}"/>
              </a:ext>
            </a:extLst>
          </p:cNvPr>
          <p:cNvSpPr/>
          <p:nvPr/>
        </p:nvSpPr>
        <p:spPr>
          <a:xfrm>
            <a:off x="8848446" y="3736282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F50545F8-0AD6-4BED-B35A-AB8AAF0B5E77}"/>
              </a:ext>
            </a:extLst>
          </p:cNvPr>
          <p:cNvSpPr txBox="1"/>
          <p:nvPr/>
        </p:nvSpPr>
        <p:spPr>
          <a:xfrm>
            <a:off x="8898245" y="3731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42AFFFFA-9977-49CB-B210-F7F779274D14}"/>
              </a:ext>
            </a:extLst>
          </p:cNvPr>
          <p:cNvSpPr/>
          <p:nvPr/>
        </p:nvSpPr>
        <p:spPr>
          <a:xfrm>
            <a:off x="9894005" y="2997973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02A19DDA-43AE-4246-904E-D55C1809DD77}"/>
              </a:ext>
            </a:extLst>
          </p:cNvPr>
          <p:cNvSpPr txBox="1"/>
          <p:nvPr/>
        </p:nvSpPr>
        <p:spPr>
          <a:xfrm>
            <a:off x="9943333" y="29862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34E59D45-5F82-493A-9F64-A479B7CF9DC7}"/>
              </a:ext>
            </a:extLst>
          </p:cNvPr>
          <p:cNvSpPr/>
          <p:nvPr/>
        </p:nvSpPr>
        <p:spPr>
          <a:xfrm>
            <a:off x="9373657" y="3728626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D03F1BBF-862C-42A3-A740-BC84BA580BB8}"/>
              </a:ext>
            </a:extLst>
          </p:cNvPr>
          <p:cNvSpPr txBox="1"/>
          <p:nvPr/>
        </p:nvSpPr>
        <p:spPr>
          <a:xfrm>
            <a:off x="9421786" y="37198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7AECBC54-0537-4349-9B29-A6CBB56F9338}"/>
              </a:ext>
            </a:extLst>
          </p:cNvPr>
          <p:cNvSpPr/>
          <p:nvPr/>
        </p:nvSpPr>
        <p:spPr>
          <a:xfrm>
            <a:off x="9910964" y="3701968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70FEBAE-4EFE-417A-946B-DFAECE8612B8}"/>
              </a:ext>
            </a:extLst>
          </p:cNvPr>
          <p:cNvSpPr txBox="1"/>
          <p:nvPr/>
        </p:nvSpPr>
        <p:spPr>
          <a:xfrm>
            <a:off x="9960292" y="36902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9E8110E1-6925-44CB-9030-62A679679567}"/>
              </a:ext>
            </a:extLst>
          </p:cNvPr>
          <p:cNvSpPr/>
          <p:nvPr/>
        </p:nvSpPr>
        <p:spPr>
          <a:xfrm>
            <a:off x="8344470" y="5370958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43FA4BEA-0F98-41E1-8359-8076EF5D6540}"/>
              </a:ext>
            </a:extLst>
          </p:cNvPr>
          <p:cNvSpPr txBox="1"/>
          <p:nvPr/>
        </p:nvSpPr>
        <p:spPr>
          <a:xfrm>
            <a:off x="8388451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41C3B472-0874-420A-96A1-6A2A9975CE94}"/>
              </a:ext>
            </a:extLst>
          </p:cNvPr>
          <p:cNvSpPr/>
          <p:nvPr/>
        </p:nvSpPr>
        <p:spPr>
          <a:xfrm>
            <a:off x="8883698" y="5374193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7B3EC7D9-BBAD-4713-BF1F-E3212EE934A1}"/>
              </a:ext>
            </a:extLst>
          </p:cNvPr>
          <p:cNvSpPr txBox="1"/>
          <p:nvPr/>
        </p:nvSpPr>
        <p:spPr>
          <a:xfrm>
            <a:off x="8931827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FDA26AE6-C0AE-4B3F-B008-100FD40EF286}"/>
              </a:ext>
            </a:extLst>
          </p:cNvPr>
          <p:cNvSpPr/>
          <p:nvPr/>
        </p:nvSpPr>
        <p:spPr>
          <a:xfrm>
            <a:off x="9423934" y="5377163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319EDCEC-7076-4150-A558-69B6ACB30BF6}"/>
              </a:ext>
            </a:extLst>
          </p:cNvPr>
          <p:cNvSpPr txBox="1"/>
          <p:nvPr/>
        </p:nvSpPr>
        <p:spPr>
          <a:xfrm>
            <a:off x="9473262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C7BF375A-BE55-436C-BA92-4C5C5EB324B3}"/>
              </a:ext>
            </a:extLst>
          </p:cNvPr>
          <p:cNvSpPr/>
          <p:nvPr/>
        </p:nvSpPr>
        <p:spPr>
          <a:xfrm>
            <a:off x="7830947" y="5381632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1441B9B2-14E5-476E-810B-13C15BAE3083}"/>
              </a:ext>
            </a:extLst>
          </p:cNvPr>
          <p:cNvSpPr txBox="1"/>
          <p:nvPr/>
        </p:nvSpPr>
        <p:spPr>
          <a:xfrm>
            <a:off x="7878871" y="53781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07752F32-0606-4B39-A57B-73966B1BD224}"/>
              </a:ext>
            </a:extLst>
          </p:cNvPr>
          <p:cNvSpPr/>
          <p:nvPr/>
        </p:nvSpPr>
        <p:spPr>
          <a:xfrm>
            <a:off x="579636" y="2949270"/>
            <a:ext cx="392731" cy="347239"/>
          </a:xfrm>
          <a:custGeom>
            <a:avLst/>
            <a:gdLst>
              <a:gd name="connsiteX0" fmla="*/ 124784 w 392731"/>
              <a:gd name="connsiteY0" fmla="*/ 11617 h 347239"/>
              <a:gd name="connsiteX1" fmla="*/ 250388 w 392731"/>
              <a:gd name="connsiteY1" fmla="*/ 6608 h 347239"/>
              <a:gd name="connsiteX2" fmla="*/ 341096 w 392731"/>
              <a:gd name="connsiteY2" fmla="*/ 71391 h 347239"/>
              <a:gd name="connsiteX3" fmla="*/ 392559 w 392731"/>
              <a:gd name="connsiteY3" fmla="*/ 168924 h 347239"/>
              <a:gd name="connsiteX4" fmla="*/ 354195 w 392731"/>
              <a:gd name="connsiteY4" fmla="*/ 273832 h 347239"/>
              <a:gd name="connsiteX5" fmla="*/ 257048 w 392731"/>
              <a:gd name="connsiteY5" fmla="*/ 339827 h 347239"/>
              <a:gd name="connsiteX6" fmla="*/ 137994 w 392731"/>
              <a:gd name="connsiteY6" fmla="*/ 338671 h 347239"/>
              <a:gd name="connsiteX7" fmla="*/ 48662 w 392731"/>
              <a:gd name="connsiteY7" fmla="*/ 277190 h 347239"/>
              <a:gd name="connsiteX8" fmla="*/ 171 w 392731"/>
              <a:gd name="connsiteY8" fmla="*/ 178666 h 347239"/>
              <a:gd name="connsiteX9" fmla="*/ 36939 w 392731"/>
              <a:gd name="connsiteY9" fmla="*/ 81574 h 347239"/>
              <a:gd name="connsiteX10" fmla="*/ 133646 w 392731"/>
              <a:gd name="connsiteY10" fmla="*/ 14589 h 347239"/>
              <a:gd name="connsiteX11" fmla="*/ 139425 w 392731"/>
              <a:gd name="connsiteY11" fmla="*/ 14534 h 347239"/>
              <a:gd name="connsiteX12" fmla="*/ 201456 w 392731"/>
              <a:gd name="connsiteY12" fmla="*/ 3085 h 347239"/>
              <a:gd name="connsiteX13" fmla="*/ 304603 w 392731"/>
              <a:gd name="connsiteY13" fmla="*/ 46127 h 347239"/>
              <a:gd name="connsiteX14" fmla="*/ 376707 w 392731"/>
              <a:gd name="connsiteY14" fmla="*/ 128414 h 347239"/>
              <a:gd name="connsiteX15" fmla="*/ 380175 w 392731"/>
              <a:gd name="connsiteY15" fmla="*/ 227378 h 347239"/>
              <a:gd name="connsiteX16" fmla="*/ 301411 w 392731"/>
              <a:gd name="connsiteY16" fmla="*/ 313407 h 347239"/>
              <a:gd name="connsiteX17" fmla="*/ 195017 w 392731"/>
              <a:gd name="connsiteY17" fmla="*/ 340817 h 347239"/>
              <a:gd name="connsiteX18" fmla="*/ 78054 w 392731"/>
              <a:gd name="connsiteY18" fmla="*/ 310765 h 347239"/>
              <a:gd name="connsiteX19" fmla="*/ 7547 w 392731"/>
              <a:gd name="connsiteY19" fmla="*/ 235304 h 347239"/>
              <a:gd name="connsiteX20" fmla="*/ 17839 w 392731"/>
              <a:gd name="connsiteY20" fmla="*/ 116855 h 347239"/>
              <a:gd name="connsiteX21" fmla="*/ 88953 w 392731"/>
              <a:gd name="connsiteY21" fmla="*/ 43761 h 347239"/>
              <a:gd name="connsiteX22" fmla="*/ 199750 w 392731"/>
              <a:gd name="connsiteY22" fmla="*/ 10736 h 347239"/>
              <a:gd name="connsiteX23" fmla="*/ 203713 w 392731"/>
              <a:gd name="connsiteY23" fmla="*/ 1049 h 3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2731" h="347239">
                <a:moveTo>
                  <a:pt x="124784" y="11617"/>
                </a:moveTo>
                <a:cubicBezTo>
                  <a:pt x="158139" y="-2309"/>
                  <a:pt x="214336" y="-3355"/>
                  <a:pt x="250388" y="6608"/>
                </a:cubicBezTo>
                <a:cubicBezTo>
                  <a:pt x="286440" y="16570"/>
                  <a:pt x="317428" y="44366"/>
                  <a:pt x="341096" y="71391"/>
                </a:cubicBezTo>
                <a:cubicBezTo>
                  <a:pt x="364818" y="98471"/>
                  <a:pt x="390357" y="135184"/>
                  <a:pt x="392559" y="168924"/>
                </a:cubicBezTo>
                <a:cubicBezTo>
                  <a:pt x="394761" y="202664"/>
                  <a:pt x="376762" y="245321"/>
                  <a:pt x="354195" y="273832"/>
                </a:cubicBezTo>
                <a:cubicBezTo>
                  <a:pt x="331629" y="302344"/>
                  <a:pt x="293100" y="329039"/>
                  <a:pt x="257048" y="339827"/>
                </a:cubicBezTo>
                <a:cubicBezTo>
                  <a:pt x="220996" y="350670"/>
                  <a:pt x="172725" y="349074"/>
                  <a:pt x="137994" y="338671"/>
                </a:cubicBezTo>
                <a:cubicBezTo>
                  <a:pt x="103263" y="328213"/>
                  <a:pt x="71670" y="303885"/>
                  <a:pt x="48662" y="277190"/>
                </a:cubicBezTo>
                <a:cubicBezTo>
                  <a:pt x="25710" y="250550"/>
                  <a:pt x="2098" y="211251"/>
                  <a:pt x="171" y="178666"/>
                </a:cubicBezTo>
                <a:cubicBezTo>
                  <a:pt x="-1810" y="146027"/>
                  <a:pt x="14702" y="108929"/>
                  <a:pt x="36939" y="81574"/>
                </a:cubicBezTo>
                <a:cubicBezTo>
                  <a:pt x="59175" y="54218"/>
                  <a:pt x="116583" y="25762"/>
                  <a:pt x="133646" y="14589"/>
                </a:cubicBezTo>
                <a:cubicBezTo>
                  <a:pt x="150764" y="3416"/>
                  <a:pt x="138875" y="12167"/>
                  <a:pt x="139425" y="14534"/>
                </a:cubicBezTo>
                <a:moveTo>
                  <a:pt x="201456" y="3085"/>
                </a:moveTo>
                <a:cubicBezTo>
                  <a:pt x="236628" y="2810"/>
                  <a:pt x="275377" y="25267"/>
                  <a:pt x="304603" y="46127"/>
                </a:cubicBezTo>
                <a:cubicBezTo>
                  <a:pt x="333775" y="67043"/>
                  <a:pt x="364103" y="98196"/>
                  <a:pt x="376707" y="128414"/>
                </a:cubicBezTo>
                <a:cubicBezTo>
                  <a:pt x="389257" y="158576"/>
                  <a:pt x="392724" y="196555"/>
                  <a:pt x="380175" y="227378"/>
                </a:cubicBezTo>
                <a:cubicBezTo>
                  <a:pt x="367625" y="258201"/>
                  <a:pt x="332289" y="294528"/>
                  <a:pt x="301411" y="313407"/>
                </a:cubicBezTo>
                <a:cubicBezTo>
                  <a:pt x="270533" y="332341"/>
                  <a:pt x="232224" y="341258"/>
                  <a:pt x="195017" y="340817"/>
                </a:cubicBezTo>
                <a:cubicBezTo>
                  <a:pt x="157809" y="340377"/>
                  <a:pt x="109318" y="328323"/>
                  <a:pt x="78054" y="310765"/>
                </a:cubicBezTo>
                <a:cubicBezTo>
                  <a:pt x="46846" y="293152"/>
                  <a:pt x="17619" y="267613"/>
                  <a:pt x="7547" y="235304"/>
                </a:cubicBezTo>
                <a:cubicBezTo>
                  <a:pt x="-2471" y="202939"/>
                  <a:pt x="4244" y="148724"/>
                  <a:pt x="17839" y="116855"/>
                </a:cubicBezTo>
                <a:cubicBezTo>
                  <a:pt x="31380" y="84931"/>
                  <a:pt x="58625" y="61484"/>
                  <a:pt x="88953" y="43761"/>
                </a:cubicBezTo>
                <a:cubicBezTo>
                  <a:pt x="119280" y="26092"/>
                  <a:pt x="180651" y="17891"/>
                  <a:pt x="199750" y="10736"/>
                </a:cubicBezTo>
                <a:cubicBezTo>
                  <a:pt x="218904" y="3636"/>
                  <a:pt x="203933" y="-2144"/>
                  <a:pt x="203713" y="1049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3F144740-5337-40F0-8E88-2026DAEB82AA}"/>
              </a:ext>
            </a:extLst>
          </p:cNvPr>
          <p:cNvSpPr txBox="1"/>
          <p:nvPr/>
        </p:nvSpPr>
        <p:spPr>
          <a:xfrm>
            <a:off x="612203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D2794C0D-7B4C-4859-A8DF-7A49DF16A510}"/>
              </a:ext>
            </a:extLst>
          </p:cNvPr>
          <p:cNvSpPr/>
          <p:nvPr/>
        </p:nvSpPr>
        <p:spPr>
          <a:xfrm>
            <a:off x="1653009" y="2951190"/>
            <a:ext cx="383873" cy="347294"/>
          </a:xfrm>
          <a:custGeom>
            <a:avLst/>
            <a:gdLst>
              <a:gd name="connsiteX0" fmla="*/ 102247 w 383873"/>
              <a:gd name="connsiteY0" fmla="*/ 26815 h 347294"/>
              <a:gd name="connsiteX1" fmla="*/ 216788 w 383873"/>
              <a:gd name="connsiteY1" fmla="*/ 3312 h 347294"/>
              <a:gd name="connsiteX2" fmla="*/ 323182 w 383873"/>
              <a:gd name="connsiteY2" fmla="*/ 55932 h 347294"/>
              <a:gd name="connsiteX3" fmla="*/ 381636 w 383873"/>
              <a:gd name="connsiteY3" fmla="*/ 146639 h 347294"/>
              <a:gd name="connsiteX4" fmla="*/ 363527 w 383873"/>
              <a:gd name="connsiteY4" fmla="*/ 248741 h 347294"/>
              <a:gd name="connsiteX5" fmla="*/ 277828 w 383873"/>
              <a:gd name="connsiteY5" fmla="*/ 322716 h 347294"/>
              <a:gd name="connsiteX6" fmla="*/ 159655 w 383873"/>
              <a:gd name="connsiteY6" fmla="*/ 342916 h 347294"/>
              <a:gd name="connsiteX7" fmla="*/ 54802 w 383873"/>
              <a:gd name="connsiteY7" fmla="*/ 292498 h 347294"/>
              <a:gd name="connsiteX8" fmla="*/ 4770 w 383873"/>
              <a:gd name="connsiteY8" fmla="*/ 199259 h 347294"/>
              <a:gd name="connsiteX9" fmla="*/ 16824 w 383873"/>
              <a:gd name="connsiteY9" fmla="*/ 101726 h 347294"/>
              <a:gd name="connsiteX10" fmla="*/ 131474 w 383873"/>
              <a:gd name="connsiteY10" fmla="*/ 14431 h 347294"/>
              <a:gd name="connsiteX11" fmla="*/ 165049 w 383873"/>
              <a:gd name="connsiteY11" fmla="*/ 7275 h 347294"/>
              <a:gd name="connsiteX12" fmla="*/ 200716 w 383873"/>
              <a:gd name="connsiteY12" fmla="*/ 10 h 347294"/>
              <a:gd name="connsiteX13" fmla="*/ 321641 w 383873"/>
              <a:gd name="connsiteY13" fmla="*/ 48391 h 347294"/>
              <a:gd name="connsiteX14" fmla="*/ 372444 w 383873"/>
              <a:gd name="connsiteY14" fmla="*/ 137998 h 347294"/>
              <a:gd name="connsiteX15" fmla="*/ 376847 w 383873"/>
              <a:gd name="connsiteY15" fmla="*/ 240595 h 347294"/>
              <a:gd name="connsiteX16" fmla="*/ 299955 w 383873"/>
              <a:gd name="connsiteY16" fmla="*/ 325853 h 347294"/>
              <a:gd name="connsiteX17" fmla="*/ 171544 w 383873"/>
              <a:gd name="connsiteY17" fmla="*/ 346879 h 347294"/>
              <a:gd name="connsiteX18" fmla="*/ 75938 w 383873"/>
              <a:gd name="connsiteY18" fmla="*/ 313249 h 347294"/>
              <a:gd name="connsiteX19" fmla="*/ 12145 w 383873"/>
              <a:gd name="connsiteY19" fmla="*/ 215881 h 347294"/>
              <a:gd name="connsiteX20" fmla="*/ 10439 w 383873"/>
              <a:gd name="connsiteY20" fmla="*/ 115101 h 347294"/>
              <a:gd name="connsiteX21" fmla="*/ 82653 w 383873"/>
              <a:gd name="connsiteY21" fmla="*/ 32264 h 347294"/>
              <a:gd name="connsiteX22" fmla="*/ 207541 w 383873"/>
              <a:gd name="connsiteY22" fmla="*/ 12064 h 347294"/>
              <a:gd name="connsiteX23" fmla="*/ 206770 w 383873"/>
              <a:gd name="connsiteY23" fmla="*/ 12394 h 34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873" h="347294">
                <a:moveTo>
                  <a:pt x="102247" y="26815"/>
                </a:moveTo>
                <a:cubicBezTo>
                  <a:pt x="131584" y="10853"/>
                  <a:pt x="179965" y="-1531"/>
                  <a:pt x="216788" y="3312"/>
                </a:cubicBezTo>
                <a:cubicBezTo>
                  <a:pt x="253610" y="8156"/>
                  <a:pt x="295717" y="32044"/>
                  <a:pt x="323182" y="55932"/>
                </a:cubicBezTo>
                <a:cubicBezTo>
                  <a:pt x="350648" y="79875"/>
                  <a:pt x="374921" y="114550"/>
                  <a:pt x="381636" y="146639"/>
                </a:cubicBezTo>
                <a:cubicBezTo>
                  <a:pt x="388351" y="178783"/>
                  <a:pt x="380865" y="219404"/>
                  <a:pt x="363527" y="248741"/>
                </a:cubicBezTo>
                <a:cubicBezTo>
                  <a:pt x="346244" y="278078"/>
                  <a:pt x="311789" y="307029"/>
                  <a:pt x="277828" y="322716"/>
                </a:cubicBezTo>
                <a:cubicBezTo>
                  <a:pt x="243868" y="338403"/>
                  <a:pt x="196863" y="347925"/>
                  <a:pt x="159655" y="342916"/>
                </a:cubicBezTo>
                <a:cubicBezTo>
                  <a:pt x="122502" y="337852"/>
                  <a:pt x="80671" y="316441"/>
                  <a:pt x="54802" y="292498"/>
                </a:cubicBezTo>
                <a:cubicBezTo>
                  <a:pt x="28988" y="268555"/>
                  <a:pt x="11099" y="231017"/>
                  <a:pt x="4770" y="199259"/>
                </a:cubicBezTo>
                <a:cubicBezTo>
                  <a:pt x="-1560" y="167445"/>
                  <a:pt x="-4257" y="132494"/>
                  <a:pt x="16824" y="101726"/>
                </a:cubicBezTo>
                <a:cubicBezTo>
                  <a:pt x="37959" y="70903"/>
                  <a:pt x="106816" y="30173"/>
                  <a:pt x="131474" y="14431"/>
                </a:cubicBezTo>
                <a:cubicBezTo>
                  <a:pt x="156188" y="-1311"/>
                  <a:pt x="164499" y="5184"/>
                  <a:pt x="165049" y="7275"/>
                </a:cubicBezTo>
                <a:moveTo>
                  <a:pt x="200716" y="10"/>
                </a:moveTo>
                <a:cubicBezTo>
                  <a:pt x="238859" y="1166"/>
                  <a:pt x="293020" y="25384"/>
                  <a:pt x="321641" y="48391"/>
                </a:cubicBezTo>
                <a:cubicBezTo>
                  <a:pt x="350262" y="71398"/>
                  <a:pt x="363197" y="105964"/>
                  <a:pt x="372444" y="137998"/>
                </a:cubicBezTo>
                <a:cubicBezTo>
                  <a:pt x="381636" y="170032"/>
                  <a:pt x="388956" y="209276"/>
                  <a:pt x="376847" y="240595"/>
                </a:cubicBezTo>
                <a:cubicBezTo>
                  <a:pt x="364793" y="271913"/>
                  <a:pt x="334190" y="308130"/>
                  <a:pt x="299955" y="325853"/>
                </a:cubicBezTo>
                <a:cubicBezTo>
                  <a:pt x="265719" y="343576"/>
                  <a:pt x="208862" y="348970"/>
                  <a:pt x="171544" y="346879"/>
                </a:cubicBezTo>
                <a:cubicBezTo>
                  <a:pt x="134226" y="344787"/>
                  <a:pt x="102523" y="335100"/>
                  <a:pt x="75938" y="313249"/>
                </a:cubicBezTo>
                <a:cubicBezTo>
                  <a:pt x="49353" y="291453"/>
                  <a:pt x="23043" y="248906"/>
                  <a:pt x="12145" y="215881"/>
                </a:cubicBezTo>
                <a:cubicBezTo>
                  <a:pt x="1192" y="182856"/>
                  <a:pt x="-1340" y="145704"/>
                  <a:pt x="10439" y="115101"/>
                </a:cubicBezTo>
                <a:cubicBezTo>
                  <a:pt x="22163" y="84498"/>
                  <a:pt x="49793" y="49437"/>
                  <a:pt x="82653" y="32264"/>
                </a:cubicBezTo>
                <a:cubicBezTo>
                  <a:pt x="115512" y="15146"/>
                  <a:pt x="186845" y="15422"/>
                  <a:pt x="207541" y="12064"/>
                </a:cubicBezTo>
                <a:cubicBezTo>
                  <a:pt x="228236" y="8762"/>
                  <a:pt x="206715" y="9752"/>
                  <a:pt x="206770" y="12394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7C97CB32-B065-45CE-ACE7-F6505BBDA909}"/>
              </a:ext>
            </a:extLst>
          </p:cNvPr>
          <p:cNvSpPr txBox="1"/>
          <p:nvPr/>
        </p:nvSpPr>
        <p:spPr>
          <a:xfrm>
            <a:off x="1681834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C4D7A25C-B1CD-4622-8F81-40508DF41FF0}"/>
              </a:ext>
            </a:extLst>
          </p:cNvPr>
          <p:cNvSpPr/>
          <p:nvPr/>
        </p:nvSpPr>
        <p:spPr>
          <a:xfrm>
            <a:off x="2730630" y="2954261"/>
            <a:ext cx="391120" cy="344018"/>
          </a:xfrm>
          <a:custGeom>
            <a:avLst/>
            <a:gdLst>
              <a:gd name="connsiteX0" fmla="*/ 176007 w 391120"/>
              <a:gd name="connsiteY0" fmla="*/ 1067 h 344018"/>
              <a:gd name="connsiteX1" fmla="*/ 289887 w 391120"/>
              <a:gd name="connsiteY1" fmla="*/ 27102 h 344018"/>
              <a:gd name="connsiteX2" fmla="*/ 370137 w 391120"/>
              <a:gd name="connsiteY2" fmla="*/ 99040 h 344018"/>
              <a:gd name="connsiteX3" fmla="*/ 388961 w 391120"/>
              <a:gd name="connsiteY3" fmla="*/ 205710 h 344018"/>
              <a:gd name="connsiteX4" fmla="*/ 326985 w 391120"/>
              <a:gd name="connsiteY4" fmla="*/ 299720 h 344018"/>
              <a:gd name="connsiteX5" fmla="*/ 213821 w 391120"/>
              <a:gd name="connsiteY5" fmla="*/ 336983 h 344018"/>
              <a:gd name="connsiteX6" fmla="*/ 98124 w 391120"/>
              <a:gd name="connsiteY6" fmla="*/ 319535 h 344018"/>
              <a:gd name="connsiteX7" fmla="*/ 15563 w 391120"/>
              <a:gd name="connsiteY7" fmla="*/ 238459 h 344018"/>
              <a:gd name="connsiteX8" fmla="*/ 5380 w 391120"/>
              <a:gd name="connsiteY8" fmla="*/ 132836 h 344018"/>
              <a:gd name="connsiteX9" fmla="*/ 71925 w 391120"/>
              <a:gd name="connsiteY9" fmla="*/ 47962 h 344018"/>
              <a:gd name="connsiteX10" fmla="*/ 186245 w 391120"/>
              <a:gd name="connsiteY10" fmla="*/ 4810 h 344018"/>
              <a:gd name="connsiteX11" fmla="*/ 208206 w 391120"/>
              <a:gd name="connsiteY11" fmla="*/ 6516 h 344018"/>
              <a:gd name="connsiteX12" fmla="*/ 113646 w 391120"/>
              <a:gd name="connsiteY12" fmla="*/ 27322 h 344018"/>
              <a:gd name="connsiteX13" fmla="*/ 222627 w 391120"/>
              <a:gd name="connsiteY13" fmla="*/ 407 h 344018"/>
              <a:gd name="connsiteX14" fmla="*/ 333810 w 391120"/>
              <a:gd name="connsiteY14" fmla="*/ 43449 h 344018"/>
              <a:gd name="connsiteX15" fmla="*/ 387640 w 391120"/>
              <a:gd name="connsiteY15" fmla="*/ 146431 h 344018"/>
              <a:gd name="connsiteX16" fmla="*/ 376467 w 391120"/>
              <a:gd name="connsiteY16" fmla="*/ 250238 h 344018"/>
              <a:gd name="connsiteX17" fmla="*/ 290218 w 391120"/>
              <a:gd name="connsiteY17" fmla="*/ 327626 h 344018"/>
              <a:gd name="connsiteX18" fmla="*/ 174741 w 391120"/>
              <a:gd name="connsiteY18" fmla="*/ 341166 h 344018"/>
              <a:gd name="connsiteX19" fmla="*/ 57229 w 391120"/>
              <a:gd name="connsiteY19" fmla="*/ 287996 h 344018"/>
              <a:gd name="connsiteX20" fmla="*/ 6481 w 391120"/>
              <a:gd name="connsiteY20" fmla="*/ 195142 h 344018"/>
              <a:gd name="connsiteX21" fmla="*/ 21892 w 391120"/>
              <a:gd name="connsiteY21" fmla="*/ 96784 h 344018"/>
              <a:gd name="connsiteX22" fmla="*/ 102913 w 391120"/>
              <a:gd name="connsiteY22" fmla="*/ 13121 h 344018"/>
              <a:gd name="connsiteX23" fmla="*/ 106215 w 391120"/>
              <a:gd name="connsiteY23" fmla="*/ 23084 h 34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1120" h="344018">
                <a:moveTo>
                  <a:pt x="176007" y="1067"/>
                </a:moveTo>
                <a:cubicBezTo>
                  <a:pt x="211619" y="-3666"/>
                  <a:pt x="257523" y="10754"/>
                  <a:pt x="289887" y="27102"/>
                </a:cubicBezTo>
                <a:cubicBezTo>
                  <a:pt x="322251" y="43449"/>
                  <a:pt x="353625" y="69263"/>
                  <a:pt x="370137" y="99040"/>
                </a:cubicBezTo>
                <a:cubicBezTo>
                  <a:pt x="386649" y="128762"/>
                  <a:pt x="396172" y="172245"/>
                  <a:pt x="388961" y="205710"/>
                </a:cubicBezTo>
                <a:cubicBezTo>
                  <a:pt x="381806" y="239175"/>
                  <a:pt x="356157" y="277869"/>
                  <a:pt x="326985" y="299720"/>
                </a:cubicBezTo>
                <a:cubicBezTo>
                  <a:pt x="297758" y="321626"/>
                  <a:pt x="251964" y="333680"/>
                  <a:pt x="213821" y="336983"/>
                </a:cubicBezTo>
                <a:cubicBezTo>
                  <a:pt x="175677" y="340285"/>
                  <a:pt x="131149" y="335992"/>
                  <a:pt x="98124" y="319535"/>
                </a:cubicBezTo>
                <a:cubicBezTo>
                  <a:pt x="65044" y="303133"/>
                  <a:pt x="30974" y="269558"/>
                  <a:pt x="15563" y="238459"/>
                </a:cubicBezTo>
                <a:cubicBezTo>
                  <a:pt x="96" y="207306"/>
                  <a:pt x="-3977" y="164539"/>
                  <a:pt x="5380" y="132836"/>
                </a:cubicBezTo>
                <a:cubicBezTo>
                  <a:pt x="14792" y="101077"/>
                  <a:pt x="41762" y="69263"/>
                  <a:pt x="71925" y="47962"/>
                </a:cubicBezTo>
                <a:cubicBezTo>
                  <a:pt x="102087" y="26606"/>
                  <a:pt x="163568" y="11690"/>
                  <a:pt x="186245" y="4810"/>
                </a:cubicBezTo>
                <a:cubicBezTo>
                  <a:pt x="208977" y="-2125"/>
                  <a:pt x="206885" y="3544"/>
                  <a:pt x="208206" y="6516"/>
                </a:cubicBezTo>
                <a:moveTo>
                  <a:pt x="113646" y="27322"/>
                </a:moveTo>
                <a:cubicBezTo>
                  <a:pt x="143643" y="8993"/>
                  <a:pt x="185915" y="-2290"/>
                  <a:pt x="222627" y="407"/>
                </a:cubicBezTo>
                <a:cubicBezTo>
                  <a:pt x="259339" y="3104"/>
                  <a:pt x="306290" y="19121"/>
                  <a:pt x="333810" y="43449"/>
                </a:cubicBezTo>
                <a:cubicBezTo>
                  <a:pt x="361331" y="67832"/>
                  <a:pt x="380485" y="111920"/>
                  <a:pt x="387640" y="146431"/>
                </a:cubicBezTo>
                <a:cubicBezTo>
                  <a:pt x="394741" y="180886"/>
                  <a:pt x="392704" y="220021"/>
                  <a:pt x="376467" y="250238"/>
                </a:cubicBezTo>
                <a:cubicBezTo>
                  <a:pt x="360230" y="280456"/>
                  <a:pt x="323848" y="312490"/>
                  <a:pt x="290218" y="327626"/>
                </a:cubicBezTo>
                <a:cubicBezTo>
                  <a:pt x="256587" y="342817"/>
                  <a:pt x="213600" y="347771"/>
                  <a:pt x="174741" y="341166"/>
                </a:cubicBezTo>
                <a:cubicBezTo>
                  <a:pt x="135937" y="334561"/>
                  <a:pt x="85245" y="312324"/>
                  <a:pt x="57229" y="287996"/>
                </a:cubicBezTo>
                <a:cubicBezTo>
                  <a:pt x="29158" y="263668"/>
                  <a:pt x="12370" y="227011"/>
                  <a:pt x="6481" y="195142"/>
                </a:cubicBezTo>
                <a:cubicBezTo>
                  <a:pt x="591" y="163273"/>
                  <a:pt x="5820" y="127111"/>
                  <a:pt x="21892" y="96784"/>
                </a:cubicBezTo>
                <a:cubicBezTo>
                  <a:pt x="37964" y="66456"/>
                  <a:pt x="88877" y="25450"/>
                  <a:pt x="102913" y="13121"/>
                </a:cubicBezTo>
                <a:cubicBezTo>
                  <a:pt x="116948" y="847"/>
                  <a:pt x="104069" y="20497"/>
                  <a:pt x="106215" y="23084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C2FF58CE-BFBB-47B8-9E9B-C1FBB83844B9}"/>
              </a:ext>
            </a:extLst>
          </p:cNvPr>
          <p:cNvSpPr txBox="1"/>
          <p:nvPr/>
        </p:nvSpPr>
        <p:spPr>
          <a:xfrm>
            <a:off x="2763391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97" name="任意多边形: 形状 296">
            <a:extLst>
              <a:ext uri="{FF2B5EF4-FFF2-40B4-BE49-F238E27FC236}">
                <a16:creationId xmlns:a16="http://schemas.microsoft.com/office/drawing/2014/main" id="{1BD526E3-694A-41B3-A3EA-2ECBFB8D645F}"/>
              </a:ext>
            </a:extLst>
          </p:cNvPr>
          <p:cNvSpPr/>
          <p:nvPr/>
        </p:nvSpPr>
        <p:spPr>
          <a:xfrm>
            <a:off x="3820222" y="2957079"/>
            <a:ext cx="389637" cy="341240"/>
          </a:xfrm>
          <a:custGeom>
            <a:avLst/>
            <a:gdLst>
              <a:gd name="connsiteX0" fmla="*/ 221652 w 389637"/>
              <a:gd name="connsiteY0" fmla="*/ 10 h 341240"/>
              <a:gd name="connsiteX1" fmla="*/ 325954 w 389637"/>
              <a:gd name="connsiteY1" fmla="*/ 42997 h 341240"/>
              <a:gd name="connsiteX2" fmla="*/ 384573 w 389637"/>
              <a:gd name="connsiteY2" fmla="*/ 135081 h 341240"/>
              <a:gd name="connsiteX3" fmla="*/ 375602 w 389637"/>
              <a:gd name="connsiteY3" fmla="*/ 245934 h 341240"/>
              <a:gd name="connsiteX4" fmla="*/ 284729 w 389637"/>
              <a:gd name="connsiteY4" fmla="*/ 322661 h 341240"/>
              <a:gd name="connsiteX5" fmla="*/ 175582 w 389637"/>
              <a:gd name="connsiteY5" fmla="*/ 339889 h 341240"/>
              <a:gd name="connsiteX6" fmla="*/ 67537 w 389637"/>
              <a:gd name="connsiteY6" fmla="*/ 296902 h 341240"/>
              <a:gd name="connsiteX7" fmla="*/ 2203 w 389637"/>
              <a:gd name="connsiteY7" fmla="*/ 200635 h 341240"/>
              <a:gd name="connsiteX8" fmla="*/ 28127 w 389637"/>
              <a:gd name="connsiteY8" fmla="*/ 99579 h 341240"/>
              <a:gd name="connsiteX9" fmla="*/ 110248 w 389637"/>
              <a:gd name="connsiteY9" fmla="*/ 17678 h 341240"/>
              <a:gd name="connsiteX10" fmla="*/ 250163 w 389637"/>
              <a:gd name="connsiteY10" fmla="*/ 7110 h 341240"/>
              <a:gd name="connsiteX11" fmla="*/ 273721 w 389637"/>
              <a:gd name="connsiteY11" fmla="*/ 18504 h 341240"/>
              <a:gd name="connsiteX12" fmla="*/ 242898 w 389637"/>
              <a:gd name="connsiteY12" fmla="*/ 2432 h 341240"/>
              <a:gd name="connsiteX13" fmla="*/ 335532 w 389637"/>
              <a:gd name="connsiteY13" fmla="*/ 48226 h 341240"/>
              <a:gd name="connsiteX14" fmla="*/ 389197 w 389637"/>
              <a:gd name="connsiteY14" fmla="*/ 144823 h 341240"/>
              <a:gd name="connsiteX15" fmla="*/ 363327 w 389637"/>
              <a:gd name="connsiteY15" fmla="*/ 254025 h 341240"/>
              <a:gd name="connsiteX16" fmla="*/ 273115 w 389637"/>
              <a:gd name="connsiteY16" fmla="*/ 316882 h 341240"/>
              <a:gd name="connsiteX17" fmla="*/ 156318 w 389637"/>
              <a:gd name="connsiteY17" fmla="*/ 335375 h 341240"/>
              <a:gd name="connsiteX18" fmla="*/ 55318 w 389637"/>
              <a:gd name="connsiteY18" fmla="*/ 276481 h 341240"/>
              <a:gd name="connsiteX19" fmla="*/ 3469 w 389637"/>
              <a:gd name="connsiteY19" fmla="*/ 190012 h 341240"/>
              <a:gd name="connsiteX20" fmla="*/ 37869 w 389637"/>
              <a:gd name="connsiteY20" fmla="*/ 78003 h 341240"/>
              <a:gd name="connsiteX21" fmla="*/ 113386 w 389637"/>
              <a:gd name="connsiteY21" fmla="*/ 13660 h 341240"/>
              <a:gd name="connsiteX22" fmla="*/ 232825 w 389637"/>
              <a:gd name="connsiteY22" fmla="*/ 3147 h 341240"/>
              <a:gd name="connsiteX23" fmla="*/ 227266 w 389637"/>
              <a:gd name="connsiteY23" fmla="*/ 9532 h 3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637" h="341240">
                <a:moveTo>
                  <a:pt x="221652" y="10"/>
                </a:moveTo>
                <a:cubicBezTo>
                  <a:pt x="257153" y="2322"/>
                  <a:pt x="298764" y="20485"/>
                  <a:pt x="325954" y="42997"/>
                </a:cubicBezTo>
                <a:cubicBezTo>
                  <a:pt x="353090" y="65509"/>
                  <a:pt x="376317" y="101231"/>
                  <a:pt x="384573" y="135081"/>
                </a:cubicBezTo>
                <a:cubicBezTo>
                  <a:pt x="392884" y="168876"/>
                  <a:pt x="392224" y="214670"/>
                  <a:pt x="375602" y="245934"/>
                </a:cubicBezTo>
                <a:cubicBezTo>
                  <a:pt x="358924" y="277197"/>
                  <a:pt x="318084" y="307029"/>
                  <a:pt x="284729" y="322661"/>
                </a:cubicBezTo>
                <a:cubicBezTo>
                  <a:pt x="251429" y="338292"/>
                  <a:pt x="211799" y="344182"/>
                  <a:pt x="175582" y="339889"/>
                </a:cubicBezTo>
                <a:cubicBezTo>
                  <a:pt x="139365" y="335595"/>
                  <a:pt x="96433" y="320129"/>
                  <a:pt x="67537" y="296902"/>
                </a:cubicBezTo>
                <a:cubicBezTo>
                  <a:pt x="38640" y="273729"/>
                  <a:pt x="8808" y="233549"/>
                  <a:pt x="2203" y="200635"/>
                </a:cubicBezTo>
                <a:cubicBezTo>
                  <a:pt x="-4347" y="167775"/>
                  <a:pt x="10129" y="130072"/>
                  <a:pt x="28127" y="99579"/>
                </a:cubicBezTo>
                <a:cubicBezTo>
                  <a:pt x="46126" y="69087"/>
                  <a:pt x="73261" y="33090"/>
                  <a:pt x="110248" y="17678"/>
                </a:cubicBezTo>
                <a:cubicBezTo>
                  <a:pt x="147291" y="2267"/>
                  <a:pt x="222918" y="7000"/>
                  <a:pt x="250163" y="7110"/>
                </a:cubicBezTo>
                <a:cubicBezTo>
                  <a:pt x="277408" y="7275"/>
                  <a:pt x="273996" y="15256"/>
                  <a:pt x="273721" y="18504"/>
                </a:cubicBezTo>
                <a:moveTo>
                  <a:pt x="242898" y="2432"/>
                </a:moveTo>
                <a:cubicBezTo>
                  <a:pt x="277023" y="4799"/>
                  <a:pt x="311148" y="24448"/>
                  <a:pt x="335532" y="48226"/>
                </a:cubicBezTo>
                <a:cubicBezTo>
                  <a:pt x="359915" y="71949"/>
                  <a:pt x="384573" y="110477"/>
                  <a:pt x="389197" y="144823"/>
                </a:cubicBezTo>
                <a:cubicBezTo>
                  <a:pt x="393820" y="179114"/>
                  <a:pt x="382647" y="225348"/>
                  <a:pt x="363327" y="254025"/>
                </a:cubicBezTo>
                <a:cubicBezTo>
                  <a:pt x="344008" y="282701"/>
                  <a:pt x="307626" y="303341"/>
                  <a:pt x="273115" y="316882"/>
                </a:cubicBezTo>
                <a:cubicBezTo>
                  <a:pt x="238659" y="330422"/>
                  <a:pt x="192645" y="342145"/>
                  <a:pt x="156318" y="335375"/>
                </a:cubicBezTo>
                <a:cubicBezTo>
                  <a:pt x="120046" y="328660"/>
                  <a:pt x="80802" y="300699"/>
                  <a:pt x="55318" y="276481"/>
                </a:cubicBezTo>
                <a:cubicBezTo>
                  <a:pt x="29833" y="252263"/>
                  <a:pt x="6331" y="223092"/>
                  <a:pt x="3469" y="190012"/>
                </a:cubicBezTo>
                <a:cubicBezTo>
                  <a:pt x="552" y="156932"/>
                  <a:pt x="19596" y="107395"/>
                  <a:pt x="37869" y="78003"/>
                </a:cubicBezTo>
                <a:cubicBezTo>
                  <a:pt x="56198" y="48611"/>
                  <a:pt x="80857" y="26155"/>
                  <a:pt x="113386" y="13660"/>
                </a:cubicBezTo>
                <a:cubicBezTo>
                  <a:pt x="145860" y="1221"/>
                  <a:pt x="213836" y="3808"/>
                  <a:pt x="232825" y="3147"/>
                </a:cubicBezTo>
                <a:cubicBezTo>
                  <a:pt x="251814" y="2432"/>
                  <a:pt x="227376" y="6120"/>
                  <a:pt x="227266" y="9532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4824C7EC-736E-419E-BB21-633697FA163D}"/>
              </a:ext>
            </a:extLst>
          </p:cNvPr>
          <p:cNvSpPr txBox="1"/>
          <p:nvPr/>
        </p:nvSpPr>
        <p:spPr>
          <a:xfrm>
            <a:off x="3854122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878F9C93-8D5F-4792-BD61-B3C4817BA39A}"/>
              </a:ext>
            </a:extLst>
          </p:cNvPr>
          <p:cNvSpPr/>
          <p:nvPr/>
        </p:nvSpPr>
        <p:spPr>
          <a:xfrm>
            <a:off x="577130" y="4076459"/>
            <a:ext cx="395289" cy="344682"/>
          </a:xfrm>
          <a:custGeom>
            <a:avLst/>
            <a:gdLst>
              <a:gd name="connsiteX0" fmla="*/ 164498 w 395289"/>
              <a:gd name="connsiteY0" fmla="*/ 12424 h 344682"/>
              <a:gd name="connsiteX1" fmla="*/ 277992 w 395289"/>
              <a:gd name="connsiteY1" fmla="*/ 26515 h 344682"/>
              <a:gd name="connsiteX2" fmla="*/ 368755 w 395289"/>
              <a:gd name="connsiteY2" fmla="*/ 92509 h 344682"/>
              <a:gd name="connsiteX3" fmla="*/ 383616 w 395289"/>
              <a:gd name="connsiteY3" fmla="*/ 202646 h 344682"/>
              <a:gd name="connsiteX4" fmla="*/ 337602 w 395289"/>
              <a:gd name="connsiteY4" fmla="*/ 300399 h 344682"/>
              <a:gd name="connsiteX5" fmla="*/ 230932 w 395289"/>
              <a:gd name="connsiteY5" fmla="*/ 340579 h 344682"/>
              <a:gd name="connsiteX6" fmla="*/ 115346 w 395289"/>
              <a:gd name="connsiteY6" fmla="*/ 331112 h 344682"/>
              <a:gd name="connsiteX7" fmla="*/ 25739 w 395289"/>
              <a:gd name="connsiteY7" fmla="*/ 252569 h 344682"/>
              <a:gd name="connsiteX8" fmla="*/ 3998 w 395289"/>
              <a:gd name="connsiteY8" fmla="*/ 150247 h 344682"/>
              <a:gd name="connsiteX9" fmla="*/ 55351 w 395289"/>
              <a:gd name="connsiteY9" fmla="*/ 57888 h 344682"/>
              <a:gd name="connsiteX10" fmla="*/ 175946 w 395289"/>
              <a:gd name="connsiteY10" fmla="*/ 8957 h 344682"/>
              <a:gd name="connsiteX11" fmla="*/ 188661 w 395289"/>
              <a:gd name="connsiteY11" fmla="*/ 6040 h 344682"/>
              <a:gd name="connsiteX12" fmla="*/ 124318 w 395289"/>
              <a:gd name="connsiteY12" fmla="*/ 14186 h 344682"/>
              <a:gd name="connsiteX13" fmla="*/ 241225 w 395289"/>
              <a:gd name="connsiteY13" fmla="*/ 5489 h 344682"/>
              <a:gd name="connsiteX14" fmla="*/ 342941 w 395289"/>
              <a:gd name="connsiteY14" fmla="*/ 71649 h 344682"/>
              <a:gd name="connsiteX15" fmla="*/ 394790 w 395289"/>
              <a:gd name="connsiteY15" fmla="*/ 157843 h 344682"/>
              <a:gd name="connsiteX16" fmla="*/ 363691 w 395289"/>
              <a:gd name="connsiteY16" fmla="*/ 266769 h 344682"/>
              <a:gd name="connsiteX17" fmla="*/ 275350 w 395289"/>
              <a:gd name="connsiteY17" fmla="*/ 336011 h 344682"/>
              <a:gd name="connsiteX18" fmla="*/ 153104 w 395289"/>
              <a:gd name="connsiteY18" fmla="*/ 338983 h 344682"/>
              <a:gd name="connsiteX19" fmla="*/ 55186 w 395289"/>
              <a:gd name="connsiteY19" fmla="*/ 289832 h 344682"/>
              <a:gd name="connsiteX20" fmla="*/ 365 w 395289"/>
              <a:gd name="connsiteY20" fmla="*/ 198849 h 344682"/>
              <a:gd name="connsiteX21" fmla="*/ 36417 w 395289"/>
              <a:gd name="connsiteY21" fmla="*/ 92509 h 344682"/>
              <a:gd name="connsiteX22" fmla="*/ 126905 w 395289"/>
              <a:gd name="connsiteY22" fmla="*/ 19029 h 344682"/>
              <a:gd name="connsiteX23" fmla="*/ 121290 w 395289"/>
              <a:gd name="connsiteY23" fmla="*/ 24258 h 34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5289" h="344682">
                <a:moveTo>
                  <a:pt x="164498" y="12424"/>
                </a:moveTo>
                <a:cubicBezTo>
                  <a:pt x="198018" y="4994"/>
                  <a:pt x="243977" y="13140"/>
                  <a:pt x="277992" y="26515"/>
                </a:cubicBezTo>
                <a:cubicBezTo>
                  <a:pt x="312063" y="39835"/>
                  <a:pt x="351142" y="63172"/>
                  <a:pt x="368755" y="92509"/>
                </a:cubicBezTo>
                <a:cubicBezTo>
                  <a:pt x="386368" y="121901"/>
                  <a:pt x="388790" y="167971"/>
                  <a:pt x="383616" y="202646"/>
                </a:cubicBezTo>
                <a:cubicBezTo>
                  <a:pt x="378442" y="237267"/>
                  <a:pt x="363031" y="277392"/>
                  <a:pt x="337602" y="300399"/>
                </a:cubicBezTo>
                <a:cubicBezTo>
                  <a:pt x="312118" y="323352"/>
                  <a:pt x="267975" y="335461"/>
                  <a:pt x="230932" y="340579"/>
                </a:cubicBezTo>
                <a:cubicBezTo>
                  <a:pt x="193890" y="345698"/>
                  <a:pt x="149527" y="345753"/>
                  <a:pt x="115346" y="331112"/>
                </a:cubicBezTo>
                <a:cubicBezTo>
                  <a:pt x="81165" y="316416"/>
                  <a:pt x="44288" y="282676"/>
                  <a:pt x="25739" y="252569"/>
                </a:cubicBezTo>
                <a:cubicBezTo>
                  <a:pt x="7190" y="222406"/>
                  <a:pt x="-956" y="182722"/>
                  <a:pt x="3998" y="150247"/>
                </a:cubicBezTo>
                <a:cubicBezTo>
                  <a:pt x="8897" y="117828"/>
                  <a:pt x="26730" y="81446"/>
                  <a:pt x="55351" y="57888"/>
                </a:cubicBezTo>
                <a:cubicBezTo>
                  <a:pt x="84028" y="34331"/>
                  <a:pt x="153710" y="17543"/>
                  <a:pt x="175946" y="8957"/>
                </a:cubicBezTo>
                <a:cubicBezTo>
                  <a:pt x="198183" y="315"/>
                  <a:pt x="188716" y="3673"/>
                  <a:pt x="188661" y="6040"/>
                </a:cubicBezTo>
                <a:moveTo>
                  <a:pt x="124318" y="14186"/>
                </a:moveTo>
                <a:cubicBezTo>
                  <a:pt x="155526" y="-290"/>
                  <a:pt x="204788" y="-4088"/>
                  <a:pt x="241225" y="5489"/>
                </a:cubicBezTo>
                <a:cubicBezTo>
                  <a:pt x="277662" y="15066"/>
                  <a:pt x="317347" y="46275"/>
                  <a:pt x="342941" y="71649"/>
                </a:cubicBezTo>
                <a:cubicBezTo>
                  <a:pt x="368535" y="97078"/>
                  <a:pt x="391322" y="125314"/>
                  <a:pt x="394790" y="157843"/>
                </a:cubicBezTo>
                <a:cubicBezTo>
                  <a:pt x="398257" y="190372"/>
                  <a:pt x="383616" y="237047"/>
                  <a:pt x="363691" y="266769"/>
                </a:cubicBezTo>
                <a:cubicBezTo>
                  <a:pt x="343822" y="296436"/>
                  <a:pt x="310467" y="323957"/>
                  <a:pt x="275350" y="336011"/>
                </a:cubicBezTo>
                <a:cubicBezTo>
                  <a:pt x="240289" y="348065"/>
                  <a:pt x="189817" y="346634"/>
                  <a:pt x="153104" y="338983"/>
                </a:cubicBezTo>
                <a:cubicBezTo>
                  <a:pt x="116447" y="331277"/>
                  <a:pt x="80670" y="313169"/>
                  <a:pt x="55186" y="289832"/>
                </a:cubicBezTo>
                <a:cubicBezTo>
                  <a:pt x="29702" y="266494"/>
                  <a:pt x="3447" y="231763"/>
                  <a:pt x="365" y="198849"/>
                </a:cubicBezTo>
                <a:cubicBezTo>
                  <a:pt x="-2772" y="165989"/>
                  <a:pt x="15336" y="122507"/>
                  <a:pt x="36417" y="92509"/>
                </a:cubicBezTo>
                <a:cubicBezTo>
                  <a:pt x="57498" y="62512"/>
                  <a:pt x="112759" y="30423"/>
                  <a:pt x="126905" y="19029"/>
                </a:cubicBezTo>
                <a:cubicBezTo>
                  <a:pt x="141050" y="7636"/>
                  <a:pt x="120245" y="21066"/>
                  <a:pt x="121290" y="24258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D0098995-BE7A-4762-B48A-2467CD617059}"/>
              </a:ext>
            </a:extLst>
          </p:cNvPr>
          <p:cNvSpPr txBox="1"/>
          <p:nvPr/>
        </p:nvSpPr>
        <p:spPr>
          <a:xfrm>
            <a:off x="612203" y="4069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90AEA651-96A1-4049-809B-EF602E9C2FFD}"/>
              </a:ext>
            </a:extLst>
          </p:cNvPr>
          <p:cNvSpPr/>
          <p:nvPr/>
        </p:nvSpPr>
        <p:spPr>
          <a:xfrm>
            <a:off x="2729045" y="4045609"/>
            <a:ext cx="387414" cy="346415"/>
          </a:xfrm>
          <a:custGeom>
            <a:avLst/>
            <a:gdLst>
              <a:gd name="connsiteX0" fmla="*/ 269236 w 387414"/>
              <a:gd name="connsiteY0" fmla="*/ 16519 h 346415"/>
              <a:gd name="connsiteX1" fmla="*/ 357467 w 387414"/>
              <a:gd name="connsiteY1" fmla="*/ 77945 h 346415"/>
              <a:gd name="connsiteX2" fmla="*/ 386749 w 387414"/>
              <a:gd name="connsiteY2" fmla="*/ 181422 h 346415"/>
              <a:gd name="connsiteX3" fmla="*/ 342826 w 387414"/>
              <a:gd name="connsiteY3" fmla="*/ 282147 h 346415"/>
              <a:gd name="connsiteX4" fmla="*/ 246834 w 387414"/>
              <a:gd name="connsiteY4" fmla="*/ 341206 h 346415"/>
              <a:gd name="connsiteX5" fmla="*/ 128991 w 387414"/>
              <a:gd name="connsiteY5" fmla="*/ 329978 h 346415"/>
              <a:gd name="connsiteX6" fmla="*/ 33000 w 387414"/>
              <a:gd name="connsiteY6" fmla="*/ 266130 h 346415"/>
              <a:gd name="connsiteX7" fmla="*/ 581 w 387414"/>
              <a:gd name="connsiteY7" fmla="*/ 169313 h 346415"/>
              <a:gd name="connsiteX8" fmla="*/ 44008 w 387414"/>
              <a:gd name="connsiteY8" fmla="*/ 68698 h 346415"/>
              <a:gd name="connsiteX9" fmla="*/ 143797 w 387414"/>
              <a:gd name="connsiteY9" fmla="*/ 10299 h 346415"/>
              <a:gd name="connsiteX10" fmla="*/ 291197 w 387414"/>
              <a:gd name="connsiteY10" fmla="*/ 28188 h 346415"/>
              <a:gd name="connsiteX11" fmla="*/ 322241 w 387414"/>
              <a:gd name="connsiteY11" fmla="*/ 50699 h 346415"/>
              <a:gd name="connsiteX12" fmla="*/ 206709 w 387414"/>
              <a:gd name="connsiteY12" fmla="*/ 227 h 346415"/>
              <a:gd name="connsiteX13" fmla="*/ 321800 w 387414"/>
              <a:gd name="connsiteY13" fmla="*/ 43434 h 346415"/>
              <a:gd name="connsiteX14" fmla="*/ 378052 w 387414"/>
              <a:gd name="connsiteY14" fmla="*/ 138105 h 346415"/>
              <a:gd name="connsiteX15" fmla="*/ 380749 w 387414"/>
              <a:gd name="connsiteY15" fmla="*/ 239766 h 346415"/>
              <a:gd name="connsiteX16" fmla="*/ 306279 w 387414"/>
              <a:gd name="connsiteY16" fmla="*/ 317208 h 346415"/>
              <a:gd name="connsiteX17" fmla="*/ 184143 w 387414"/>
              <a:gd name="connsiteY17" fmla="*/ 346545 h 346415"/>
              <a:gd name="connsiteX18" fmla="*/ 78794 w 387414"/>
              <a:gd name="connsiteY18" fmla="*/ 309998 h 346415"/>
              <a:gd name="connsiteX19" fmla="*/ 7571 w 387414"/>
              <a:gd name="connsiteY19" fmla="*/ 211419 h 346415"/>
              <a:gd name="connsiteX20" fmla="*/ 15992 w 387414"/>
              <a:gd name="connsiteY20" fmla="*/ 107062 h 346415"/>
              <a:gd name="connsiteX21" fmla="*/ 86500 w 387414"/>
              <a:gd name="connsiteY21" fmla="*/ 38590 h 346415"/>
              <a:gd name="connsiteX22" fmla="*/ 214525 w 387414"/>
              <a:gd name="connsiteY22" fmla="*/ 4135 h 346415"/>
              <a:gd name="connsiteX23" fmla="*/ 209792 w 387414"/>
              <a:gd name="connsiteY23" fmla="*/ 6391 h 34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7414" h="346415">
                <a:moveTo>
                  <a:pt x="269236" y="16519"/>
                </a:moveTo>
                <a:cubicBezTo>
                  <a:pt x="303306" y="25876"/>
                  <a:pt x="337872" y="50479"/>
                  <a:pt x="357467" y="77945"/>
                </a:cubicBezTo>
                <a:cubicBezTo>
                  <a:pt x="377062" y="105410"/>
                  <a:pt x="389171" y="147407"/>
                  <a:pt x="386749" y="181422"/>
                </a:cubicBezTo>
                <a:cubicBezTo>
                  <a:pt x="384272" y="215492"/>
                  <a:pt x="366108" y="255507"/>
                  <a:pt x="342826" y="282147"/>
                </a:cubicBezTo>
                <a:cubicBezTo>
                  <a:pt x="319489" y="308732"/>
                  <a:pt x="282446" y="333225"/>
                  <a:pt x="246834" y="341206"/>
                </a:cubicBezTo>
                <a:cubicBezTo>
                  <a:pt x="211168" y="349187"/>
                  <a:pt x="164658" y="342472"/>
                  <a:pt x="128991" y="329978"/>
                </a:cubicBezTo>
                <a:cubicBezTo>
                  <a:pt x="93380" y="317484"/>
                  <a:pt x="54411" y="292880"/>
                  <a:pt x="33000" y="266130"/>
                </a:cubicBezTo>
                <a:cubicBezTo>
                  <a:pt x="11589" y="239325"/>
                  <a:pt x="-1291" y="202228"/>
                  <a:pt x="581" y="169313"/>
                </a:cubicBezTo>
                <a:cubicBezTo>
                  <a:pt x="2397" y="136398"/>
                  <a:pt x="20120" y="95173"/>
                  <a:pt x="44008" y="68698"/>
                </a:cubicBezTo>
                <a:cubicBezTo>
                  <a:pt x="67841" y="42168"/>
                  <a:pt x="102572" y="17069"/>
                  <a:pt x="143797" y="10299"/>
                </a:cubicBezTo>
                <a:cubicBezTo>
                  <a:pt x="185023" y="3584"/>
                  <a:pt x="261475" y="21473"/>
                  <a:pt x="291197" y="28188"/>
                </a:cubicBezTo>
                <a:cubicBezTo>
                  <a:pt x="320975" y="34903"/>
                  <a:pt x="323837" y="48057"/>
                  <a:pt x="322241" y="50699"/>
                </a:cubicBezTo>
                <a:moveTo>
                  <a:pt x="206709" y="227"/>
                </a:moveTo>
                <a:cubicBezTo>
                  <a:pt x="242706" y="-489"/>
                  <a:pt x="293289" y="20482"/>
                  <a:pt x="321800" y="43434"/>
                </a:cubicBezTo>
                <a:cubicBezTo>
                  <a:pt x="350367" y="66441"/>
                  <a:pt x="368200" y="105410"/>
                  <a:pt x="378052" y="138105"/>
                </a:cubicBezTo>
                <a:cubicBezTo>
                  <a:pt x="387850" y="170854"/>
                  <a:pt x="392748" y="209933"/>
                  <a:pt x="380749" y="239766"/>
                </a:cubicBezTo>
                <a:cubicBezTo>
                  <a:pt x="368805" y="269598"/>
                  <a:pt x="339028" y="299375"/>
                  <a:pt x="306279" y="317208"/>
                </a:cubicBezTo>
                <a:cubicBezTo>
                  <a:pt x="273529" y="334987"/>
                  <a:pt x="222066" y="347756"/>
                  <a:pt x="184143" y="346545"/>
                </a:cubicBezTo>
                <a:cubicBezTo>
                  <a:pt x="146219" y="345389"/>
                  <a:pt x="108241" y="332565"/>
                  <a:pt x="78794" y="309998"/>
                </a:cubicBezTo>
                <a:cubicBezTo>
                  <a:pt x="49347" y="287486"/>
                  <a:pt x="18029" y="245215"/>
                  <a:pt x="7571" y="211419"/>
                </a:cubicBezTo>
                <a:cubicBezTo>
                  <a:pt x="-2887" y="177569"/>
                  <a:pt x="2837" y="135903"/>
                  <a:pt x="15992" y="107062"/>
                </a:cubicBezTo>
                <a:cubicBezTo>
                  <a:pt x="29147" y="78275"/>
                  <a:pt x="53365" y="55763"/>
                  <a:pt x="86500" y="38590"/>
                </a:cubicBezTo>
                <a:cubicBezTo>
                  <a:pt x="119579" y="21418"/>
                  <a:pt x="193995" y="9474"/>
                  <a:pt x="214525" y="4135"/>
                </a:cubicBezTo>
                <a:cubicBezTo>
                  <a:pt x="235056" y="-1259"/>
                  <a:pt x="212048" y="4465"/>
                  <a:pt x="209792" y="6391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592F9EEA-BF6A-4260-8D73-9862DB9D3515}"/>
              </a:ext>
            </a:extLst>
          </p:cNvPr>
          <p:cNvSpPr txBox="1"/>
          <p:nvPr/>
        </p:nvSpPr>
        <p:spPr>
          <a:xfrm>
            <a:off x="2763391" y="40365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grpSp>
        <p:nvGrpSpPr>
          <p:cNvPr id="303" name="图形 287">
            <a:extLst>
              <a:ext uri="{FF2B5EF4-FFF2-40B4-BE49-F238E27FC236}">
                <a16:creationId xmlns:a16="http://schemas.microsoft.com/office/drawing/2014/main" id="{026880B6-DDCC-4FE9-A46A-D9E30F4F1FDD}"/>
              </a:ext>
            </a:extLst>
          </p:cNvPr>
          <p:cNvGrpSpPr/>
          <p:nvPr/>
        </p:nvGrpSpPr>
        <p:grpSpPr>
          <a:xfrm>
            <a:off x="974606" y="3118019"/>
            <a:ext cx="694012" cy="94120"/>
            <a:chOff x="994340" y="3118019"/>
            <a:chExt cx="694012" cy="94120"/>
          </a:xfrm>
          <a:noFill/>
        </p:grpSpPr>
        <p:sp>
          <p:nvSpPr>
            <p:cNvPr id="304" name="任意多边形: 形状 303">
              <a:extLst>
                <a:ext uri="{FF2B5EF4-FFF2-40B4-BE49-F238E27FC236}">
                  <a16:creationId xmlns:a16="http://schemas.microsoft.com/office/drawing/2014/main" id="{4C9B63CE-0D78-4C33-9B9D-E66E8D5CA356}"/>
                </a:ext>
              </a:extLst>
            </p:cNvPr>
            <p:cNvSpPr/>
            <p:nvPr/>
          </p:nvSpPr>
          <p:spPr>
            <a:xfrm>
              <a:off x="994340" y="3154897"/>
              <a:ext cx="694012" cy="23007"/>
            </a:xfrm>
            <a:custGeom>
              <a:avLst/>
              <a:gdLst>
                <a:gd name="connsiteX0" fmla="*/ 4759 w 694012"/>
                <a:gd name="connsiteY0" fmla="*/ 3183 h 23007"/>
                <a:gd name="connsiteX1" fmla="*/ 694094 w 694012"/>
                <a:gd name="connsiteY1" fmla="*/ 23053 h 23007"/>
                <a:gd name="connsiteX2" fmla="*/ 81 w 694012"/>
                <a:gd name="connsiteY2" fmla="*/ 46 h 23007"/>
                <a:gd name="connsiteX3" fmla="*/ 690021 w 694012"/>
                <a:gd name="connsiteY3" fmla="*/ 12816 h 2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012" h="23007">
                  <a:moveTo>
                    <a:pt x="4759" y="3183"/>
                  </a:moveTo>
                  <a:cubicBezTo>
                    <a:pt x="121116" y="6981"/>
                    <a:pt x="580599" y="19310"/>
                    <a:pt x="694094" y="23053"/>
                  </a:cubicBezTo>
                  <a:moveTo>
                    <a:pt x="81" y="46"/>
                  </a:moveTo>
                  <a:cubicBezTo>
                    <a:pt x="115998" y="1642"/>
                    <a:pt x="573664" y="10284"/>
                    <a:pt x="690021" y="12816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7099E153-7E21-4F7E-97DA-02DB3264964B}"/>
                </a:ext>
              </a:extLst>
            </p:cNvPr>
            <p:cNvSpPr/>
            <p:nvPr/>
          </p:nvSpPr>
          <p:spPr>
            <a:xfrm>
              <a:off x="1554053" y="3167666"/>
              <a:ext cx="130227" cy="44473"/>
            </a:xfrm>
            <a:custGeom>
              <a:avLst/>
              <a:gdLst>
                <a:gd name="connsiteX0" fmla="*/ 81 w 130227"/>
                <a:gd name="connsiteY0" fmla="*/ 44519 h 44473"/>
                <a:gd name="connsiteX1" fmla="*/ 130308 w 130227"/>
                <a:gd name="connsiteY1" fmla="*/ 46 h 44473"/>
                <a:gd name="connsiteX2" fmla="*/ 81 w 130227"/>
                <a:gd name="connsiteY2" fmla="*/ 44519 h 44473"/>
                <a:gd name="connsiteX3" fmla="*/ 130308 w 130227"/>
                <a:gd name="connsiteY3" fmla="*/ 46 h 4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227" h="44473">
                  <a:moveTo>
                    <a:pt x="81" y="44519"/>
                  </a:moveTo>
                  <a:cubicBezTo>
                    <a:pt x="42242" y="35272"/>
                    <a:pt x="72735" y="9458"/>
                    <a:pt x="130308" y="46"/>
                  </a:cubicBezTo>
                  <a:moveTo>
                    <a:pt x="81" y="44519"/>
                  </a:moveTo>
                  <a:cubicBezTo>
                    <a:pt x="52315" y="29328"/>
                    <a:pt x="98164" y="11990"/>
                    <a:pt x="130308" y="46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D1582C78-8996-4D47-839A-EB0D86C42A63}"/>
                </a:ext>
              </a:extLst>
            </p:cNvPr>
            <p:cNvSpPr/>
            <p:nvPr/>
          </p:nvSpPr>
          <p:spPr>
            <a:xfrm>
              <a:off x="1555925" y="3118019"/>
              <a:ext cx="128355" cy="49647"/>
            </a:xfrm>
            <a:custGeom>
              <a:avLst/>
              <a:gdLst>
                <a:gd name="connsiteX0" fmla="*/ 81 w 128355"/>
                <a:gd name="connsiteY0" fmla="*/ 46 h 49647"/>
                <a:gd name="connsiteX1" fmla="*/ 128437 w 128355"/>
                <a:gd name="connsiteY1" fmla="*/ 49693 h 49647"/>
                <a:gd name="connsiteX2" fmla="*/ 81 w 128355"/>
                <a:gd name="connsiteY2" fmla="*/ 46 h 49647"/>
                <a:gd name="connsiteX3" fmla="*/ 128437 w 128355"/>
                <a:gd name="connsiteY3" fmla="*/ 49693 h 4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355" h="49647">
                  <a:moveTo>
                    <a:pt x="81" y="46"/>
                  </a:moveTo>
                  <a:cubicBezTo>
                    <a:pt x="42077" y="15458"/>
                    <a:pt x="72020" y="14192"/>
                    <a:pt x="128437" y="49693"/>
                  </a:cubicBezTo>
                  <a:moveTo>
                    <a:pt x="81" y="46"/>
                  </a:moveTo>
                  <a:cubicBezTo>
                    <a:pt x="51379" y="20576"/>
                    <a:pt x="96513" y="39015"/>
                    <a:pt x="128437" y="49693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07" name="图形 287">
            <a:extLst>
              <a:ext uri="{FF2B5EF4-FFF2-40B4-BE49-F238E27FC236}">
                <a16:creationId xmlns:a16="http://schemas.microsoft.com/office/drawing/2014/main" id="{ECA8C31B-2FF1-44ED-8FF4-1D7C3384692C}"/>
              </a:ext>
            </a:extLst>
          </p:cNvPr>
          <p:cNvGrpSpPr/>
          <p:nvPr/>
        </p:nvGrpSpPr>
        <p:grpSpPr>
          <a:xfrm>
            <a:off x="2038936" y="3091600"/>
            <a:ext cx="673317" cy="94120"/>
            <a:chOff x="2058670" y="3091600"/>
            <a:chExt cx="673317" cy="94120"/>
          </a:xfrm>
          <a:noFill/>
        </p:grpSpPr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DE1013BD-4E91-44CE-BE9D-F68EA04F64B8}"/>
                </a:ext>
              </a:extLst>
            </p:cNvPr>
            <p:cNvSpPr/>
            <p:nvPr/>
          </p:nvSpPr>
          <p:spPr>
            <a:xfrm>
              <a:off x="2058670" y="3128917"/>
              <a:ext cx="673317" cy="18658"/>
            </a:xfrm>
            <a:custGeom>
              <a:avLst/>
              <a:gdLst>
                <a:gd name="connsiteX0" fmla="*/ 8037 w 673317"/>
                <a:gd name="connsiteY0" fmla="*/ 7364 h 18658"/>
                <a:gd name="connsiteX1" fmla="*/ 673594 w 673317"/>
                <a:gd name="connsiteY1" fmla="*/ 44 h 18658"/>
                <a:gd name="connsiteX2" fmla="*/ 276 w 673317"/>
                <a:gd name="connsiteY2" fmla="*/ 18703 h 18658"/>
                <a:gd name="connsiteX3" fmla="*/ 668365 w 673317"/>
                <a:gd name="connsiteY3" fmla="*/ 7420 h 1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317" h="18658">
                  <a:moveTo>
                    <a:pt x="8037" y="7364"/>
                  </a:moveTo>
                  <a:cubicBezTo>
                    <a:pt x="119275" y="5548"/>
                    <a:pt x="562190" y="1145"/>
                    <a:pt x="673594" y="44"/>
                  </a:cubicBezTo>
                  <a:moveTo>
                    <a:pt x="276" y="18703"/>
                  </a:moveTo>
                  <a:cubicBezTo>
                    <a:pt x="110743" y="18042"/>
                    <a:pt x="556191" y="9291"/>
                    <a:pt x="668365" y="7420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0F309C58-91B8-472E-93DA-0C5620619CBF}"/>
                </a:ext>
              </a:extLst>
            </p:cNvPr>
            <p:cNvSpPr/>
            <p:nvPr/>
          </p:nvSpPr>
          <p:spPr>
            <a:xfrm>
              <a:off x="2598348" y="3136293"/>
              <a:ext cx="128410" cy="49426"/>
            </a:xfrm>
            <a:custGeom>
              <a:avLst/>
              <a:gdLst>
                <a:gd name="connsiteX0" fmla="*/ 276 w 128410"/>
                <a:gd name="connsiteY0" fmla="*/ 49471 h 49426"/>
                <a:gd name="connsiteX1" fmla="*/ 128687 w 128410"/>
                <a:gd name="connsiteY1" fmla="*/ 44 h 49426"/>
                <a:gd name="connsiteX2" fmla="*/ 276 w 128410"/>
                <a:gd name="connsiteY2" fmla="*/ 49471 h 49426"/>
                <a:gd name="connsiteX3" fmla="*/ 128687 w 128410"/>
                <a:gd name="connsiteY3" fmla="*/ 44 h 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10" h="49426">
                  <a:moveTo>
                    <a:pt x="276" y="49471"/>
                  </a:moveTo>
                  <a:cubicBezTo>
                    <a:pt x="26806" y="35545"/>
                    <a:pt x="68967" y="26299"/>
                    <a:pt x="128687" y="44"/>
                  </a:cubicBezTo>
                  <a:moveTo>
                    <a:pt x="276" y="49471"/>
                  </a:moveTo>
                  <a:cubicBezTo>
                    <a:pt x="34567" y="36977"/>
                    <a:pt x="73646" y="22996"/>
                    <a:pt x="128687" y="44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F7A72CEA-5A28-4B64-95F2-FFA842946F12}"/>
                </a:ext>
              </a:extLst>
            </p:cNvPr>
            <p:cNvSpPr/>
            <p:nvPr/>
          </p:nvSpPr>
          <p:spPr>
            <a:xfrm>
              <a:off x="2596641" y="3091600"/>
              <a:ext cx="130117" cy="44693"/>
            </a:xfrm>
            <a:custGeom>
              <a:avLst/>
              <a:gdLst>
                <a:gd name="connsiteX0" fmla="*/ 276 w 130117"/>
                <a:gd name="connsiteY0" fmla="*/ 44 h 44693"/>
                <a:gd name="connsiteX1" fmla="*/ 130393 w 130117"/>
                <a:gd name="connsiteY1" fmla="*/ 44737 h 44693"/>
                <a:gd name="connsiteX2" fmla="*/ 276 w 130117"/>
                <a:gd name="connsiteY2" fmla="*/ 44 h 44693"/>
                <a:gd name="connsiteX3" fmla="*/ 130393 w 130117"/>
                <a:gd name="connsiteY3" fmla="*/ 44737 h 4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17" h="44693">
                  <a:moveTo>
                    <a:pt x="276" y="44"/>
                  </a:moveTo>
                  <a:cubicBezTo>
                    <a:pt x="26971" y="12538"/>
                    <a:pt x="69628" y="29601"/>
                    <a:pt x="130393" y="44737"/>
                  </a:cubicBezTo>
                  <a:moveTo>
                    <a:pt x="276" y="44"/>
                  </a:moveTo>
                  <a:cubicBezTo>
                    <a:pt x="35778" y="13969"/>
                    <a:pt x="75407" y="26354"/>
                    <a:pt x="130393" y="44737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1" name="图形 287">
            <a:extLst>
              <a:ext uri="{FF2B5EF4-FFF2-40B4-BE49-F238E27FC236}">
                <a16:creationId xmlns:a16="http://schemas.microsoft.com/office/drawing/2014/main" id="{BB93B11C-E96D-4FEB-987B-C2ADA927E3E6}"/>
              </a:ext>
            </a:extLst>
          </p:cNvPr>
          <p:cNvGrpSpPr/>
          <p:nvPr/>
        </p:nvGrpSpPr>
        <p:grpSpPr>
          <a:xfrm>
            <a:off x="3126272" y="3108607"/>
            <a:ext cx="684821" cy="94065"/>
            <a:chOff x="3146006" y="3108607"/>
            <a:chExt cx="684821" cy="94065"/>
          </a:xfrm>
          <a:noFill/>
        </p:grpSpPr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1BC193AD-5B77-4B1C-9FEE-13D76505CA75}"/>
                </a:ext>
              </a:extLst>
            </p:cNvPr>
            <p:cNvSpPr/>
            <p:nvPr/>
          </p:nvSpPr>
          <p:spPr>
            <a:xfrm>
              <a:off x="3146006" y="3122643"/>
              <a:ext cx="684821" cy="46895"/>
            </a:xfrm>
            <a:custGeom>
              <a:avLst/>
              <a:gdLst>
                <a:gd name="connsiteX0" fmla="*/ 5316 w 684821"/>
                <a:gd name="connsiteY0" fmla="*/ 41 h 46895"/>
                <a:gd name="connsiteX1" fmla="*/ 672358 w 684821"/>
                <a:gd name="connsiteY1" fmla="*/ 46936 h 46895"/>
                <a:gd name="connsiteX2" fmla="*/ 472 w 684821"/>
                <a:gd name="connsiteY2" fmla="*/ 12921 h 46895"/>
                <a:gd name="connsiteX3" fmla="*/ 685293 w 684821"/>
                <a:gd name="connsiteY3" fmla="*/ 38129 h 4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821" h="46895">
                  <a:moveTo>
                    <a:pt x="5316" y="41"/>
                  </a:moveTo>
                  <a:cubicBezTo>
                    <a:pt x="116664" y="7361"/>
                    <a:pt x="561341" y="40111"/>
                    <a:pt x="672358" y="46936"/>
                  </a:cubicBezTo>
                  <a:moveTo>
                    <a:pt x="472" y="12921"/>
                  </a:moveTo>
                  <a:cubicBezTo>
                    <a:pt x="113581" y="18480"/>
                    <a:pt x="571248" y="32240"/>
                    <a:pt x="685293" y="3812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3C13173F-C128-417E-AE89-DC85AFF7C389}"/>
                </a:ext>
              </a:extLst>
            </p:cNvPr>
            <p:cNvSpPr/>
            <p:nvPr/>
          </p:nvSpPr>
          <p:spPr>
            <a:xfrm>
              <a:off x="3699774" y="3160731"/>
              <a:ext cx="131052" cy="41941"/>
            </a:xfrm>
            <a:custGeom>
              <a:avLst/>
              <a:gdLst>
                <a:gd name="connsiteX0" fmla="*/ 472 w 131052"/>
                <a:gd name="connsiteY0" fmla="*/ 41982 h 41941"/>
                <a:gd name="connsiteX1" fmla="*/ 131525 w 131052"/>
                <a:gd name="connsiteY1" fmla="*/ 41 h 41941"/>
                <a:gd name="connsiteX2" fmla="*/ 472 w 131052"/>
                <a:gd name="connsiteY2" fmla="*/ 41982 h 41941"/>
                <a:gd name="connsiteX3" fmla="*/ 131525 w 131052"/>
                <a:gd name="connsiteY3" fmla="*/ 41 h 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052" h="41941">
                  <a:moveTo>
                    <a:pt x="472" y="41982"/>
                  </a:moveTo>
                  <a:cubicBezTo>
                    <a:pt x="44835" y="18645"/>
                    <a:pt x="107912" y="1362"/>
                    <a:pt x="131525" y="41"/>
                  </a:cubicBezTo>
                  <a:moveTo>
                    <a:pt x="472" y="41982"/>
                  </a:moveTo>
                  <a:cubicBezTo>
                    <a:pt x="39991" y="33616"/>
                    <a:pt x="74833" y="19195"/>
                    <a:pt x="131525" y="4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301458E2-2BF7-4544-AFE1-8AF3487E12FB}"/>
                </a:ext>
              </a:extLst>
            </p:cNvPr>
            <p:cNvSpPr/>
            <p:nvPr/>
          </p:nvSpPr>
          <p:spPr>
            <a:xfrm>
              <a:off x="3703462" y="3108607"/>
              <a:ext cx="127365" cy="52123"/>
            </a:xfrm>
            <a:custGeom>
              <a:avLst/>
              <a:gdLst>
                <a:gd name="connsiteX0" fmla="*/ 472 w 127365"/>
                <a:gd name="connsiteY0" fmla="*/ 41 h 52123"/>
                <a:gd name="connsiteX1" fmla="*/ 127837 w 127365"/>
                <a:gd name="connsiteY1" fmla="*/ 52165 h 52123"/>
                <a:gd name="connsiteX2" fmla="*/ 472 w 127365"/>
                <a:gd name="connsiteY2" fmla="*/ 41 h 52123"/>
                <a:gd name="connsiteX3" fmla="*/ 127837 w 127365"/>
                <a:gd name="connsiteY3" fmla="*/ 52165 h 5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65" h="52123">
                  <a:moveTo>
                    <a:pt x="472" y="41"/>
                  </a:moveTo>
                  <a:cubicBezTo>
                    <a:pt x="43459" y="11985"/>
                    <a:pt x="105160" y="29983"/>
                    <a:pt x="127837" y="52165"/>
                  </a:cubicBezTo>
                  <a:moveTo>
                    <a:pt x="472" y="41"/>
                  </a:moveTo>
                  <a:cubicBezTo>
                    <a:pt x="39001" y="19471"/>
                    <a:pt x="72741" y="32845"/>
                    <a:pt x="127837" y="52165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5" name="图形 287">
            <a:extLst>
              <a:ext uri="{FF2B5EF4-FFF2-40B4-BE49-F238E27FC236}">
                <a16:creationId xmlns:a16="http://schemas.microsoft.com/office/drawing/2014/main" id="{D4F1EBD0-35A8-4705-82E0-1257B0C5A763}"/>
              </a:ext>
            </a:extLst>
          </p:cNvPr>
          <p:cNvGrpSpPr/>
          <p:nvPr/>
        </p:nvGrpSpPr>
        <p:grpSpPr>
          <a:xfrm>
            <a:off x="950278" y="3271034"/>
            <a:ext cx="718341" cy="898380"/>
            <a:chOff x="970012" y="3271034"/>
            <a:chExt cx="718341" cy="898380"/>
          </a:xfrm>
          <a:noFill/>
        </p:grpSpPr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530FB348-1493-4498-8C5B-F8B1A7F39C3F}"/>
                </a:ext>
              </a:extLst>
            </p:cNvPr>
            <p:cNvSpPr/>
            <p:nvPr/>
          </p:nvSpPr>
          <p:spPr>
            <a:xfrm>
              <a:off x="970012" y="3271034"/>
              <a:ext cx="718341" cy="898380"/>
            </a:xfrm>
            <a:custGeom>
              <a:avLst/>
              <a:gdLst>
                <a:gd name="connsiteX0" fmla="*/ 78 w 718341"/>
                <a:gd name="connsiteY0" fmla="*/ 898612 h 898380"/>
                <a:gd name="connsiteX1" fmla="*/ 718419 w 718341"/>
                <a:gd name="connsiteY1" fmla="*/ 8983 h 898380"/>
                <a:gd name="connsiteX2" fmla="*/ 8940 w 718341"/>
                <a:gd name="connsiteY2" fmla="*/ 891897 h 898380"/>
                <a:gd name="connsiteX3" fmla="*/ 714346 w 718341"/>
                <a:gd name="connsiteY3" fmla="*/ 231 h 8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341" h="898380">
                  <a:moveTo>
                    <a:pt x="78" y="898612"/>
                  </a:moveTo>
                  <a:cubicBezTo>
                    <a:pt x="119297" y="749780"/>
                    <a:pt x="599475" y="158199"/>
                    <a:pt x="718419" y="8983"/>
                  </a:cubicBezTo>
                  <a:moveTo>
                    <a:pt x="8940" y="891897"/>
                  </a:moveTo>
                  <a:cubicBezTo>
                    <a:pt x="127773" y="741194"/>
                    <a:pt x="597769" y="147191"/>
                    <a:pt x="714346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A804C73B-0494-4C1C-9BE6-6A7BDD83F7F7}"/>
                </a:ext>
              </a:extLst>
            </p:cNvPr>
            <p:cNvSpPr/>
            <p:nvPr/>
          </p:nvSpPr>
          <p:spPr>
            <a:xfrm>
              <a:off x="1640908" y="3271034"/>
              <a:ext cx="43372" cy="130612"/>
            </a:xfrm>
            <a:custGeom>
              <a:avLst/>
              <a:gdLst>
                <a:gd name="connsiteX0" fmla="*/ 78 w 43372"/>
                <a:gd name="connsiteY0" fmla="*/ 130843 h 130612"/>
                <a:gd name="connsiteX1" fmla="*/ 43450 w 43372"/>
                <a:gd name="connsiteY1" fmla="*/ 231 h 130612"/>
                <a:gd name="connsiteX2" fmla="*/ 78 w 43372"/>
                <a:gd name="connsiteY2" fmla="*/ 130843 h 130612"/>
                <a:gd name="connsiteX3" fmla="*/ 43450 w 43372"/>
                <a:gd name="connsiteY3" fmla="*/ 231 h 13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72" h="130612">
                  <a:moveTo>
                    <a:pt x="78" y="130843"/>
                  </a:moveTo>
                  <a:cubicBezTo>
                    <a:pt x="7619" y="101947"/>
                    <a:pt x="31066" y="61382"/>
                    <a:pt x="43450" y="231"/>
                  </a:cubicBezTo>
                  <a:moveTo>
                    <a:pt x="78" y="130843"/>
                  </a:moveTo>
                  <a:cubicBezTo>
                    <a:pt x="12903" y="90388"/>
                    <a:pt x="26167" y="55657"/>
                    <a:pt x="43450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F7D70137-2C47-4DC6-B500-8D5513DBEF2A}"/>
                </a:ext>
              </a:extLst>
            </p:cNvPr>
            <p:cNvSpPr/>
            <p:nvPr/>
          </p:nvSpPr>
          <p:spPr>
            <a:xfrm>
              <a:off x="1567098" y="3271034"/>
              <a:ext cx="117182" cy="72158"/>
            </a:xfrm>
            <a:custGeom>
              <a:avLst/>
              <a:gdLst>
                <a:gd name="connsiteX0" fmla="*/ 78 w 117182"/>
                <a:gd name="connsiteY0" fmla="*/ 72390 h 72158"/>
                <a:gd name="connsiteX1" fmla="*/ 117260 w 117182"/>
                <a:gd name="connsiteY1" fmla="*/ 231 h 72158"/>
                <a:gd name="connsiteX2" fmla="*/ 78 w 117182"/>
                <a:gd name="connsiteY2" fmla="*/ 72390 h 72158"/>
                <a:gd name="connsiteX3" fmla="*/ 117260 w 117182"/>
                <a:gd name="connsiteY3" fmla="*/ 231 h 7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82" h="72158">
                  <a:moveTo>
                    <a:pt x="78" y="72390"/>
                  </a:moveTo>
                  <a:cubicBezTo>
                    <a:pt x="26388" y="58960"/>
                    <a:pt x="68439" y="33091"/>
                    <a:pt x="117260" y="231"/>
                  </a:cubicBezTo>
                  <a:moveTo>
                    <a:pt x="78" y="72390"/>
                  </a:moveTo>
                  <a:cubicBezTo>
                    <a:pt x="34699" y="49163"/>
                    <a:pt x="69980" y="31825"/>
                    <a:pt x="117260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9" name="图形 287">
            <a:extLst>
              <a:ext uri="{FF2B5EF4-FFF2-40B4-BE49-F238E27FC236}">
                <a16:creationId xmlns:a16="http://schemas.microsoft.com/office/drawing/2014/main" id="{0465DA8A-D793-431D-8396-6B6490D4BCA1}"/>
              </a:ext>
            </a:extLst>
          </p:cNvPr>
          <p:cNvGrpSpPr/>
          <p:nvPr/>
        </p:nvGrpSpPr>
        <p:grpSpPr>
          <a:xfrm>
            <a:off x="963158" y="4194733"/>
            <a:ext cx="1773973" cy="94120"/>
            <a:chOff x="982892" y="4194733"/>
            <a:chExt cx="1773973" cy="94120"/>
          </a:xfrm>
          <a:noFill/>
        </p:grpSpPr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3DF42379-C6B7-48AD-8B5F-6CDE2C95054E}"/>
                </a:ext>
              </a:extLst>
            </p:cNvPr>
            <p:cNvSpPr/>
            <p:nvPr/>
          </p:nvSpPr>
          <p:spPr>
            <a:xfrm>
              <a:off x="982892" y="4236491"/>
              <a:ext cx="1773973" cy="9870"/>
            </a:xfrm>
            <a:custGeom>
              <a:avLst/>
              <a:gdLst>
                <a:gd name="connsiteX0" fmla="*/ 6795 w 1773973"/>
                <a:gd name="connsiteY0" fmla="*/ 10114 h 9870"/>
                <a:gd name="connsiteX1" fmla="*/ 1774054 w 1773973"/>
                <a:gd name="connsiteY1" fmla="*/ 262 h 9870"/>
                <a:gd name="connsiteX2" fmla="*/ 80 w 1773973"/>
                <a:gd name="connsiteY2" fmla="*/ 6206 h 9870"/>
                <a:gd name="connsiteX3" fmla="*/ 1767504 w 1773973"/>
                <a:gd name="connsiteY3" fmla="*/ 5381 h 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73" h="9870">
                  <a:moveTo>
                    <a:pt x="6795" y="10114"/>
                  </a:moveTo>
                  <a:cubicBezTo>
                    <a:pt x="301925" y="9784"/>
                    <a:pt x="1478428" y="-234"/>
                    <a:pt x="1774054" y="262"/>
                  </a:cubicBezTo>
                  <a:moveTo>
                    <a:pt x="80" y="6206"/>
                  </a:moveTo>
                  <a:cubicBezTo>
                    <a:pt x="294220" y="6867"/>
                    <a:pt x="1471108" y="5821"/>
                    <a:pt x="1767504" y="538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3BF8FC4A-75A9-41CE-818F-5F8A9DCF9EA4}"/>
                </a:ext>
              </a:extLst>
            </p:cNvPr>
            <p:cNvSpPr/>
            <p:nvPr/>
          </p:nvSpPr>
          <p:spPr>
            <a:xfrm>
              <a:off x="2621079" y="4241628"/>
              <a:ext cx="129236" cy="47225"/>
            </a:xfrm>
            <a:custGeom>
              <a:avLst/>
              <a:gdLst>
                <a:gd name="connsiteX0" fmla="*/ 80 w 129236"/>
                <a:gd name="connsiteY0" fmla="*/ 47469 h 47225"/>
                <a:gd name="connsiteX1" fmla="*/ 129317 w 129236"/>
                <a:gd name="connsiteY1" fmla="*/ 244 h 47225"/>
                <a:gd name="connsiteX2" fmla="*/ 80 w 129236"/>
                <a:gd name="connsiteY2" fmla="*/ 47469 h 47225"/>
                <a:gd name="connsiteX3" fmla="*/ 129317 w 129236"/>
                <a:gd name="connsiteY3" fmla="*/ 244 h 4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236" h="47225">
                  <a:moveTo>
                    <a:pt x="80" y="47469"/>
                  </a:moveTo>
                  <a:cubicBezTo>
                    <a:pt x="43287" y="29141"/>
                    <a:pt x="63873" y="26554"/>
                    <a:pt x="129317" y="244"/>
                  </a:cubicBezTo>
                  <a:moveTo>
                    <a:pt x="80" y="47469"/>
                  </a:moveTo>
                  <a:cubicBezTo>
                    <a:pt x="57543" y="25948"/>
                    <a:pt x="102346" y="13619"/>
                    <a:pt x="129317" y="244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117763C7-C21B-46E1-A3EF-56F8ED33204D}"/>
                </a:ext>
              </a:extLst>
            </p:cNvPr>
            <p:cNvSpPr/>
            <p:nvPr/>
          </p:nvSpPr>
          <p:spPr>
            <a:xfrm>
              <a:off x="2620969" y="4194733"/>
              <a:ext cx="129346" cy="46894"/>
            </a:xfrm>
            <a:custGeom>
              <a:avLst/>
              <a:gdLst>
                <a:gd name="connsiteX0" fmla="*/ 80 w 129346"/>
                <a:gd name="connsiteY0" fmla="*/ 244 h 46894"/>
                <a:gd name="connsiteX1" fmla="*/ 129427 w 129346"/>
                <a:gd name="connsiteY1" fmla="*/ 47139 h 46894"/>
                <a:gd name="connsiteX2" fmla="*/ 80 w 129346"/>
                <a:gd name="connsiteY2" fmla="*/ 244 h 46894"/>
                <a:gd name="connsiteX3" fmla="*/ 129427 w 129346"/>
                <a:gd name="connsiteY3" fmla="*/ 47139 h 4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46" h="46894">
                  <a:moveTo>
                    <a:pt x="80" y="244"/>
                  </a:moveTo>
                  <a:cubicBezTo>
                    <a:pt x="42682" y="8885"/>
                    <a:pt x="63322" y="33214"/>
                    <a:pt x="129427" y="47139"/>
                  </a:cubicBezTo>
                  <a:moveTo>
                    <a:pt x="80" y="244"/>
                  </a:moveTo>
                  <a:cubicBezTo>
                    <a:pt x="56827" y="16316"/>
                    <a:pt x="101631" y="41580"/>
                    <a:pt x="129427" y="4713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23" name="图形 287">
            <a:extLst>
              <a:ext uri="{FF2B5EF4-FFF2-40B4-BE49-F238E27FC236}">
                <a16:creationId xmlns:a16="http://schemas.microsoft.com/office/drawing/2014/main" id="{E48FCA92-FD5A-4E00-B8A6-0FBEADFC7D2A}"/>
              </a:ext>
            </a:extLst>
          </p:cNvPr>
          <p:cNvGrpSpPr/>
          <p:nvPr/>
        </p:nvGrpSpPr>
        <p:grpSpPr>
          <a:xfrm>
            <a:off x="3069965" y="3253861"/>
            <a:ext cx="820222" cy="848623"/>
            <a:chOff x="3089699" y="3253861"/>
            <a:chExt cx="820222" cy="848623"/>
          </a:xfrm>
          <a:noFill/>
        </p:grpSpPr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CC179491-6CC0-4B4D-BD63-AD3FF07AF558}"/>
                </a:ext>
              </a:extLst>
            </p:cNvPr>
            <p:cNvSpPr/>
            <p:nvPr/>
          </p:nvSpPr>
          <p:spPr>
            <a:xfrm>
              <a:off x="3089699" y="3253861"/>
              <a:ext cx="820222" cy="848623"/>
            </a:xfrm>
            <a:custGeom>
              <a:avLst/>
              <a:gdLst>
                <a:gd name="connsiteX0" fmla="*/ 5691 w 820222"/>
                <a:gd name="connsiteY0" fmla="*/ 848842 h 848623"/>
                <a:gd name="connsiteX1" fmla="*/ 820684 w 820222"/>
                <a:gd name="connsiteY1" fmla="*/ 219 h 848623"/>
                <a:gd name="connsiteX2" fmla="*/ 462 w 820222"/>
                <a:gd name="connsiteY2" fmla="*/ 841632 h 848623"/>
                <a:gd name="connsiteX3" fmla="*/ 818427 w 820222"/>
                <a:gd name="connsiteY3" fmla="*/ 6769 h 84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0222" h="848623">
                  <a:moveTo>
                    <a:pt x="5691" y="848842"/>
                  </a:moveTo>
                  <a:cubicBezTo>
                    <a:pt x="143018" y="707167"/>
                    <a:pt x="686329" y="140739"/>
                    <a:pt x="820684" y="219"/>
                  </a:cubicBezTo>
                  <a:moveTo>
                    <a:pt x="462" y="841632"/>
                  </a:moveTo>
                  <a:cubicBezTo>
                    <a:pt x="137734" y="700892"/>
                    <a:pt x="684182" y="144702"/>
                    <a:pt x="818427" y="676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3BE22B13-35D0-4368-955C-E5EB15522EBF}"/>
                </a:ext>
              </a:extLst>
            </p:cNvPr>
            <p:cNvSpPr/>
            <p:nvPr/>
          </p:nvSpPr>
          <p:spPr>
            <a:xfrm>
              <a:off x="3850917" y="3260411"/>
              <a:ext cx="56747" cy="125328"/>
            </a:xfrm>
            <a:custGeom>
              <a:avLst/>
              <a:gdLst>
                <a:gd name="connsiteX0" fmla="*/ 462 w 56747"/>
                <a:gd name="connsiteY0" fmla="*/ 125548 h 125328"/>
                <a:gd name="connsiteX1" fmla="*/ 57209 w 56747"/>
                <a:gd name="connsiteY1" fmla="*/ 219 h 125328"/>
                <a:gd name="connsiteX2" fmla="*/ 462 w 56747"/>
                <a:gd name="connsiteY2" fmla="*/ 125548 h 125328"/>
                <a:gd name="connsiteX3" fmla="*/ 57209 w 56747"/>
                <a:gd name="connsiteY3" fmla="*/ 219 h 12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47" h="125328">
                  <a:moveTo>
                    <a:pt x="462" y="125548"/>
                  </a:moveTo>
                  <a:cubicBezTo>
                    <a:pt x="9984" y="103916"/>
                    <a:pt x="22258" y="58508"/>
                    <a:pt x="57209" y="219"/>
                  </a:cubicBezTo>
                  <a:moveTo>
                    <a:pt x="462" y="125548"/>
                  </a:moveTo>
                  <a:cubicBezTo>
                    <a:pt x="13617" y="81460"/>
                    <a:pt x="38550" y="47114"/>
                    <a:pt x="57209" y="21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2D4AA3BB-AD2D-4157-8524-6CA4608982B9}"/>
                </a:ext>
              </a:extLst>
            </p:cNvPr>
            <p:cNvSpPr/>
            <p:nvPr/>
          </p:nvSpPr>
          <p:spPr>
            <a:xfrm>
              <a:off x="3783602" y="3260411"/>
              <a:ext cx="124062" cy="59499"/>
            </a:xfrm>
            <a:custGeom>
              <a:avLst/>
              <a:gdLst>
                <a:gd name="connsiteX0" fmla="*/ 462 w 124062"/>
                <a:gd name="connsiteY0" fmla="*/ 59718 h 59499"/>
                <a:gd name="connsiteX1" fmla="*/ 124525 w 124062"/>
                <a:gd name="connsiteY1" fmla="*/ 219 h 59499"/>
                <a:gd name="connsiteX2" fmla="*/ 462 w 124062"/>
                <a:gd name="connsiteY2" fmla="*/ 59718 h 59499"/>
                <a:gd name="connsiteX3" fmla="*/ 124525 w 124062"/>
                <a:gd name="connsiteY3" fmla="*/ 219 h 5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62" h="59499">
                  <a:moveTo>
                    <a:pt x="462" y="59718"/>
                  </a:moveTo>
                  <a:cubicBezTo>
                    <a:pt x="26276" y="53609"/>
                    <a:pt x="54953" y="24272"/>
                    <a:pt x="124525" y="219"/>
                  </a:cubicBezTo>
                  <a:moveTo>
                    <a:pt x="462" y="59718"/>
                  </a:moveTo>
                  <a:cubicBezTo>
                    <a:pt x="36294" y="37592"/>
                    <a:pt x="83134" y="24767"/>
                    <a:pt x="124525" y="21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sp>
        <p:nvSpPr>
          <p:cNvPr id="289" name="箭头: 右 288">
            <a:extLst>
              <a:ext uri="{FF2B5EF4-FFF2-40B4-BE49-F238E27FC236}">
                <a16:creationId xmlns:a16="http://schemas.microsoft.com/office/drawing/2014/main" id="{C0A5122F-2D29-474D-AC45-C53B7BFBC8B9}"/>
              </a:ext>
            </a:extLst>
          </p:cNvPr>
          <p:cNvSpPr/>
          <p:nvPr/>
        </p:nvSpPr>
        <p:spPr>
          <a:xfrm>
            <a:off x="4653952" y="3140450"/>
            <a:ext cx="1202768" cy="2885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49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37DBCDF7-7AFF-4223-B949-5951A237E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40866"/>
              </p:ext>
            </p:extLst>
          </p:nvPr>
        </p:nvGraphicFramePr>
        <p:xfrm>
          <a:off x="1834648" y="317341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0037363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789402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11083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28635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22257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84553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943805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583223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127921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05844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1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9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4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0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B417241-8521-426E-9977-6516D9CA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1681162"/>
            <a:ext cx="929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74E088E-4FAE-4F7C-BC5F-646781C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02" y="0"/>
            <a:ext cx="1207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A44FB0B-6A84-48C8-BC1A-2BF24B76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823"/>
            <a:ext cx="12192000" cy="5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E7C88EE-F837-4EE3-8798-EE4FC479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1814512"/>
            <a:ext cx="876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1188</Words>
  <Application>Microsoft Office PowerPoint</Application>
  <PresentationFormat>宽屏</PresentationFormat>
  <Paragraphs>775</Paragraphs>
  <Slides>53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微软雅黑</vt:lpstr>
      <vt:lpstr>楷体</vt:lpstr>
      <vt:lpstr>等线</vt:lpstr>
      <vt:lpstr>等线 Light</vt:lpstr>
      <vt:lpstr>Arial</vt:lpstr>
      <vt:lpstr>Cambria Math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海阳 李</dc:creator>
  <cp:lastModifiedBy>海阳 李</cp:lastModifiedBy>
  <cp:revision>97</cp:revision>
  <dcterms:created xsi:type="dcterms:W3CDTF">2025-03-19T06:11:45Z</dcterms:created>
  <dcterms:modified xsi:type="dcterms:W3CDTF">2025-04-02T06:12:29Z</dcterms:modified>
</cp:coreProperties>
</file>