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B02F-D7E8-4C87-9B98-0C0486FAC8F6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D2332-4CF7-44A5-AEBD-3E14C3809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8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08EB3-7C86-46E9-A444-5C9FE7A7F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C56FD9-FE90-4390-93A1-E6A89B5A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9E96A-E762-455E-91C4-84ACA3AB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0DDCE-D450-4A90-B177-BCA61F0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CA7DA-425C-4092-8846-67276BEE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71D12-173E-43E5-9BC4-6C396A63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A3586-8B34-4EBF-B14C-270185D5F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0E4CF-DE6D-422A-A7D4-CFF3CAB2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C5285-00C5-4A9C-A3F4-C6E57B6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FB47F-5861-48AA-8274-73F4A2CA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3AE84-7AAD-4742-904F-F38D618DE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8F838-6E36-4CD5-A63F-14AE727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967A7-9F9D-4ABA-96A7-8DA4515D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5ECE8-B29F-45B8-A42F-366BC9C7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8752C-82E2-443F-9B84-CBB1CC8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CE30B-937A-464B-B211-37539364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737-5C6F-4039-9CD3-850BA276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A30F3-9E7A-4590-9735-AA37ED4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6E7A-EC2F-4BA0-B7F3-2DAD3E24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9BE66-B047-45A5-876D-B5163F5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4A5D-BC7F-491C-9192-66631528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1141B-5ACD-439E-9663-6F57795C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7F9EF-9935-421A-90EB-F26788CF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6C10B-523D-4C35-96D1-F0E1DB5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D1DCE-046E-4E00-958D-42D02D2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9498-0551-4840-96D5-7D14543F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B6DFB-4B9E-4EA2-AE44-4B8EC22F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A8F6-F2C4-403A-BD81-CBFA7FAE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A0FAA-FBBA-43E8-9F85-C8C9E50E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0C539-6E09-4B8A-8762-D086FC8A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2D849-9394-46D0-9F80-06D9B157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BDD4-ECCE-4DD1-81C3-054A053A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FB0F4-32C7-44BE-B339-B6082642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9B16E-6809-47B4-B214-BE2D1380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70DBCF-5606-47B8-A3D6-B70FDC5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5E9B3-AC7D-4053-A3AD-0AC0F076B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5CDED9-2CC5-4245-8614-FC557C57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A9316-9DA8-479C-9659-0866DAB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8A210-2BE1-4B62-8713-279E0373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A527-FC40-4722-BAD2-233FF946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D868FD-D43A-401F-8821-1DE937A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6AEDA-D68D-46CB-AC60-E03FB4D1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27212-337E-482A-A6AF-F0B3522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8BC47-6F2E-4436-82FC-8ED2212C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D44AB-EA97-40C1-83B0-F35079B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C7F9C-AD84-4920-AA45-5D239C1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446D-7551-4342-8F46-C192D184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731D-518F-45FE-AA57-7311F7FF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5B813-68B7-4D05-B583-3C787AEA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E716-F1AB-419D-83BA-AC541F65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DBDB-0533-49AA-8C91-9A88F805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A3E19-43F9-4AA9-8474-A9F0065D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7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392A-7B15-418C-8ED4-2CE1A3D8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D1DDC-9B55-42F4-BD9D-4D603E3B4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64D34-D583-4BB0-A988-E974AB98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5F3BA-24B4-48F8-B024-3471244E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3623C-61C9-4C70-8781-089F7933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CE82C-8D99-4A50-BA69-11CF684F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403F2-781B-4DD5-9190-51DF191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4C536-623F-4DAD-A883-A7BCDBB5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6F462-03F7-4D3B-89A9-8C71B089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EC9A-25B0-4D51-9065-391EE422C36E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524B7-CAF4-4895-B89A-7B8C55811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91995-6A6C-4180-8629-BCF77C60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5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DE629D1-2C6E-4B4A-A5A2-76DABFDF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187" y="2976562"/>
            <a:ext cx="3857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2B4E3518-37B8-486C-891D-50DB5F54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737" y="1728787"/>
            <a:ext cx="8772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B577907-AE61-48F3-A1B1-BB72654F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" y="2033587"/>
            <a:ext cx="12172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F1E3143F-4019-4A1A-A2AA-331EB95FD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12" y="1871662"/>
            <a:ext cx="2390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E9DED8B-495E-4EC6-9D58-E82028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75" y="2357437"/>
            <a:ext cx="90868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2AA9F2D-018A-49CC-B535-980DE441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2495550"/>
            <a:ext cx="6019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DE5CFE0-8577-4787-803C-CBD76E634664}"/>
              </a:ext>
            </a:extLst>
          </p:cNvPr>
          <p:cNvSpPr/>
          <p:nvPr/>
        </p:nvSpPr>
        <p:spPr>
          <a:xfrm>
            <a:off x="2890380" y="2487429"/>
            <a:ext cx="6771417" cy="597503"/>
          </a:xfrm>
          <a:custGeom>
            <a:avLst/>
            <a:gdLst>
              <a:gd name="connsiteX0" fmla="*/ 149442 w 6771417"/>
              <a:gd name="connsiteY0" fmla="*/ 38 h 597503"/>
              <a:gd name="connsiteX1" fmla="*/ 6622156 w 6771417"/>
              <a:gd name="connsiteY1" fmla="*/ 38 h 597503"/>
              <a:gd name="connsiteX2" fmla="*/ 149442 w 6771417"/>
              <a:gd name="connsiteY2" fmla="*/ 38 h 597503"/>
              <a:gd name="connsiteX3" fmla="*/ 6622156 w 6771417"/>
              <a:gd name="connsiteY3" fmla="*/ 38 h 597503"/>
              <a:gd name="connsiteX4" fmla="*/ 6622156 w 6771417"/>
              <a:gd name="connsiteY4" fmla="*/ 38 h 597503"/>
              <a:gd name="connsiteX5" fmla="*/ 6771508 w 6771417"/>
              <a:gd name="connsiteY5" fmla="*/ 149390 h 597503"/>
              <a:gd name="connsiteX6" fmla="*/ 6622156 w 6771417"/>
              <a:gd name="connsiteY6" fmla="*/ 38 h 597503"/>
              <a:gd name="connsiteX7" fmla="*/ 6771508 w 6771417"/>
              <a:gd name="connsiteY7" fmla="*/ 149390 h 597503"/>
              <a:gd name="connsiteX8" fmla="*/ 6771508 w 6771417"/>
              <a:gd name="connsiteY8" fmla="*/ 149390 h 597503"/>
              <a:gd name="connsiteX9" fmla="*/ 6771508 w 6771417"/>
              <a:gd name="connsiteY9" fmla="*/ 448189 h 597503"/>
              <a:gd name="connsiteX10" fmla="*/ 6771508 w 6771417"/>
              <a:gd name="connsiteY10" fmla="*/ 149390 h 597503"/>
              <a:gd name="connsiteX11" fmla="*/ 6771508 w 6771417"/>
              <a:gd name="connsiteY11" fmla="*/ 448189 h 597503"/>
              <a:gd name="connsiteX12" fmla="*/ 6771508 w 6771417"/>
              <a:gd name="connsiteY12" fmla="*/ 448189 h 597503"/>
              <a:gd name="connsiteX13" fmla="*/ 6622156 w 6771417"/>
              <a:gd name="connsiteY13" fmla="*/ 597541 h 597503"/>
              <a:gd name="connsiteX14" fmla="*/ 6771508 w 6771417"/>
              <a:gd name="connsiteY14" fmla="*/ 448189 h 597503"/>
              <a:gd name="connsiteX15" fmla="*/ 6622156 w 6771417"/>
              <a:gd name="connsiteY15" fmla="*/ 597541 h 597503"/>
              <a:gd name="connsiteX16" fmla="*/ 6622156 w 6771417"/>
              <a:gd name="connsiteY16" fmla="*/ 597541 h 597503"/>
              <a:gd name="connsiteX17" fmla="*/ 149442 w 6771417"/>
              <a:gd name="connsiteY17" fmla="*/ 597541 h 597503"/>
              <a:gd name="connsiteX18" fmla="*/ 6622156 w 6771417"/>
              <a:gd name="connsiteY18" fmla="*/ 597541 h 597503"/>
              <a:gd name="connsiteX19" fmla="*/ 149442 w 6771417"/>
              <a:gd name="connsiteY19" fmla="*/ 597541 h 597503"/>
              <a:gd name="connsiteX20" fmla="*/ 149442 w 6771417"/>
              <a:gd name="connsiteY20" fmla="*/ 597541 h 597503"/>
              <a:gd name="connsiteX21" fmla="*/ 90 w 6771417"/>
              <a:gd name="connsiteY21" fmla="*/ 448189 h 597503"/>
              <a:gd name="connsiteX22" fmla="*/ 149442 w 6771417"/>
              <a:gd name="connsiteY22" fmla="*/ 597541 h 597503"/>
              <a:gd name="connsiteX23" fmla="*/ 90 w 6771417"/>
              <a:gd name="connsiteY23" fmla="*/ 448189 h 597503"/>
              <a:gd name="connsiteX24" fmla="*/ 90 w 6771417"/>
              <a:gd name="connsiteY24" fmla="*/ 448189 h 597503"/>
              <a:gd name="connsiteX25" fmla="*/ 90 w 6771417"/>
              <a:gd name="connsiteY25" fmla="*/ 149390 h 597503"/>
              <a:gd name="connsiteX26" fmla="*/ 90 w 6771417"/>
              <a:gd name="connsiteY26" fmla="*/ 448189 h 597503"/>
              <a:gd name="connsiteX27" fmla="*/ 90 w 6771417"/>
              <a:gd name="connsiteY27" fmla="*/ 149390 h 597503"/>
              <a:gd name="connsiteX28" fmla="*/ 90 w 6771417"/>
              <a:gd name="connsiteY28" fmla="*/ 149390 h 597503"/>
              <a:gd name="connsiteX29" fmla="*/ 149442 w 6771417"/>
              <a:gd name="connsiteY29" fmla="*/ 38 h 597503"/>
              <a:gd name="connsiteX30" fmla="*/ 90 w 6771417"/>
              <a:gd name="connsiteY30" fmla="*/ 149390 h 597503"/>
              <a:gd name="connsiteX31" fmla="*/ 149442 w 6771417"/>
              <a:gd name="connsiteY31" fmla="*/ 38 h 59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71417" h="597503">
                <a:moveTo>
                  <a:pt x="149442" y="38"/>
                </a:moveTo>
                <a:cubicBezTo>
                  <a:pt x="2355908" y="38"/>
                  <a:pt x="4562470" y="38"/>
                  <a:pt x="6622156" y="38"/>
                </a:cubicBezTo>
                <a:moveTo>
                  <a:pt x="149442" y="38"/>
                </a:moveTo>
                <a:cubicBezTo>
                  <a:pt x="1521423" y="38"/>
                  <a:pt x="2893404" y="38"/>
                  <a:pt x="6622156" y="38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771508" y="149390"/>
                </a:moveTo>
                <a:cubicBezTo>
                  <a:pt x="6771508" y="223495"/>
                  <a:pt x="6771508" y="297599"/>
                  <a:pt x="6771508" y="448189"/>
                </a:cubicBezTo>
                <a:moveTo>
                  <a:pt x="6771508" y="149390"/>
                </a:moveTo>
                <a:cubicBezTo>
                  <a:pt x="6771508" y="219685"/>
                  <a:pt x="6771508" y="289979"/>
                  <a:pt x="6771508" y="448189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622156" y="597541"/>
                </a:moveTo>
                <a:cubicBezTo>
                  <a:pt x="4295865" y="597541"/>
                  <a:pt x="1969574" y="597541"/>
                  <a:pt x="149442" y="597541"/>
                </a:cubicBezTo>
                <a:moveTo>
                  <a:pt x="6622156" y="597541"/>
                </a:moveTo>
                <a:cubicBezTo>
                  <a:pt x="4173088" y="597541"/>
                  <a:pt x="1724020" y="597541"/>
                  <a:pt x="149442" y="597541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90" y="448189"/>
                </a:moveTo>
                <a:cubicBezTo>
                  <a:pt x="90" y="342081"/>
                  <a:pt x="90" y="235877"/>
                  <a:pt x="90" y="149390"/>
                </a:cubicBezTo>
                <a:moveTo>
                  <a:pt x="90" y="448189"/>
                </a:moveTo>
                <a:cubicBezTo>
                  <a:pt x="90" y="380752"/>
                  <a:pt x="90" y="313411"/>
                  <a:pt x="90" y="149390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C95A7F1-2F80-4417-85DA-10C7EE805D60}"/>
              </a:ext>
            </a:extLst>
          </p:cNvPr>
          <p:cNvSpPr/>
          <p:nvPr/>
        </p:nvSpPr>
        <p:spPr>
          <a:xfrm>
            <a:off x="5505425" y="2487429"/>
            <a:ext cx="9525" cy="580167"/>
          </a:xfrm>
          <a:custGeom>
            <a:avLst/>
            <a:gdLst>
              <a:gd name="connsiteX0" fmla="*/ 365 w 9525"/>
              <a:gd name="connsiteY0" fmla="*/ 38 h 580167"/>
              <a:gd name="connsiteX1" fmla="*/ 365 w 9525"/>
              <a:gd name="connsiteY1" fmla="*/ 580206 h 580167"/>
              <a:gd name="connsiteX2" fmla="*/ 365 w 9525"/>
              <a:gd name="connsiteY2" fmla="*/ 38 h 580167"/>
              <a:gd name="connsiteX3" fmla="*/ 36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185980B-0CD3-4210-8D1F-3D6F9B98E7F8}"/>
              </a:ext>
            </a:extLst>
          </p:cNvPr>
          <p:cNvSpPr/>
          <p:nvPr/>
        </p:nvSpPr>
        <p:spPr>
          <a:xfrm>
            <a:off x="7514334" y="2491759"/>
            <a:ext cx="9525" cy="580167"/>
          </a:xfrm>
          <a:custGeom>
            <a:avLst/>
            <a:gdLst>
              <a:gd name="connsiteX0" fmla="*/ 575 w 9525"/>
              <a:gd name="connsiteY0" fmla="*/ 39 h 580167"/>
              <a:gd name="connsiteX1" fmla="*/ 575 w 9525"/>
              <a:gd name="connsiteY1" fmla="*/ 580206 h 580167"/>
              <a:gd name="connsiteX2" fmla="*/ 575 w 9525"/>
              <a:gd name="connsiteY2" fmla="*/ 39 h 580167"/>
              <a:gd name="connsiteX3" fmla="*/ 57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2" name="图形 4">
            <a:extLst>
              <a:ext uri="{FF2B5EF4-FFF2-40B4-BE49-F238E27FC236}">
                <a16:creationId xmlns:a16="http://schemas.microsoft.com/office/drawing/2014/main" id="{8085370F-AFF1-4BFD-A311-8E69F7C84051}"/>
              </a:ext>
            </a:extLst>
          </p:cNvPr>
          <p:cNvGrpSpPr/>
          <p:nvPr/>
        </p:nvGrpSpPr>
        <p:grpSpPr>
          <a:xfrm>
            <a:off x="4578902" y="2644081"/>
            <a:ext cx="891920" cy="162877"/>
            <a:chOff x="2831522" y="2049095"/>
            <a:chExt cx="891920" cy="162877"/>
          </a:xfrm>
          <a:noFill/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DE9FAEA-79E7-4A37-92C4-77096CA4BEF7}"/>
                </a:ext>
              </a:extLst>
            </p:cNvPr>
            <p:cNvSpPr/>
            <p:nvPr/>
          </p:nvSpPr>
          <p:spPr>
            <a:xfrm>
              <a:off x="2831522" y="2117580"/>
              <a:ext cx="891920" cy="17335"/>
            </a:xfrm>
            <a:custGeom>
              <a:avLst/>
              <a:gdLst>
                <a:gd name="connsiteX0" fmla="*/ 267 w 891920"/>
                <a:gd name="connsiteY0" fmla="*/ 62 h 17335"/>
                <a:gd name="connsiteX1" fmla="*/ 892188 w 891920"/>
                <a:gd name="connsiteY1" fmla="*/ 17397 h 17335"/>
                <a:gd name="connsiteX2" fmla="*/ 267 w 891920"/>
                <a:gd name="connsiteY2" fmla="*/ 62 h 17335"/>
                <a:gd name="connsiteX3" fmla="*/ 892188 w 891920"/>
                <a:gd name="connsiteY3" fmla="*/ 17397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920" h="17335"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92C2495-33CF-4C91-B05D-BF8C7F0F6673}"/>
                </a:ext>
              </a:extLst>
            </p:cNvPr>
            <p:cNvSpPr/>
            <p:nvPr/>
          </p:nvSpPr>
          <p:spPr>
            <a:xfrm>
              <a:off x="3498082" y="2134915"/>
              <a:ext cx="225361" cy="77057"/>
            </a:xfrm>
            <a:custGeom>
              <a:avLst/>
              <a:gdLst>
                <a:gd name="connsiteX0" fmla="*/ 267 w 225361"/>
                <a:gd name="connsiteY0" fmla="*/ 77119 h 77057"/>
                <a:gd name="connsiteX1" fmla="*/ 225629 w 225361"/>
                <a:gd name="connsiteY1" fmla="*/ 62 h 77057"/>
                <a:gd name="connsiteX2" fmla="*/ 267 w 225361"/>
                <a:gd name="connsiteY2" fmla="*/ 77119 h 77057"/>
                <a:gd name="connsiteX3" fmla="*/ 225629 w 225361"/>
                <a:gd name="connsiteY3" fmla="*/ 62 h 7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61" h="77057">
                  <a:moveTo>
                    <a:pt x="267" y="77119"/>
                  </a:moveTo>
                  <a:cubicBezTo>
                    <a:pt x="77706" y="50640"/>
                    <a:pt x="155049" y="24160"/>
                    <a:pt x="225629" y="62"/>
                  </a:cubicBezTo>
                  <a:moveTo>
                    <a:pt x="267" y="77119"/>
                  </a:moveTo>
                  <a:cubicBezTo>
                    <a:pt x="54464" y="58545"/>
                    <a:pt x="108662" y="40067"/>
                    <a:pt x="225629" y="6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2D6A144-0E9E-4F9C-80C1-A72D3CC1E3BA}"/>
                </a:ext>
              </a:extLst>
            </p:cNvPr>
            <p:cNvSpPr/>
            <p:nvPr/>
          </p:nvSpPr>
          <p:spPr>
            <a:xfrm>
              <a:off x="3501225" y="2049095"/>
              <a:ext cx="222218" cy="85820"/>
            </a:xfrm>
            <a:custGeom>
              <a:avLst/>
              <a:gdLst>
                <a:gd name="connsiteX0" fmla="*/ 267 w 222218"/>
                <a:gd name="connsiteY0" fmla="*/ 62 h 85820"/>
                <a:gd name="connsiteX1" fmla="*/ 222486 w 222218"/>
                <a:gd name="connsiteY1" fmla="*/ 85882 h 85820"/>
                <a:gd name="connsiteX2" fmla="*/ 267 w 222218"/>
                <a:gd name="connsiteY2" fmla="*/ 62 h 85820"/>
                <a:gd name="connsiteX3" fmla="*/ 222486 w 222218"/>
                <a:gd name="connsiteY3" fmla="*/ 85882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18" h="85820">
                  <a:moveTo>
                    <a:pt x="267" y="62"/>
                  </a:moveTo>
                  <a:cubicBezTo>
                    <a:pt x="76563" y="29589"/>
                    <a:pt x="152858" y="59022"/>
                    <a:pt x="222486" y="85882"/>
                  </a:cubicBezTo>
                  <a:moveTo>
                    <a:pt x="267" y="62"/>
                  </a:moveTo>
                  <a:cubicBezTo>
                    <a:pt x="53703" y="20731"/>
                    <a:pt x="107138" y="41305"/>
                    <a:pt x="222486" y="8588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" name="图形 4">
            <a:extLst>
              <a:ext uri="{FF2B5EF4-FFF2-40B4-BE49-F238E27FC236}">
                <a16:creationId xmlns:a16="http://schemas.microsoft.com/office/drawing/2014/main" id="{8BCBDE9C-341B-4B48-BC12-F9D58D7B5497}"/>
              </a:ext>
            </a:extLst>
          </p:cNvPr>
          <p:cNvGrpSpPr/>
          <p:nvPr/>
        </p:nvGrpSpPr>
        <p:grpSpPr>
          <a:xfrm>
            <a:off x="7548927" y="2657104"/>
            <a:ext cx="805338" cy="162877"/>
            <a:chOff x="5801547" y="2062118"/>
            <a:chExt cx="805338" cy="162877"/>
          </a:xfrm>
          <a:noFill/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83CC3E0-9292-4AD6-8D75-478D0EAE70AC}"/>
                </a:ext>
              </a:extLst>
            </p:cNvPr>
            <p:cNvSpPr/>
            <p:nvPr/>
          </p:nvSpPr>
          <p:spPr>
            <a:xfrm>
              <a:off x="5801547" y="2143557"/>
              <a:ext cx="805338" cy="9525"/>
            </a:xfrm>
            <a:custGeom>
              <a:avLst/>
              <a:gdLst>
                <a:gd name="connsiteX0" fmla="*/ 806002 w 805338"/>
                <a:gd name="connsiteY0" fmla="*/ 65 h 9525"/>
                <a:gd name="connsiteX1" fmla="*/ 664 w 805338"/>
                <a:gd name="connsiteY1" fmla="*/ 65 h 9525"/>
                <a:gd name="connsiteX2" fmla="*/ 806002 w 805338"/>
                <a:gd name="connsiteY2" fmla="*/ 65 h 9525"/>
                <a:gd name="connsiteX3" fmla="*/ 664 w 805338"/>
                <a:gd name="connsiteY3" fmla="*/ 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338" h="9525"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B074853-3F88-4EFC-9D82-D041E5BB14A2}"/>
                </a:ext>
              </a:extLst>
            </p:cNvPr>
            <p:cNvSpPr/>
            <p:nvPr/>
          </p:nvSpPr>
          <p:spPr>
            <a:xfrm>
              <a:off x="5801547" y="2062118"/>
              <a:ext cx="223837" cy="81438"/>
            </a:xfrm>
            <a:custGeom>
              <a:avLst/>
              <a:gdLst>
                <a:gd name="connsiteX0" fmla="*/ 224501 w 223837"/>
                <a:gd name="connsiteY0" fmla="*/ 65 h 81438"/>
                <a:gd name="connsiteX1" fmla="*/ 664 w 223837"/>
                <a:gd name="connsiteY1" fmla="*/ 81503 h 81438"/>
                <a:gd name="connsiteX2" fmla="*/ 224501 w 223837"/>
                <a:gd name="connsiteY2" fmla="*/ 65 h 81438"/>
                <a:gd name="connsiteX3" fmla="*/ 664 w 223837"/>
                <a:gd name="connsiteY3" fmla="*/ 81503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65"/>
                  </a:moveTo>
                  <a:cubicBezTo>
                    <a:pt x="158017" y="24258"/>
                    <a:pt x="91532" y="48452"/>
                    <a:pt x="664" y="81503"/>
                  </a:cubicBezTo>
                  <a:moveTo>
                    <a:pt x="224501" y="65"/>
                  </a:moveTo>
                  <a:cubicBezTo>
                    <a:pt x="153540" y="25877"/>
                    <a:pt x="82579" y="51690"/>
                    <a:pt x="664" y="81503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8B113CF-D16B-40BE-BC00-EAA467F19BC7}"/>
                </a:ext>
              </a:extLst>
            </p:cNvPr>
            <p:cNvSpPr/>
            <p:nvPr/>
          </p:nvSpPr>
          <p:spPr>
            <a:xfrm>
              <a:off x="5801547" y="2143557"/>
              <a:ext cx="223837" cy="81438"/>
            </a:xfrm>
            <a:custGeom>
              <a:avLst/>
              <a:gdLst>
                <a:gd name="connsiteX0" fmla="*/ 224501 w 223837"/>
                <a:gd name="connsiteY0" fmla="*/ 81503 h 81438"/>
                <a:gd name="connsiteX1" fmla="*/ 664 w 223837"/>
                <a:gd name="connsiteY1" fmla="*/ 65 h 81438"/>
                <a:gd name="connsiteX2" fmla="*/ 224501 w 223837"/>
                <a:gd name="connsiteY2" fmla="*/ 81503 h 81438"/>
                <a:gd name="connsiteX3" fmla="*/ 664 w 223837"/>
                <a:gd name="connsiteY3" fmla="*/ 65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81503"/>
                  </a:moveTo>
                  <a:cubicBezTo>
                    <a:pt x="158017" y="57310"/>
                    <a:pt x="91532" y="33116"/>
                    <a:pt x="664" y="65"/>
                  </a:cubicBezTo>
                  <a:moveTo>
                    <a:pt x="224501" y="81503"/>
                  </a:moveTo>
                  <a:cubicBezTo>
                    <a:pt x="153540" y="55691"/>
                    <a:pt x="82579" y="29878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64DBD3F-0088-4034-A796-EC96FBE62926}"/>
              </a:ext>
            </a:extLst>
          </p:cNvPr>
          <p:cNvSpPr txBox="1"/>
          <p:nvPr/>
        </p:nvSpPr>
        <p:spPr>
          <a:xfrm>
            <a:off x="2036940" y="2600015"/>
            <a:ext cx="7543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栈数组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5ED41F-7544-425C-9A9F-CA65FB84956F}"/>
              </a:ext>
            </a:extLst>
          </p:cNvPr>
          <p:cNvSpPr txBox="1"/>
          <p:nvPr/>
        </p:nvSpPr>
        <p:spPr>
          <a:xfrm>
            <a:off x="2729667" y="2166194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385381-103E-48E9-8056-0FBC7D2DC275}"/>
              </a:ext>
            </a:extLst>
          </p:cNvPr>
          <p:cNvSpPr txBox="1"/>
          <p:nvPr/>
        </p:nvSpPr>
        <p:spPr>
          <a:xfrm>
            <a:off x="8825667" y="2131558"/>
            <a:ext cx="1049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MaxSize-1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F6C938-C582-4E79-A18A-698A8DE00E9B}"/>
              </a:ext>
            </a:extLst>
          </p:cNvPr>
          <p:cNvSpPr txBox="1"/>
          <p:nvPr/>
        </p:nvSpPr>
        <p:spPr>
          <a:xfrm>
            <a:off x="2435258" y="34910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24" name="图形 4">
            <a:extLst>
              <a:ext uri="{FF2B5EF4-FFF2-40B4-BE49-F238E27FC236}">
                <a16:creationId xmlns:a16="http://schemas.microsoft.com/office/drawing/2014/main" id="{5494A6DC-B0BD-46F1-80F5-C5D5A7D9C321}"/>
              </a:ext>
            </a:extLst>
          </p:cNvPr>
          <p:cNvGrpSpPr/>
          <p:nvPr/>
        </p:nvGrpSpPr>
        <p:grpSpPr>
          <a:xfrm>
            <a:off x="2845690" y="3136852"/>
            <a:ext cx="133254" cy="389667"/>
            <a:chOff x="1098310" y="2541866"/>
            <a:chExt cx="133254" cy="389667"/>
          </a:xfrm>
          <a:noFill/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8F3A85B-BA79-40D5-9F14-86D8FF1E33F8}"/>
                </a:ext>
              </a:extLst>
            </p:cNvPr>
            <p:cNvSpPr/>
            <p:nvPr/>
          </p:nvSpPr>
          <p:spPr>
            <a:xfrm>
              <a:off x="1160318" y="2541866"/>
              <a:ext cx="8667" cy="389667"/>
            </a:xfrm>
            <a:custGeom>
              <a:avLst/>
              <a:gdLst>
                <a:gd name="connsiteX0" fmla="*/ 92 w 8667"/>
                <a:gd name="connsiteY0" fmla="*/ 389815 h 389667"/>
                <a:gd name="connsiteX1" fmla="*/ 8760 w 8667"/>
                <a:gd name="connsiteY1" fmla="*/ 147 h 389667"/>
                <a:gd name="connsiteX2" fmla="*/ 92 w 8667"/>
                <a:gd name="connsiteY2" fmla="*/ 389815 h 389667"/>
                <a:gd name="connsiteX3" fmla="*/ 8760 w 8667"/>
                <a:gd name="connsiteY3" fmla="*/ 147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7" h="389667"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68EEF13-A829-449B-A0FA-12A9D3242B86}"/>
                </a:ext>
              </a:extLst>
            </p:cNvPr>
            <p:cNvSpPr/>
            <p:nvPr/>
          </p:nvSpPr>
          <p:spPr>
            <a:xfrm>
              <a:off x="1168985" y="2541866"/>
              <a:ext cx="62579" cy="184594"/>
            </a:xfrm>
            <a:custGeom>
              <a:avLst/>
              <a:gdLst>
                <a:gd name="connsiteX0" fmla="*/ 62671 w 62579"/>
                <a:gd name="connsiteY0" fmla="*/ 184742 h 184594"/>
                <a:gd name="connsiteX1" fmla="*/ 92 w 62579"/>
                <a:gd name="connsiteY1" fmla="*/ 147 h 184594"/>
                <a:gd name="connsiteX2" fmla="*/ 62671 w 62579"/>
                <a:gd name="connsiteY2" fmla="*/ 184742 h 184594"/>
                <a:gd name="connsiteX3" fmla="*/ 92 w 62579"/>
                <a:gd name="connsiteY3" fmla="*/ 147 h 18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" h="184594">
                  <a:moveTo>
                    <a:pt x="62671" y="184742"/>
                  </a:moveTo>
                  <a:cubicBezTo>
                    <a:pt x="37716" y="111114"/>
                    <a:pt x="12760" y="37390"/>
                    <a:pt x="92" y="147"/>
                  </a:cubicBezTo>
                  <a:moveTo>
                    <a:pt x="62671" y="184742"/>
                  </a:moveTo>
                  <a:cubicBezTo>
                    <a:pt x="39335" y="116067"/>
                    <a:pt x="16094" y="47296"/>
                    <a:pt x="92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025EA5D-AB08-4A61-AB38-1B3394D8A874}"/>
                </a:ext>
              </a:extLst>
            </p:cNvPr>
            <p:cNvSpPr/>
            <p:nvPr/>
          </p:nvSpPr>
          <p:spPr>
            <a:xfrm>
              <a:off x="1098310" y="2541866"/>
              <a:ext cx="70675" cy="181641"/>
            </a:xfrm>
            <a:custGeom>
              <a:avLst/>
              <a:gdLst>
                <a:gd name="connsiteX0" fmla="*/ 92 w 70675"/>
                <a:gd name="connsiteY0" fmla="*/ 181789 h 181641"/>
                <a:gd name="connsiteX1" fmla="*/ 70767 w 70675"/>
                <a:gd name="connsiteY1" fmla="*/ 147 h 181641"/>
                <a:gd name="connsiteX2" fmla="*/ 92 w 70675"/>
                <a:gd name="connsiteY2" fmla="*/ 181789 h 181641"/>
                <a:gd name="connsiteX3" fmla="*/ 70767 w 70675"/>
                <a:gd name="connsiteY3" fmla="*/ 147 h 1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75" h="181641">
                  <a:moveTo>
                    <a:pt x="92" y="181789"/>
                  </a:moveTo>
                  <a:cubicBezTo>
                    <a:pt x="28286" y="109304"/>
                    <a:pt x="56480" y="36819"/>
                    <a:pt x="70767" y="147"/>
                  </a:cubicBezTo>
                  <a:moveTo>
                    <a:pt x="92" y="181789"/>
                  </a:moveTo>
                  <a:cubicBezTo>
                    <a:pt x="26381" y="114162"/>
                    <a:pt x="52670" y="46534"/>
                    <a:pt x="70767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0B8AB19-5D8B-4C33-A8D1-A3F52C70AC31}"/>
              </a:ext>
            </a:extLst>
          </p:cNvPr>
          <p:cNvSpPr txBox="1"/>
          <p:nvPr/>
        </p:nvSpPr>
        <p:spPr>
          <a:xfrm>
            <a:off x="4854885" y="3510518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29" name="图形 4">
            <a:extLst>
              <a:ext uri="{FF2B5EF4-FFF2-40B4-BE49-F238E27FC236}">
                <a16:creationId xmlns:a16="http://schemas.microsoft.com/office/drawing/2014/main" id="{8A67B166-1B6C-40A2-9A1B-846A2080EB87}"/>
              </a:ext>
            </a:extLst>
          </p:cNvPr>
          <p:cNvGrpSpPr/>
          <p:nvPr/>
        </p:nvGrpSpPr>
        <p:grpSpPr>
          <a:xfrm>
            <a:off x="5437946" y="3141182"/>
            <a:ext cx="133254" cy="389667"/>
            <a:chOff x="3690566" y="2546196"/>
            <a:chExt cx="133254" cy="389667"/>
          </a:xfrm>
          <a:noFill/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1C54D77-D43E-4923-B6FA-A71DB2E23E6E}"/>
                </a:ext>
              </a:extLst>
            </p:cNvPr>
            <p:cNvSpPr/>
            <p:nvPr/>
          </p:nvSpPr>
          <p:spPr>
            <a:xfrm>
              <a:off x="3755146" y="2546196"/>
              <a:ext cx="3810" cy="389667"/>
            </a:xfrm>
            <a:custGeom>
              <a:avLst/>
              <a:gdLst>
                <a:gd name="connsiteX0" fmla="*/ 364 w 3810"/>
                <a:gd name="connsiteY0" fmla="*/ 389815 h 389667"/>
                <a:gd name="connsiteX1" fmla="*/ 4174 w 3810"/>
                <a:gd name="connsiteY1" fmla="*/ 148 h 389667"/>
                <a:gd name="connsiteX2" fmla="*/ 364 w 3810"/>
                <a:gd name="connsiteY2" fmla="*/ 389815 h 389667"/>
                <a:gd name="connsiteX3" fmla="*/ 4174 w 3810"/>
                <a:gd name="connsiteY3" fmla="*/ 148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" h="389667"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FC86F5D-483D-4A98-8AEE-6D1ABE71C7E2}"/>
                </a:ext>
              </a:extLst>
            </p:cNvPr>
            <p:cNvSpPr/>
            <p:nvPr/>
          </p:nvSpPr>
          <p:spPr>
            <a:xfrm>
              <a:off x="3758956" y="2546196"/>
              <a:ext cx="64865" cy="183737"/>
            </a:xfrm>
            <a:custGeom>
              <a:avLst/>
              <a:gdLst>
                <a:gd name="connsiteX0" fmla="*/ 65229 w 64865"/>
                <a:gd name="connsiteY0" fmla="*/ 183885 h 183737"/>
                <a:gd name="connsiteX1" fmla="*/ 364 w 64865"/>
                <a:gd name="connsiteY1" fmla="*/ 148 h 183737"/>
                <a:gd name="connsiteX2" fmla="*/ 65229 w 64865"/>
                <a:gd name="connsiteY2" fmla="*/ 183885 h 183737"/>
                <a:gd name="connsiteX3" fmla="*/ 364 w 64865"/>
                <a:gd name="connsiteY3" fmla="*/ 148 h 18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" h="183737">
                  <a:moveTo>
                    <a:pt x="65229" y="183885"/>
                  </a:moveTo>
                  <a:cubicBezTo>
                    <a:pt x="50466" y="142165"/>
                    <a:pt x="35797" y="100446"/>
                    <a:pt x="364" y="148"/>
                  </a:cubicBezTo>
                  <a:moveTo>
                    <a:pt x="65229" y="183885"/>
                  </a:moveTo>
                  <a:cubicBezTo>
                    <a:pt x="47227" y="132926"/>
                    <a:pt x="29225" y="81872"/>
                    <a:pt x="36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82AB5BD-A937-41C6-B9C7-B66AC79E6248}"/>
                </a:ext>
              </a:extLst>
            </p:cNvPr>
            <p:cNvSpPr/>
            <p:nvPr/>
          </p:nvSpPr>
          <p:spPr>
            <a:xfrm>
              <a:off x="3690566" y="2546196"/>
              <a:ext cx="68389" cy="182403"/>
            </a:xfrm>
            <a:custGeom>
              <a:avLst/>
              <a:gdLst>
                <a:gd name="connsiteX0" fmla="*/ 364 w 68389"/>
                <a:gd name="connsiteY0" fmla="*/ 182551 h 182403"/>
                <a:gd name="connsiteX1" fmla="*/ 68754 w 68389"/>
                <a:gd name="connsiteY1" fmla="*/ 148 h 182403"/>
                <a:gd name="connsiteX2" fmla="*/ 364 w 68389"/>
                <a:gd name="connsiteY2" fmla="*/ 182551 h 182403"/>
                <a:gd name="connsiteX3" fmla="*/ 68754 w 68389"/>
                <a:gd name="connsiteY3" fmla="*/ 148 h 18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89" h="182403">
                  <a:moveTo>
                    <a:pt x="364" y="182551"/>
                  </a:moveTo>
                  <a:cubicBezTo>
                    <a:pt x="15890" y="141118"/>
                    <a:pt x="31416" y="99684"/>
                    <a:pt x="68754" y="148"/>
                  </a:cubicBezTo>
                  <a:moveTo>
                    <a:pt x="364" y="182551"/>
                  </a:moveTo>
                  <a:cubicBezTo>
                    <a:pt x="19319" y="131974"/>
                    <a:pt x="38369" y="81301"/>
                    <a:pt x="6875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D527439-FC7E-4D66-BAFB-135181D28E20}"/>
              </a:ext>
            </a:extLst>
          </p:cNvPr>
          <p:cNvSpPr txBox="1"/>
          <p:nvPr/>
        </p:nvSpPr>
        <p:spPr>
          <a:xfrm>
            <a:off x="7056753" y="3522424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34" name="图形 4">
            <a:extLst>
              <a:ext uri="{FF2B5EF4-FFF2-40B4-BE49-F238E27FC236}">
                <a16:creationId xmlns:a16="http://schemas.microsoft.com/office/drawing/2014/main" id="{B7246B3E-1AE9-4DE1-8C38-182B051BE08A}"/>
              </a:ext>
            </a:extLst>
          </p:cNvPr>
          <p:cNvGrpSpPr/>
          <p:nvPr/>
        </p:nvGrpSpPr>
        <p:grpSpPr>
          <a:xfrm>
            <a:off x="7451967" y="3168242"/>
            <a:ext cx="133254" cy="389667"/>
            <a:chOff x="5704587" y="2573256"/>
            <a:chExt cx="133254" cy="389667"/>
          </a:xfrm>
          <a:noFill/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F65DB29-74BD-454F-A1D5-4CBA335352CE}"/>
                </a:ext>
              </a:extLst>
            </p:cNvPr>
            <p:cNvSpPr/>
            <p:nvPr/>
          </p:nvSpPr>
          <p:spPr>
            <a:xfrm>
              <a:off x="5759737" y="2573256"/>
              <a:ext cx="21716" cy="389667"/>
            </a:xfrm>
            <a:custGeom>
              <a:avLst/>
              <a:gdLst>
                <a:gd name="connsiteX0" fmla="*/ 575 w 21716"/>
                <a:gd name="connsiteY0" fmla="*/ 389818 h 389667"/>
                <a:gd name="connsiteX1" fmla="*/ 22292 w 21716"/>
                <a:gd name="connsiteY1" fmla="*/ 151 h 389667"/>
                <a:gd name="connsiteX2" fmla="*/ 575 w 21716"/>
                <a:gd name="connsiteY2" fmla="*/ 389818 h 389667"/>
                <a:gd name="connsiteX3" fmla="*/ 22292 w 21716"/>
                <a:gd name="connsiteY3" fmla="*/ 151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" h="389667"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CEC0DC8-2B09-4381-82BA-DB44CAFD38B3}"/>
                </a:ext>
              </a:extLst>
            </p:cNvPr>
            <p:cNvSpPr/>
            <p:nvPr/>
          </p:nvSpPr>
          <p:spPr>
            <a:xfrm>
              <a:off x="5781454" y="2573256"/>
              <a:ext cx="56387" cy="186785"/>
            </a:xfrm>
            <a:custGeom>
              <a:avLst/>
              <a:gdLst>
                <a:gd name="connsiteX0" fmla="*/ 56963 w 56387"/>
                <a:gd name="connsiteY0" fmla="*/ 186936 h 186785"/>
                <a:gd name="connsiteX1" fmla="*/ 575 w 56387"/>
                <a:gd name="connsiteY1" fmla="*/ 151 h 186785"/>
                <a:gd name="connsiteX2" fmla="*/ 56963 w 56387"/>
                <a:gd name="connsiteY2" fmla="*/ 186936 h 186785"/>
                <a:gd name="connsiteX3" fmla="*/ 575 w 56387"/>
                <a:gd name="connsiteY3" fmla="*/ 151 h 18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7" h="186785">
                  <a:moveTo>
                    <a:pt x="56963" y="186936"/>
                  </a:moveTo>
                  <a:cubicBezTo>
                    <a:pt x="40389" y="131977"/>
                    <a:pt x="23720" y="76922"/>
                    <a:pt x="575" y="151"/>
                  </a:cubicBezTo>
                  <a:moveTo>
                    <a:pt x="56963" y="186936"/>
                  </a:moveTo>
                  <a:cubicBezTo>
                    <a:pt x="44390" y="145121"/>
                    <a:pt x="31721" y="103306"/>
                    <a:pt x="575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07C3BAD0-C283-4416-A08F-9B5F4EA82D6E}"/>
                </a:ext>
              </a:extLst>
            </p:cNvPr>
            <p:cNvSpPr/>
            <p:nvPr/>
          </p:nvSpPr>
          <p:spPr>
            <a:xfrm>
              <a:off x="5704587" y="2573256"/>
              <a:ext cx="76866" cy="179355"/>
            </a:xfrm>
            <a:custGeom>
              <a:avLst/>
              <a:gdLst>
                <a:gd name="connsiteX0" fmla="*/ 575 w 76866"/>
                <a:gd name="connsiteY0" fmla="*/ 179506 h 179355"/>
                <a:gd name="connsiteX1" fmla="*/ 77441 w 76866"/>
                <a:gd name="connsiteY1" fmla="*/ 151 h 179355"/>
                <a:gd name="connsiteX2" fmla="*/ 575 w 76866"/>
                <a:gd name="connsiteY2" fmla="*/ 179506 h 179355"/>
                <a:gd name="connsiteX3" fmla="*/ 77441 w 76866"/>
                <a:gd name="connsiteY3" fmla="*/ 151 h 17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66" h="179355">
                  <a:moveTo>
                    <a:pt x="575" y="179506"/>
                  </a:moveTo>
                  <a:cubicBezTo>
                    <a:pt x="23244" y="126738"/>
                    <a:pt x="45818" y="73874"/>
                    <a:pt x="77441" y="151"/>
                  </a:cubicBezTo>
                  <a:moveTo>
                    <a:pt x="575" y="179506"/>
                  </a:moveTo>
                  <a:cubicBezTo>
                    <a:pt x="17815" y="139311"/>
                    <a:pt x="34960" y="99211"/>
                    <a:pt x="77441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86B7F75-2021-4BF7-A881-97AB9E88EE07}"/>
              </a:ext>
            </a:extLst>
          </p:cNvPr>
          <p:cNvSpPr txBox="1"/>
          <p:nvPr/>
        </p:nvSpPr>
        <p:spPr>
          <a:xfrm>
            <a:off x="9233926" y="34726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39" name="图形 4">
            <a:extLst>
              <a:ext uri="{FF2B5EF4-FFF2-40B4-BE49-F238E27FC236}">
                <a16:creationId xmlns:a16="http://schemas.microsoft.com/office/drawing/2014/main" id="{60DBC7DF-506C-4ADA-8583-82C9EEA06958}"/>
              </a:ext>
            </a:extLst>
          </p:cNvPr>
          <p:cNvGrpSpPr/>
          <p:nvPr/>
        </p:nvGrpSpPr>
        <p:grpSpPr>
          <a:xfrm>
            <a:off x="9676389" y="3090873"/>
            <a:ext cx="119824" cy="350138"/>
            <a:chOff x="7929009" y="2495887"/>
            <a:chExt cx="119824" cy="350138"/>
          </a:xfrm>
          <a:noFill/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192ED44-5155-4226-B5B1-B6D4140BBA2B}"/>
                </a:ext>
              </a:extLst>
            </p:cNvPr>
            <p:cNvSpPr/>
            <p:nvPr/>
          </p:nvSpPr>
          <p:spPr>
            <a:xfrm>
              <a:off x="7977206" y="2495887"/>
              <a:ext cx="24955" cy="350138"/>
            </a:xfrm>
            <a:custGeom>
              <a:avLst/>
              <a:gdLst>
                <a:gd name="connsiteX0" fmla="*/ 25766 w 24955"/>
                <a:gd name="connsiteY0" fmla="*/ 350277 h 350138"/>
                <a:gd name="connsiteX1" fmla="*/ 810 w 24955"/>
                <a:gd name="connsiteY1" fmla="*/ 138 h 350138"/>
                <a:gd name="connsiteX2" fmla="*/ 25766 w 24955"/>
                <a:gd name="connsiteY2" fmla="*/ 350277 h 350138"/>
                <a:gd name="connsiteX3" fmla="*/ 810 w 24955"/>
                <a:gd name="connsiteY3" fmla="*/ 138 h 3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350138"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2FFE76B-E431-4868-83C9-EB4E1D25A299}"/>
                </a:ext>
              </a:extLst>
            </p:cNvPr>
            <p:cNvSpPr/>
            <p:nvPr/>
          </p:nvSpPr>
          <p:spPr>
            <a:xfrm>
              <a:off x="7977206" y="2495887"/>
              <a:ext cx="71627" cy="160305"/>
            </a:xfrm>
            <a:custGeom>
              <a:avLst/>
              <a:gdLst>
                <a:gd name="connsiteX0" fmla="*/ 72438 w 71627"/>
                <a:gd name="connsiteY0" fmla="*/ 160444 h 160305"/>
                <a:gd name="connsiteX1" fmla="*/ 810 w 71627"/>
                <a:gd name="connsiteY1" fmla="*/ 138 h 160305"/>
                <a:gd name="connsiteX2" fmla="*/ 72438 w 71627"/>
                <a:gd name="connsiteY2" fmla="*/ 160444 h 160305"/>
                <a:gd name="connsiteX3" fmla="*/ 810 w 71627"/>
                <a:gd name="connsiteY3" fmla="*/ 138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27" h="160305">
                  <a:moveTo>
                    <a:pt x="72438" y="160444"/>
                  </a:moveTo>
                  <a:cubicBezTo>
                    <a:pt x="51007" y="112629"/>
                    <a:pt x="29671" y="64813"/>
                    <a:pt x="810" y="138"/>
                  </a:cubicBezTo>
                  <a:moveTo>
                    <a:pt x="72438" y="160444"/>
                  </a:moveTo>
                  <a:cubicBezTo>
                    <a:pt x="47006" y="103580"/>
                    <a:pt x="21575" y="46716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C79200B-CD8F-41C3-A92C-79DB29254AD8}"/>
                </a:ext>
              </a:extLst>
            </p:cNvPr>
            <p:cNvSpPr/>
            <p:nvPr/>
          </p:nvSpPr>
          <p:spPr>
            <a:xfrm>
              <a:off x="7929009" y="2495887"/>
              <a:ext cx="48196" cy="168782"/>
            </a:xfrm>
            <a:custGeom>
              <a:avLst/>
              <a:gdLst>
                <a:gd name="connsiteX0" fmla="*/ 810 w 48196"/>
                <a:gd name="connsiteY0" fmla="*/ 168921 h 168782"/>
                <a:gd name="connsiteX1" fmla="*/ 49007 w 48196"/>
                <a:gd name="connsiteY1" fmla="*/ 138 h 168782"/>
                <a:gd name="connsiteX2" fmla="*/ 810 w 48196"/>
                <a:gd name="connsiteY2" fmla="*/ 168921 h 168782"/>
                <a:gd name="connsiteX3" fmla="*/ 49007 w 48196"/>
                <a:gd name="connsiteY3" fmla="*/ 138 h 16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6" h="168782">
                  <a:moveTo>
                    <a:pt x="810" y="168921"/>
                  </a:moveTo>
                  <a:cubicBezTo>
                    <a:pt x="15193" y="118534"/>
                    <a:pt x="29576" y="68242"/>
                    <a:pt x="49007" y="138"/>
                  </a:cubicBezTo>
                  <a:moveTo>
                    <a:pt x="810" y="168921"/>
                  </a:moveTo>
                  <a:cubicBezTo>
                    <a:pt x="17955" y="109104"/>
                    <a:pt x="35005" y="49192"/>
                    <a:pt x="49007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33719CE-FAE5-4DA5-B54E-02D4828CA93B}"/>
              </a:ext>
            </a:extLst>
          </p:cNvPr>
          <p:cNvSpPr txBox="1"/>
          <p:nvPr/>
        </p:nvSpPr>
        <p:spPr>
          <a:xfrm>
            <a:off x="3483008" y="2547194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413E75-DD01-49EE-8535-B9583CD51794}"/>
              </a:ext>
            </a:extLst>
          </p:cNvPr>
          <p:cNvSpPr txBox="1"/>
          <p:nvPr/>
        </p:nvSpPr>
        <p:spPr>
          <a:xfrm>
            <a:off x="8583212" y="2538535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8631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DC9E017-2577-492D-B736-85D9519ED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225" y="1457325"/>
            <a:ext cx="1733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5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81EE7E0-003B-4EFD-9ABF-35BF94D41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18765"/>
            <a:ext cx="12192000" cy="28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0E9C887-0440-4012-8263-D4CAC70B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1295400"/>
            <a:ext cx="6019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AF8C24E-2DB0-4135-8E48-D930552AA82D}"/>
              </a:ext>
            </a:extLst>
          </p:cNvPr>
          <p:cNvSpPr/>
          <p:nvPr/>
        </p:nvSpPr>
        <p:spPr>
          <a:xfrm>
            <a:off x="5667375" y="2318839"/>
            <a:ext cx="857250" cy="2486025"/>
          </a:xfrm>
          <a:custGeom>
            <a:avLst/>
            <a:gdLst>
              <a:gd name="connsiteX0" fmla="*/ 214323 w 857250"/>
              <a:gd name="connsiteY0" fmla="*/ 93 h 2486025"/>
              <a:gd name="connsiteX1" fmla="*/ 642948 w 857250"/>
              <a:gd name="connsiteY1" fmla="*/ 93 h 2486025"/>
              <a:gd name="connsiteX2" fmla="*/ 214323 w 857250"/>
              <a:gd name="connsiteY2" fmla="*/ 93 h 2486025"/>
              <a:gd name="connsiteX3" fmla="*/ 642948 w 857250"/>
              <a:gd name="connsiteY3" fmla="*/ 93 h 2486025"/>
              <a:gd name="connsiteX4" fmla="*/ 642948 w 857250"/>
              <a:gd name="connsiteY4" fmla="*/ 93 h 2486025"/>
              <a:gd name="connsiteX5" fmla="*/ 857260 w 857250"/>
              <a:gd name="connsiteY5" fmla="*/ 214406 h 2486025"/>
              <a:gd name="connsiteX6" fmla="*/ 642948 w 857250"/>
              <a:gd name="connsiteY6" fmla="*/ 93 h 2486025"/>
              <a:gd name="connsiteX7" fmla="*/ 857260 w 857250"/>
              <a:gd name="connsiteY7" fmla="*/ 214406 h 2486025"/>
              <a:gd name="connsiteX8" fmla="*/ 857260 w 857250"/>
              <a:gd name="connsiteY8" fmla="*/ 214406 h 2486025"/>
              <a:gd name="connsiteX9" fmla="*/ 857260 w 857250"/>
              <a:gd name="connsiteY9" fmla="*/ 2271806 h 2486025"/>
              <a:gd name="connsiteX10" fmla="*/ 857260 w 857250"/>
              <a:gd name="connsiteY10" fmla="*/ 214406 h 2486025"/>
              <a:gd name="connsiteX11" fmla="*/ 857260 w 857250"/>
              <a:gd name="connsiteY11" fmla="*/ 2271806 h 2486025"/>
              <a:gd name="connsiteX12" fmla="*/ 857260 w 857250"/>
              <a:gd name="connsiteY12" fmla="*/ 2271806 h 2486025"/>
              <a:gd name="connsiteX13" fmla="*/ 642948 w 857250"/>
              <a:gd name="connsiteY13" fmla="*/ 2486119 h 2486025"/>
              <a:gd name="connsiteX14" fmla="*/ 857260 w 857250"/>
              <a:gd name="connsiteY14" fmla="*/ 2271806 h 2486025"/>
              <a:gd name="connsiteX15" fmla="*/ 642948 w 857250"/>
              <a:gd name="connsiteY15" fmla="*/ 2486119 h 2486025"/>
              <a:gd name="connsiteX16" fmla="*/ 642948 w 857250"/>
              <a:gd name="connsiteY16" fmla="*/ 2486119 h 2486025"/>
              <a:gd name="connsiteX17" fmla="*/ 214323 w 857250"/>
              <a:gd name="connsiteY17" fmla="*/ 2486119 h 2486025"/>
              <a:gd name="connsiteX18" fmla="*/ 642948 w 857250"/>
              <a:gd name="connsiteY18" fmla="*/ 2486119 h 2486025"/>
              <a:gd name="connsiteX19" fmla="*/ 214323 w 857250"/>
              <a:gd name="connsiteY19" fmla="*/ 2486119 h 2486025"/>
              <a:gd name="connsiteX20" fmla="*/ 214323 w 857250"/>
              <a:gd name="connsiteY20" fmla="*/ 2486119 h 2486025"/>
              <a:gd name="connsiteX21" fmla="*/ 10 w 857250"/>
              <a:gd name="connsiteY21" fmla="*/ 2271806 h 2486025"/>
              <a:gd name="connsiteX22" fmla="*/ 214323 w 857250"/>
              <a:gd name="connsiteY22" fmla="*/ 2486119 h 2486025"/>
              <a:gd name="connsiteX23" fmla="*/ 10 w 857250"/>
              <a:gd name="connsiteY23" fmla="*/ 2271806 h 2486025"/>
              <a:gd name="connsiteX24" fmla="*/ 10 w 857250"/>
              <a:gd name="connsiteY24" fmla="*/ 2271806 h 2486025"/>
              <a:gd name="connsiteX25" fmla="*/ 10 w 857250"/>
              <a:gd name="connsiteY25" fmla="*/ 214406 h 2486025"/>
              <a:gd name="connsiteX26" fmla="*/ 10 w 857250"/>
              <a:gd name="connsiteY26" fmla="*/ 2271806 h 2486025"/>
              <a:gd name="connsiteX27" fmla="*/ 10 w 857250"/>
              <a:gd name="connsiteY27" fmla="*/ 214406 h 2486025"/>
              <a:gd name="connsiteX28" fmla="*/ 10 w 857250"/>
              <a:gd name="connsiteY28" fmla="*/ 214406 h 2486025"/>
              <a:gd name="connsiteX29" fmla="*/ 214323 w 857250"/>
              <a:gd name="connsiteY29" fmla="*/ 93 h 2486025"/>
              <a:gd name="connsiteX30" fmla="*/ 10 w 857250"/>
              <a:gd name="connsiteY30" fmla="*/ 214406 h 2486025"/>
              <a:gd name="connsiteX31" fmla="*/ 214323 w 857250"/>
              <a:gd name="connsiteY31" fmla="*/ 93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7250" h="2486025">
                <a:moveTo>
                  <a:pt x="214323" y="93"/>
                </a:moveTo>
                <a:cubicBezTo>
                  <a:pt x="336052" y="93"/>
                  <a:pt x="457782" y="93"/>
                  <a:pt x="642948" y="93"/>
                </a:cubicBezTo>
                <a:moveTo>
                  <a:pt x="214323" y="93"/>
                </a:moveTo>
                <a:cubicBezTo>
                  <a:pt x="374628" y="93"/>
                  <a:pt x="534934" y="93"/>
                  <a:pt x="642948" y="93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857260" y="214406"/>
                </a:moveTo>
                <a:cubicBezTo>
                  <a:pt x="857260" y="652080"/>
                  <a:pt x="857260" y="1089658"/>
                  <a:pt x="857260" y="2271806"/>
                </a:cubicBezTo>
                <a:moveTo>
                  <a:pt x="857260" y="214406"/>
                </a:moveTo>
                <a:cubicBezTo>
                  <a:pt x="857260" y="994408"/>
                  <a:pt x="857260" y="1774410"/>
                  <a:pt x="857260" y="2271806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642948" y="2486119"/>
                </a:moveTo>
                <a:cubicBezTo>
                  <a:pt x="500168" y="2486119"/>
                  <a:pt x="357483" y="2486119"/>
                  <a:pt x="214323" y="2486119"/>
                </a:cubicBezTo>
                <a:moveTo>
                  <a:pt x="642948" y="2486119"/>
                </a:moveTo>
                <a:cubicBezTo>
                  <a:pt x="495501" y="2486119"/>
                  <a:pt x="347958" y="2486119"/>
                  <a:pt x="214323" y="2486119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10" y="2271806"/>
                </a:moveTo>
                <a:cubicBezTo>
                  <a:pt x="10" y="1606199"/>
                  <a:pt x="10" y="940592"/>
                  <a:pt x="10" y="214406"/>
                </a:cubicBezTo>
                <a:moveTo>
                  <a:pt x="10" y="2271806"/>
                </a:moveTo>
                <a:cubicBezTo>
                  <a:pt x="10" y="1506663"/>
                  <a:pt x="10" y="741615"/>
                  <a:pt x="10" y="214406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图形 4">
            <a:extLst>
              <a:ext uri="{FF2B5EF4-FFF2-40B4-BE49-F238E27FC236}">
                <a16:creationId xmlns:a16="http://schemas.microsoft.com/office/drawing/2014/main" id="{3200AD8F-C357-408A-9B54-15A6D1748DB7}"/>
              </a:ext>
            </a:extLst>
          </p:cNvPr>
          <p:cNvGrpSpPr/>
          <p:nvPr/>
        </p:nvGrpSpPr>
        <p:grpSpPr>
          <a:xfrm>
            <a:off x="5934075" y="2753370"/>
            <a:ext cx="200025" cy="1447799"/>
            <a:chOff x="5934075" y="2753370"/>
            <a:chExt cx="200025" cy="1447799"/>
          </a:xfrm>
          <a:solidFill>
            <a:srgbClr val="1E1E1E"/>
          </a:solidFill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CC31AD4-6298-4A96-94DC-307E5D6157DE}"/>
                </a:ext>
              </a:extLst>
            </p:cNvPr>
            <p:cNvSpPr txBox="1"/>
            <p:nvPr/>
          </p:nvSpPr>
          <p:spPr>
            <a:xfrm>
              <a:off x="5842635" y="27076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an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269524-8A26-4B5D-8C40-E24714765F34}"/>
                </a:ext>
              </a:extLst>
            </p:cNvPr>
            <p:cNvSpPr txBox="1"/>
            <p:nvPr/>
          </p:nvSpPr>
          <p:spPr>
            <a:xfrm>
              <a:off x="5842635" y="2945775"/>
              <a:ext cx="220980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505D3A-7BE7-4978-BBE8-F4C0A88D7364}"/>
                </a:ext>
              </a:extLst>
            </p:cNvPr>
            <p:cNvSpPr txBox="1"/>
            <p:nvPr/>
          </p:nvSpPr>
          <p:spPr>
            <a:xfrm>
              <a:off x="5842635" y="3183900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4A35DC-B9CD-46F5-B4BD-C937CA365203}"/>
                </a:ext>
              </a:extLst>
            </p:cNvPr>
            <p:cNvSpPr txBox="1"/>
            <p:nvPr/>
          </p:nvSpPr>
          <p:spPr>
            <a:xfrm>
              <a:off x="5842635" y="3422025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1472E6-FD90-44E3-B735-89636D9EB8B8}"/>
                </a:ext>
              </a:extLst>
            </p:cNvPr>
            <p:cNvSpPr txBox="1"/>
            <p:nvPr/>
          </p:nvSpPr>
          <p:spPr>
            <a:xfrm>
              <a:off x="5842635" y="36601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a2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0CFC9C-2BB7-4AA7-A824-3EB8345D7E6E}"/>
                </a:ext>
              </a:extLst>
            </p:cNvPr>
            <p:cNvSpPr txBox="1"/>
            <p:nvPr/>
          </p:nvSpPr>
          <p:spPr>
            <a:xfrm>
              <a:off x="5842635" y="3898275"/>
              <a:ext cx="382905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a1</a:t>
              </a:r>
            </a:p>
          </p:txBody>
        </p:sp>
      </p:grpSp>
      <p:grpSp>
        <p:nvGrpSpPr>
          <p:cNvPr id="15" name="图形 4">
            <a:extLst>
              <a:ext uri="{FF2B5EF4-FFF2-40B4-BE49-F238E27FC236}">
                <a16:creationId xmlns:a16="http://schemas.microsoft.com/office/drawing/2014/main" id="{EF5077AD-2643-43A4-A68B-6ACF602E7185}"/>
              </a:ext>
            </a:extLst>
          </p:cNvPr>
          <p:cNvGrpSpPr/>
          <p:nvPr/>
        </p:nvGrpSpPr>
        <p:grpSpPr>
          <a:xfrm>
            <a:off x="6120507" y="4738189"/>
            <a:ext cx="162782" cy="600075"/>
            <a:chOff x="6026562" y="4738189"/>
            <a:chExt cx="162782" cy="600075"/>
          </a:xfrm>
          <a:noFill/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F244555-94C0-4853-8DD5-4A508712A642}"/>
                </a:ext>
              </a:extLst>
            </p:cNvPr>
            <p:cNvSpPr/>
            <p:nvPr/>
          </p:nvSpPr>
          <p:spPr>
            <a:xfrm>
              <a:off x="6096000" y="4738189"/>
              <a:ext cx="19050" cy="600075"/>
            </a:xfrm>
            <a:custGeom>
              <a:avLst/>
              <a:gdLst>
                <a:gd name="connsiteX0" fmla="*/ 55 w 19050"/>
                <a:gd name="connsiteY0" fmla="*/ 347 h 600075"/>
                <a:gd name="connsiteX1" fmla="*/ 19105 w 19050"/>
                <a:gd name="connsiteY1" fmla="*/ 600422 h 600075"/>
                <a:gd name="connsiteX2" fmla="*/ 55 w 19050"/>
                <a:gd name="connsiteY2" fmla="*/ 347 h 600075"/>
                <a:gd name="connsiteX3" fmla="*/ 19105 w 19050"/>
                <a:gd name="connsiteY3" fmla="*/ 60042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600075"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059B9A0-507D-4007-9E6B-335671ED2D96}"/>
                </a:ext>
              </a:extLst>
            </p:cNvPr>
            <p:cNvSpPr/>
            <p:nvPr/>
          </p:nvSpPr>
          <p:spPr>
            <a:xfrm>
              <a:off x="6026562" y="5117189"/>
              <a:ext cx="88487" cy="221075"/>
            </a:xfrm>
            <a:custGeom>
              <a:avLst/>
              <a:gdLst>
                <a:gd name="connsiteX0" fmla="*/ 55 w 88487"/>
                <a:gd name="connsiteY0" fmla="*/ 347 h 221075"/>
                <a:gd name="connsiteX1" fmla="*/ 88542 w 88487"/>
                <a:gd name="connsiteY1" fmla="*/ 221423 h 221075"/>
                <a:gd name="connsiteX2" fmla="*/ 55 w 88487"/>
                <a:gd name="connsiteY2" fmla="*/ 347 h 221075"/>
                <a:gd name="connsiteX3" fmla="*/ 88542 w 88487"/>
                <a:gd name="connsiteY3" fmla="*/ 221423 h 22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87" h="221075">
                  <a:moveTo>
                    <a:pt x="55" y="347"/>
                  </a:moveTo>
                  <a:cubicBezTo>
                    <a:pt x="22534" y="56545"/>
                    <a:pt x="45013" y="112742"/>
                    <a:pt x="88542" y="221423"/>
                  </a:cubicBezTo>
                  <a:moveTo>
                    <a:pt x="55" y="347"/>
                  </a:moveTo>
                  <a:cubicBezTo>
                    <a:pt x="18724" y="46925"/>
                    <a:pt x="37298" y="93502"/>
                    <a:pt x="88542" y="221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46E7601-54C2-4F5B-AC02-5DB444250495}"/>
                </a:ext>
              </a:extLst>
            </p:cNvPr>
            <p:cNvSpPr/>
            <p:nvPr/>
          </p:nvSpPr>
          <p:spPr>
            <a:xfrm>
              <a:off x="6115050" y="5112045"/>
              <a:ext cx="74295" cy="226218"/>
            </a:xfrm>
            <a:custGeom>
              <a:avLst/>
              <a:gdLst>
                <a:gd name="connsiteX0" fmla="*/ 74350 w 74295"/>
                <a:gd name="connsiteY0" fmla="*/ 347 h 226218"/>
                <a:gd name="connsiteX1" fmla="*/ 55 w 74295"/>
                <a:gd name="connsiteY1" fmla="*/ 226566 h 226218"/>
                <a:gd name="connsiteX2" fmla="*/ 74350 w 74295"/>
                <a:gd name="connsiteY2" fmla="*/ 347 h 226218"/>
                <a:gd name="connsiteX3" fmla="*/ 55 w 74295"/>
                <a:gd name="connsiteY3" fmla="*/ 226566 h 22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" h="226218">
                  <a:moveTo>
                    <a:pt x="74350" y="347"/>
                  </a:moveTo>
                  <a:cubicBezTo>
                    <a:pt x="55491" y="57878"/>
                    <a:pt x="36536" y="115314"/>
                    <a:pt x="55" y="226566"/>
                  </a:cubicBezTo>
                  <a:moveTo>
                    <a:pt x="74350" y="347"/>
                  </a:moveTo>
                  <a:cubicBezTo>
                    <a:pt x="58729" y="47972"/>
                    <a:pt x="43013" y="95693"/>
                    <a:pt x="55" y="22656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9" name="图形 4">
            <a:extLst>
              <a:ext uri="{FF2B5EF4-FFF2-40B4-BE49-F238E27FC236}">
                <a16:creationId xmlns:a16="http://schemas.microsoft.com/office/drawing/2014/main" id="{6245978D-8FA4-4535-8A30-34F974FAA739}"/>
              </a:ext>
            </a:extLst>
          </p:cNvPr>
          <p:cNvGrpSpPr/>
          <p:nvPr/>
        </p:nvGrpSpPr>
        <p:grpSpPr>
          <a:xfrm>
            <a:off x="6084760" y="1556839"/>
            <a:ext cx="162782" cy="704850"/>
            <a:chOff x="6084760" y="1556839"/>
            <a:chExt cx="162782" cy="704850"/>
          </a:xfrm>
          <a:noFill/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1B3FF9D-A04A-4AF1-8D93-09342CE973DA}"/>
                </a:ext>
              </a:extLst>
            </p:cNvPr>
            <p:cNvSpPr/>
            <p:nvPr/>
          </p:nvSpPr>
          <p:spPr>
            <a:xfrm>
              <a:off x="6153150" y="1556839"/>
              <a:ext cx="19050" cy="704850"/>
            </a:xfrm>
            <a:custGeom>
              <a:avLst/>
              <a:gdLst>
                <a:gd name="connsiteX0" fmla="*/ 61 w 19050"/>
                <a:gd name="connsiteY0" fmla="*/ 13 h 704850"/>
                <a:gd name="connsiteX1" fmla="*/ 19111 w 19050"/>
                <a:gd name="connsiteY1" fmla="*/ 704863 h 704850"/>
                <a:gd name="connsiteX2" fmla="*/ 61 w 19050"/>
                <a:gd name="connsiteY2" fmla="*/ 13 h 704850"/>
                <a:gd name="connsiteX3" fmla="*/ 19111 w 19050"/>
                <a:gd name="connsiteY3" fmla="*/ 704863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04850"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5723222-5CB0-463D-8E13-4C3942AF63DF}"/>
                </a:ext>
              </a:extLst>
            </p:cNvPr>
            <p:cNvSpPr/>
            <p:nvPr/>
          </p:nvSpPr>
          <p:spPr>
            <a:xfrm>
              <a:off x="6084760" y="2040233"/>
              <a:ext cx="87439" cy="221456"/>
            </a:xfrm>
            <a:custGeom>
              <a:avLst/>
              <a:gdLst>
                <a:gd name="connsiteX0" fmla="*/ 61 w 87439"/>
                <a:gd name="connsiteY0" fmla="*/ 13 h 221456"/>
                <a:gd name="connsiteX1" fmla="*/ 87501 w 87439"/>
                <a:gd name="connsiteY1" fmla="*/ 221470 h 221456"/>
                <a:gd name="connsiteX2" fmla="*/ 61 w 87439"/>
                <a:gd name="connsiteY2" fmla="*/ 13 h 221456"/>
                <a:gd name="connsiteX3" fmla="*/ 87501 w 87439"/>
                <a:gd name="connsiteY3" fmla="*/ 221470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39" h="221456">
                  <a:moveTo>
                    <a:pt x="61" y="13"/>
                  </a:moveTo>
                  <a:cubicBezTo>
                    <a:pt x="21873" y="55258"/>
                    <a:pt x="43686" y="110503"/>
                    <a:pt x="87501" y="221470"/>
                  </a:cubicBezTo>
                  <a:moveTo>
                    <a:pt x="61" y="13"/>
                  </a:moveTo>
                  <a:cubicBezTo>
                    <a:pt x="17777" y="44971"/>
                    <a:pt x="35589" y="89929"/>
                    <a:pt x="87501" y="22147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BE403BE-99CE-4748-92E6-EE5FDF44227D}"/>
                </a:ext>
              </a:extLst>
            </p:cNvPr>
            <p:cNvSpPr/>
            <p:nvPr/>
          </p:nvSpPr>
          <p:spPr>
            <a:xfrm>
              <a:off x="6172200" y="2035851"/>
              <a:ext cx="75342" cy="225837"/>
            </a:xfrm>
            <a:custGeom>
              <a:avLst/>
              <a:gdLst>
                <a:gd name="connsiteX0" fmla="*/ 75404 w 75342"/>
                <a:gd name="connsiteY0" fmla="*/ 13 h 225837"/>
                <a:gd name="connsiteX1" fmla="*/ 61 w 75342"/>
                <a:gd name="connsiteY1" fmla="*/ 225851 h 225837"/>
                <a:gd name="connsiteX2" fmla="*/ 75404 w 75342"/>
                <a:gd name="connsiteY2" fmla="*/ 13 h 225837"/>
                <a:gd name="connsiteX3" fmla="*/ 61 w 75342"/>
                <a:gd name="connsiteY3" fmla="*/ 225851 h 22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42" h="225837">
                  <a:moveTo>
                    <a:pt x="75404" y="13"/>
                  </a:moveTo>
                  <a:cubicBezTo>
                    <a:pt x="56640" y="56306"/>
                    <a:pt x="37875" y="112694"/>
                    <a:pt x="61" y="225851"/>
                  </a:cubicBezTo>
                  <a:moveTo>
                    <a:pt x="75404" y="13"/>
                  </a:moveTo>
                  <a:cubicBezTo>
                    <a:pt x="60164" y="45829"/>
                    <a:pt x="44829" y="91739"/>
                    <a:pt x="61" y="2258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3" name="图形 4">
            <a:extLst>
              <a:ext uri="{FF2B5EF4-FFF2-40B4-BE49-F238E27FC236}">
                <a16:creationId xmlns:a16="http://schemas.microsoft.com/office/drawing/2014/main" id="{24BC82D8-B859-47D1-B556-394D2F59B8D2}"/>
              </a:ext>
            </a:extLst>
          </p:cNvPr>
          <p:cNvGrpSpPr/>
          <p:nvPr/>
        </p:nvGrpSpPr>
        <p:grpSpPr>
          <a:xfrm>
            <a:off x="5841872" y="1523978"/>
            <a:ext cx="162877" cy="764190"/>
            <a:chOff x="5841872" y="1523978"/>
            <a:chExt cx="162877" cy="764190"/>
          </a:xfrm>
          <a:noFill/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BDD1D6A-C75A-456C-B89E-259AF4466437}"/>
                </a:ext>
              </a:extLst>
            </p:cNvPr>
            <p:cNvSpPr/>
            <p:nvPr/>
          </p:nvSpPr>
          <p:spPr>
            <a:xfrm>
              <a:off x="5919501" y="1523978"/>
              <a:ext cx="21050" cy="764190"/>
            </a:xfrm>
            <a:custGeom>
              <a:avLst/>
              <a:gdLst>
                <a:gd name="connsiteX0" fmla="*/ 21088 w 21050"/>
                <a:gd name="connsiteY0" fmla="*/ 764281 h 764190"/>
                <a:gd name="connsiteX1" fmla="*/ 4419 w 21050"/>
                <a:gd name="connsiteY1" fmla="*/ 90 h 764190"/>
                <a:gd name="connsiteX2" fmla="*/ 10516 w 21050"/>
                <a:gd name="connsiteY2" fmla="*/ 755708 h 764190"/>
                <a:gd name="connsiteX3" fmla="*/ 38 w 21050"/>
                <a:gd name="connsiteY3" fmla="*/ 9996 h 76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0" h="764190">
                  <a:moveTo>
                    <a:pt x="21088" y="764281"/>
                  </a:moveTo>
                  <a:cubicBezTo>
                    <a:pt x="20422" y="636169"/>
                    <a:pt x="7849" y="125915"/>
                    <a:pt x="4419" y="90"/>
                  </a:cubicBezTo>
                  <a:moveTo>
                    <a:pt x="10516" y="755708"/>
                  </a:moveTo>
                  <a:cubicBezTo>
                    <a:pt x="9754" y="628168"/>
                    <a:pt x="2515" y="132297"/>
                    <a:pt x="38" y="999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20BBEB2-D3EA-43D9-869F-0F19EA8A1A68}"/>
                </a:ext>
              </a:extLst>
            </p:cNvPr>
            <p:cNvSpPr/>
            <p:nvPr/>
          </p:nvSpPr>
          <p:spPr>
            <a:xfrm>
              <a:off x="5919501" y="1533884"/>
              <a:ext cx="85248" cy="222408"/>
            </a:xfrm>
            <a:custGeom>
              <a:avLst/>
              <a:gdLst>
                <a:gd name="connsiteX0" fmla="*/ 85287 w 85248"/>
                <a:gd name="connsiteY0" fmla="*/ 222499 h 222408"/>
                <a:gd name="connsiteX1" fmla="*/ 38 w 85248"/>
                <a:gd name="connsiteY1" fmla="*/ 90 h 222408"/>
                <a:gd name="connsiteX2" fmla="*/ 85287 w 85248"/>
                <a:gd name="connsiteY2" fmla="*/ 222499 h 222408"/>
                <a:gd name="connsiteX3" fmla="*/ 38 w 85248"/>
                <a:gd name="connsiteY3" fmla="*/ 90 h 22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48" h="222408">
                  <a:moveTo>
                    <a:pt x="85287" y="222499"/>
                  </a:moveTo>
                  <a:cubicBezTo>
                    <a:pt x="67570" y="183637"/>
                    <a:pt x="27375" y="122581"/>
                    <a:pt x="38" y="90"/>
                  </a:cubicBezTo>
                  <a:moveTo>
                    <a:pt x="85287" y="222499"/>
                  </a:moveTo>
                  <a:cubicBezTo>
                    <a:pt x="67761" y="147823"/>
                    <a:pt x="43377" y="83720"/>
                    <a:pt x="38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B5EED41-91EC-42F8-9BEC-B53DC976947F}"/>
                </a:ext>
              </a:extLst>
            </p:cNvPr>
            <p:cNvSpPr/>
            <p:nvPr/>
          </p:nvSpPr>
          <p:spPr>
            <a:xfrm>
              <a:off x="5841872" y="1533884"/>
              <a:ext cx="77628" cy="225171"/>
            </a:xfrm>
            <a:custGeom>
              <a:avLst/>
              <a:gdLst>
                <a:gd name="connsiteX0" fmla="*/ 38 w 77628"/>
                <a:gd name="connsiteY0" fmla="*/ 225261 h 225171"/>
                <a:gd name="connsiteX1" fmla="*/ 77667 w 77628"/>
                <a:gd name="connsiteY1" fmla="*/ 90 h 225171"/>
                <a:gd name="connsiteX2" fmla="*/ 38 w 77628"/>
                <a:gd name="connsiteY2" fmla="*/ 225261 h 225171"/>
                <a:gd name="connsiteX3" fmla="*/ 77667 w 77628"/>
                <a:gd name="connsiteY3" fmla="*/ 90 h 22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628" h="225171">
                  <a:moveTo>
                    <a:pt x="38" y="225261"/>
                  </a:moveTo>
                  <a:cubicBezTo>
                    <a:pt x="21946" y="184780"/>
                    <a:pt x="21374" y="123058"/>
                    <a:pt x="77667" y="90"/>
                  </a:cubicBezTo>
                  <a:moveTo>
                    <a:pt x="38" y="225261"/>
                  </a:moveTo>
                  <a:cubicBezTo>
                    <a:pt x="31566" y="150775"/>
                    <a:pt x="56236" y="85815"/>
                    <a:pt x="77667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7" name="图形 4">
            <a:extLst>
              <a:ext uri="{FF2B5EF4-FFF2-40B4-BE49-F238E27FC236}">
                <a16:creationId xmlns:a16="http://schemas.microsoft.com/office/drawing/2014/main" id="{FC695365-F234-48CC-8C47-A0DF694AD5B0}"/>
              </a:ext>
            </a:extLst>
          </p:cNvPr>
          <p:cNvGrpSpPr/>
          <p:nvPr/>
        </p:nvGrpSpPr>
        <p:grpSpPr>
          <a:xfrm>
            <a:off x="5950581" y="4742190"/>
            <a:ext cx="162782" cy="591026"/>
            <a:chOff x="5856636" y="4742190"/>
            <a:chExt cx="162782" cy="591026"/>
          </a:xfrm>
          <a:noFill/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5C4D5B6-9391-49C8-9E12-E110A616D182}"/>
                </a:ext>
              </a:extLst>
            </p:cNvPr>
            <p:cNvSpPr/>
            <p:nvPr/>
          </p:nvSpPr>
          <p:spPr>
            <a:xfrm>
              <a:off x="5909024" y="4742190"/>
              <a:ext cx="31623" cy="591026"/>
            </a:xfrm>
            <a:custGeom>
              <a:avLst/>
              <a:gdLst>
                <a:gd name="connsiteX0" fmla="*/ 15659 w 31623"/>
                <a:gd name="connsiteY0" fmla="*/ 591435 h 591026"/>
                <a:gd name="connsiteX1" fmla="*/ 38 w 31623"/>
                <a:gd name="connsiteY1" fmla="*/ 409 h 591026"/>
                <a:gd name="connsiteX2" fmla="*/ 31661 w 31623"/>
                <a:gd name="connsiteY2" fmla="*/ 586387 h 591026"/>
                <a:gd name="connsiteX3" fmla="*/ 22708 w 31623"/>
                <a:gd name="connsiteY3" fmla="*/ 14601 h 59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23" h="591026">
                  <a:moveTo>
                    <a:pt x="15659" y="591435"/>
                  </a:moveTo>
                  <a:cubicBezTo>
                    <a:pt x="11087" y="493232"/>
                    <a:pt x="1753" y="100136"/>
                    <a:pt x="38" y="409"/>
                  </a:cubicBezTo>
                  <a:moveTo>
                    <a:pt x="31661" y="586387"/>
                  </a:moveTo>
                  <a:cubicBezTo>
                    <a:pt x="30613" y="489422"/>
                    <a:pt x="28327" y="112042"/>
                    <a:pt x="22708" y="1460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7DEC66C-537C-4D2A-800D-E4686947E4EF}"/>
                </a:ext>
              </a:extLst>
            </p:cNvPr>
            <p:cNvSpPr/>
            <p:nvPr/>
          </p:nvSpPr>
          <p:spPr>
            <a:xfrm>
              <a:off x="5931693" y="4756382"/>
              <a:ext cx="87725" cy="221361"/>
            </a:xfrm>
            <a:custGeom>
              <a:avLst/>
              <a:gdLst>
                <a:gd name="connsiteX0" fmla="*/ 87763 w 87725"/>
                <a:gd name="connsiteY0" fmla="*/ 221770 h 221361"/>
                <a:gd name="connsiteX1" fmla="*/ 38 w 87725"/>
                <a:gd name="connsiteY1" fmla="*/ 409 h 221361"/>
                <a:gd name="connsiteX2" fmla="*/ 87763 w 87725"/>
                <a:gd name="connsiteY2" fmla="*/ 221770 h 221361"/>
                <a:gd name="connsiteX3" fmla="*/ 38 w 87725"/>
                <a:gd name="connsiteY3" fmla="*/ 409 h 22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25" h="221361">
                  <a:moveTo>
                    <a:pt x="87763" y="221770"/>
                  </a:moveTo>
                  <a:cubicBezTo>
                    <a:pt x="73762" y="140236"/>
                    <a:pt x="28899" y="78704"/>
                    <a:pt x="38" y="409"/>
                  </a:cubicBezTo>
                  <a:moveTo>
                    <a:pt x="87763" y="221770"/>
                  </a:moveTo>
                  <a:cubicBezTo>
                    <a:pt x="62713" y="178812"/>
                    <a:pt x="39186" y="119090"/>
                    <a:pt x="38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73E0E0-EB39-4CBC-B5A3-10D5274A91B4}"/>
                </a:ext>
              </a:extLst>
            </p:cNvPr>
            <p:cNvSpPr/>
            <p:nvPr/>
          </p:nvSpPr>
          <p:spPr>
            <a:xfrm>
              <a:off x="5856636" y="4756382"/>
              <a:ext cx="75057" cy="226028"/>
            </a:xfrm>
            <a:custGeom>
              <a:avLst/>
              <a:gdLst>
                <a:gd name="connsiteX0" fmla="*/ 38 w 75057"/>
                <a:gd name="connsiteY0" fmla="*/ 226437 h 226028"/>
                <a:gd name="connsiteX1" fmla="*/ 75095 w 75057"/>
                <a:gd name="connsiteY1" fmla="*/ 409 h 226028"/>
                <a:gd name="connsiteX2" fmla="*/ 38 w 75057"/>
                <a:gd name="connsiteY2" fmla="*/ 226437 h 226028"/>
                <a:gd name="connsiteX3" fmla="*/ 75095 w 75057"/>
                <a:gd name="connsiteY3" fmla="*/ 409 h 2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57" h="226028">
                  <a:moveTo>
                    <a:pt x="38" y="226437"/>
                  </a:moveTo>
                  <a:cubicBezTo>
                    <a:pt x="38043" y="144713"/>
                    <a:pt x="45377" y="81657"/>
                    <a:pt x="75095" y="409"/>
                  </a:cubicBezTo>
                  <a:moveTo>
                    <a:pt x="38" y="226437"/>
                  </a:moveTo>
                  <a:cubicBezTo>
                    <a:pt x="12516" y="183384"/>
                    <a:pt x="26613" y="122519"/>
                    <a:pt x="75095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80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9751743-6159-496C-820E-9250FAB4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662" y="2900362"/>
            <a:ext cx="4638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676F17-76FB-468C-A54B-9BA159BF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171" y="950235"/>
            <a:ext cx="28098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4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40D4D91C-8FAA-4447-BDFB-78F9C9C80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887" y="1771650"/>
            <a:ext cx="6372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F141607C-9371-48FF-838A-E2A5B23E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462" y="1700212"/>
            <a:ext cx="86010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5DD3D180-8F91-4353-8834-368A9B27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837" y="2043112"/>
            <a:ext cx="7172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2B417241-8521-426E-9977-6516D9CAE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1681162"/>
            <a:ext cx="9296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374E088E-4FAE-4F7C-BC5F-646781C1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02" y="0"/>
            <a:ext cx="1207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3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7A44FB0B-6A84-48C8-BC1A-2BF24B76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5823"/>
            <a:ext cx="12192000" cy="55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E7C88EE-F837-4EE3-8798-EE4FC479F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500" y="1814512"/>
            <a:ext cx="8763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37</Words>
  <Application>Microsoft Office PowerPoint</Application>
  <PresentationFormat>宽屏</PresentationFormat>
  <Paragraphs>16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等线</vt:lpstr>
      <vt:lpstr>等线 Light</vt:lpstr>
      <vt:lpstr>Arial</vt:lpstr>
      <vt:lpstr>Segoe UI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海阳 李</dc:creator>
  <cp:lastModifiedBy>海阳 李</cp:lastModifiedBy>
  <cp:revision>20</cp:revision>
  <dcterms:created xsi:type="dcterms:W3CDTF">2025-03-19T06:11:45Z</dcterms:created>
  <dcterms:modified xsi:type="dcterms:W3CDTF">2025-03-20T13:01:08Z</dcterms:modified>
</cp:coreProperties>
</file>