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683</Words>
  <Application>Microsoft Office PowerPoint</Application>
  <PresentationFormat>宽屏</PresentationFormat>
  <Paragraphs>329</Paragraphs>
  <Slides>35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65</cp:revision>
  <dcterms:created xsi:type="dcterms:W3CDTF">2025-03-19T06:11:45Z</dcterms:created>
  <dcterms:modified xsi:type="dcterms:W3CDTF">2025-03-24T14:07:02Z</dcterms:modified>
</cp:coreProperties>
</file>