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85" r:id="rId3"/>
    <p:sldId id="343" r:id="rId4"/>
    <p:sldId id="257" r:id="rId5"/>
    <p:sldId id="259" r:id="rId6"/>
    <p:sldId id="261" r:id="rId7"/>
    <p:sldId id="268" r:id="rId8"/>
    <p:sldId id="262" r:id="rId9"/>
    <p:sldId id="269" r:id="rId10"/>
    <p:sldId id="263" r:id="rId11"/>
    <p:sldId id="265" r:id="rId12"/>
    <p:sldId id="270" r:id="rId13"/>
    <p:sldId id="266" r:id="rId14"/>
    <p:sldId id="271" r:id="rId15"/>
    <p:sldId id="267" r:id="rId16"/>
    <p:sldId id="277" r:id="rId17"/>
    <p:sldId id="272" r:id="rId18"/>
    <p:sldId id="276" r:id="rId19"/>
    <p:sldId id="275" r:id="rId20"/>
    <p:sldId id="279" r:id="rId21"/>
    <p:sldId id="281" r:id="rId22"/>
    <p:sldId id="293" r:id="rId23"/>
    <p:sldId id="295" r:id="rId24"/>
    <p:sldId id="294" r:id="rId25"/>
    <p:sldId id="298" r:id="rId26"/>
    <p:sldId id="296" r:id="rId27"/>
    <p:sldId id="299" r:id="rId28"/>
    <p:sldId id="300" r:id="rId29"/>
    <p:sldId id="297" r:id="rId30"/>
    <p:sldId id="304" r:id="rId31"/>
    <p:sldId id="308" r:id="rId32"/>
    <p:sldId id="305" r:id="rId33"/>
    <p:sldId id="340" r:id="rId34"/>
    <p:sldId id="309" r:id="rId35"/>
    <p:sldId id="310" r:id="rId36"/>
    <p:sldId id="312" r:id="rId37"/>
    <p:sldId id="311" r:id="rId38"/>
    <p:sldId id="313" r:id="rId39"/>
    <p:sldId id="315" r:id="rId40"/>
    <p:sldId id="337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6" r:id="rId54"/>
    <p:sldId id="335" r:id="rId55"/>
    <p:sldId id="301" r:id="rId56"/>
    <p:sldId id="321" r:id="rId57"/>
    <p:sldId id="303" r:id="rId58"/>
    <p:sldId id="322" r:id="rId59"/>
    <p:sldId id="317" r:id="rId60"/>
    <p:sldId id="339" r:id="rId61"/>
    <p:sldId id="306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21BB7CF-47F0-4D8E-82F3-D77DDA793F32}">
          <p14:sldIdLst>
            <p14:sldId id="256"/>
            <p14:sldId id="285"/>
            <p14:sldId id="343"/>
          </p14:sldIdLst>
        </p14:section>
        <p14:section name="BST基础" id="{9A156606-383C-4AFA-9209-E7EB0097BAFD}">
          <p14:sldIdLst>
            <p14:sldId id="257"/>
            <p14:sldId id="259"/>
            <p14:sldId id="261"/>
            <p14:sldId id="268"/>
            <p14:sldId id="262"/>
            <p14:sldId id="269"/>
            <p14:sldId id="263"/>
            <p14:sldId id="265"/>
            <p14:sldId id="270"/>
            <p14:sldId id="266"/>
            <p14:sldId id="271"/>
          </p14:sldIdLst>
        </p14:section>
        <p14:section name="Treap" id="{AAA30C63-258E-4B3A-BD83-DCFC302825A4}">
          <p14:sldIdLst>
            <p14:sldId id="267"/>
            <p14:sldId id="277"/>
            <p14:sldId id="272"/>
            <p14:sldId id="276"/>
            <p14:sldId id="275"/>
            <p14:sldId id="279"/>
            <p14:sldId id="281"/>
            <p14:sldId id="293"/>
            <p14:sldId id="295"/>
            <p14:sldId id="294"/>
            <p14:sldId id="298"/>
            <p14:sldId id="296"/>
            <p14:sldId id="299"/>
            <p14:sldId id="300"/>
            <p14:sldId id="297"/>
          </p14:sldIdLst>
        </p14:section>
        <p14:section name="Splay" id="{A62629E8-34CC-4C10-BB6F-3EF105960FF7}">
          <p14:sldIdLst>
            <p14:sldId id="304"/>
            <p14:sldId id="308"/>
            <p14:sldId id="305"/>
            <p14:sldId id="340"/>
            <p14:sldId id="309"/>
            <p14:sldId id="310"/>
            <p14:sldId id="312"/>
            <p14:sldId id="311"/>
            <p14:sldId id="313"/>
            <p14:sldId id="315"/>
          </p14:sldIdLst>
        </p14:section>
        <p14:section name="FHQ-Treap" id="{FE35938C-34B3-48B5-8C83-81905F0456B3}">
          <p14:sldIdLst>
            <p14:sldId id="337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文艺平衡树" id="{46FA80E1-995C-4CC7-9097-48BB9EF580C9}">
          <p14:sldIdLst>
            <p14:sldId id="336"/>
            <p14:sldId id="335"/>
          </p14:sldIdLst>
        </p14:section>
        <p14:section name="结语" id="{86C9AA3C-C547-4CB4-B2B6-B20AE226DC13}">
          <p14:sldIdLst>
            <p14:sldId id="301"/>
            <p14:sldId id="321"/>
            <p14:sldId id="303"/>
            <p14:sldId id="322"/>
            <p14:sldId id="317"/>
            <p14:sldId id="339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C79061-EBF1-4AD3-861D-56EFFDD700FC}" v="516" dt="2023-11-14T13:59:51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6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星 刘" userId="4e516aeb361807ae" providerId="LiveId" clId="{1EC79061-EBF1-4AD3-861D-56EFFDD700FC}"/>
    <pc:docChg chg="undo custSel addSld delSld modSld modSection">
      <pc:chgData name="星 刘" userId="4e516aeb361807ae" providerId="LiveId" clId="{1EC79061-EBF1-4AD3-861D-56EFFDD700FC}" dt="2023-11-14T14:01:20.789" v="1737" actId="20577"/>
      <pc:docMkLst>
        <pc:docMk/>
      </pc:docMkLst>
      <pc:sldChg chg="modSp mod modNotesTx">
        <pc:chgData name="星 刘" userId="4e516aeb361807ae" providerId="LiveId" clId="{1EC79061-EBF1-4AD3-861D-56EFFDD700FC}" dt="2023-11-14T14:01:20.789" v="1737" actId="20577"/>
        <pc:sldMkLst>
          <pc:docMk/>
          <pc:sldMk cId="2236500240" sldId="256"/>
        </pc:sldMkLst>
        <pc:spChg chg="mod">
          <ac:chgData name="星 刘" userId="4e516aeb361807ae" providerId="LiveId" clId="{1EC79061-EBF1-4AD3-861D-56EFFDD700FC}" dt="2023-11-14T13:34:32.349" v="490" actId="403"/>
          <ac:spMkLst>
            <pc:docMk/>
            <pc:sldMk cId="2236500240" sldId="256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35:05.239" v="495" actId="2711"/>
          <ac:spMkLst>
            <pc:docMk/>
            <pc:sldMk cId="2236500240" sldId="256"/>
            <ac:spMk id="3" creationId="{00000000-0000-0000-0000-000000000000}"/>
          </ac:spMkLst>
        </pc:spChg>
      </pc:sldChg>
      <pc:sldChg chg="modSp mod modNotesTx">
        <pc:chgData name="星 刘" userId="4e516aeb361807ae" providerId="LiveId" clId="{1EC79061-EBF1-4AD3-861D-56EFFDD700FC}" dt="2023-11-14T13:56:30.494" v="1239" actId="20577"/>
        <pc:sldMkLst>
          <pc:docMk/>
          <pc:sldMk cId="486033024" sldId="257"/>
        </pc:sldMkLst>
        <pc:spChg chg="mod">
          <ac:chgData name="星 刘" userId="4e516aeb361807ae" providerId="LiveId" clId="{1EC79061-EBF1-4AD3-861D-56EFFDD700FC}" dt="2023-11-14T13:40:04.029" v="515" actId="1076"/>
          <ac:spMkLst>
            <pc:docMk/>
            <pc:sldMk cId="486033024" sldId="257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40:13.875" v="516" actId="2711"/>
          <ac:spMkLst>
            <pc:docMk/>
            <pc:sldMk cId="486033024" sldId="257"/>
            <ac:spMk id="3" creationId="{00000000-0000-0000-0000-000000000000}"/>
          </ac:spMkLst>
        </pc:spChg>
        <pc:picChg chg="mod">
          <ac:chgData name="星 刘" userId="4e516aeb361807ae" providerId="LiveId" clId="{1EC79061-EBF1-4AD3-861D-56EFFDD700FC}" dt="2023-11-14T13:40:15.556" v="517" actId="1076"/>
          <ac:picMkLst>
            <pc:docMk/>
            <pc:sldMk cId="486033024" sldId="257"/>
            <ac:picMk id="1027" creationId="{00000000-0000-0000-0000-000000000000}"/>
          </ac:picMkLst>
        </pc:picChg>
      </pc:sldChg>
      <pc:sldChg chg="modSp mod">
        <pc:chgData name="星 刘" userId="4e516aeb361807ae" providerId="LiveId" clId="{1EC79061-EBF1-4AD3-861D-56EFFDD700FC}" dt="2023-11-14T13:43:15.557" v="732" actId="207"/>
        <pc:sldMkLst>
          <pc:docMk/>
          <pc:sldMk cId="2122966924" sldId="259"/>
        </pc:sldMkLst>
        <pc:spChg chg="mod">
          <ac:chgData name="星 刘" userId="4e516aeb361807ae" providerId="LiveId" clId="{1EC79061-EBF1-4AD3-861D-56EFFDD700FC}" dt="2023-11-14T13:41:22.917" v="538" actId="108"/>
          <ac:spMkLst>
            <pc:docMk/>
            <pc:sldMk cId="2122966924" sldId="259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43:15.557" v="732" actId="207"/>
          <ac:spMkLst>
            <pc:docMk/>
            <pc:sldMk cId="2122966924" sldId="259"/>
            <ac:spMk id="3" creationId="{00000000-0000-0000-0000-000000000000}"/>
          </ac:spMkLst>
        </pc:spChg>
        <pc:picChg chg="mod">
          <ac:chgData name="星 刘" userId="4e516aeb361807ae" providerId="LiveId" clId="{1EC79061-EBF1-4AD3-861D-56EFFDD700FC}" dt="2023-11-14T13:42:49.683" v="728" actId="1076"/>
          <ac:picMkLst>
            <pc:docMk/>
            <pc:sldMk cId="2122966924" sldId="259"/>
            <ac:picMk id="2050" creationId="{00000000-0000-0000-0000-000000000000}"/>
          </ac:picMkLst>
        </pc:picChg>
        <pc:picChg chg="mod">
          <ac:chgData name="星 刘" userId="4e516aeb361807ae" providerId="LiveId" clId="{1EC79061-EBF1-4AD3-861D-56EFFDD700FC}" dt="2023-11-14T13:42:48.561" v="727" actId="1076"/>
          <ac:picMkLst>
            <pc:docMk/>
            <pc:sldMk cId="2122966924" sldId="259"/>
            <ac:picMk id="2051" creationId="{00000000-0000-0000-0000-000000000000}"/>
          </ac:picMkLst>
        </pc:picChg>
      </pc:sldChg>
      <pc:sldChg chg="modSp mod">
        <pc:chgData name="星 刘" userId="4e516aeb361807ae" providerId="LiveId" clId="{1EC79061-EBF1-4AD3-861D-56EFFDD700FC}" dt="2023-11-14T13:43:06.204" v="731" actId="1076"/>
        <pc:sldMkLst>
          <pc:docMk/>
          <pc:sldMk cId="85496890" sldId="261"/>
        </pc:sldMkLst>
        <pc:spChg chg="mod">
          <ac:chgData name="星 刘" userId="4e516aeb361807ae" providerId="LiveId" clId="{1EC79061-EBF1-4AD3-861D-56EFFDD700FC}" dt="2023-11-14T13:43:06.204" v="731" actId="1076"/>
          <ac:spMkLst>
            <pc:docMk/>
            <pc:sldMk cId="85496890" sldId="261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42:59.805" v="729" actId="2711"/>
          <ac:spMkLst>
            <pc:docMk/>
            <pc:sldMk cId="85496890" sldId="261"/>
            <ac:spMk id="5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43:48.741" v="739" actId="20577"/>
        <pc:sldMkLst>
          <pc:docMk/>
          <pc:sldMk cId="2537156093" sldId="262"/>
        </pc:sldMkLst>
        <pc:spChg chg="mod">
          <ac:chgData name="星 刘" userId="4e516aeb361807ae" providerId="LiveId" clId="{1EC79061-EBF1-4AD3-861D-56EFFDD700FC}" dt="2023-11-14T13:43:43.408" v="737" actId="2711"/>
          <ac:spMkLst>
            <pc:docMk/>
            <pc:sldMk cId="2537156093" sldId="262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43:48.741" v="739" actId="20577"/>
          <ac:spMkLst>
            <pc:docMk/>
            <pc:sldMk cId="2537156093" sldId="262"/>
            <ac:spMk id="5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45:01.775" v="802" actId="2711"/>
        <pc:sldMkLst>
          <pc:docMk/>
          <pc:sldMk cId="4225678374" sldId="263"/>
        </pc:sldMkLst>
        <pc:spChg chg="mod">
          <ac:chgData name="星 刘" userId="4e516aeb361807ae" providerId="LiveId" clId="{1EC79061-EBF1-4AD3-861D-56EFFDD700FC}" dt="2023-11-14T13:45:01.775" v="802" actId="2711"/>
          <ac:spMkLst>
            <pc:docMk/>
            <pc:sldMk cId="4225678374" sldId="263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44:50.218" v="800" actId="20577"/>
          <ac:spMkLst>
            <pc:docMk/>
            <pc:sldMk cId="4225678374" sldId="263"/>
            <ac:spMk id="5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44:57.895" v="801" actId="2711"/>
        <pc:sldMkLst>
          <pc:docMk/>
          <pc:sldMk cId="2931051074" sldId="265"/>
        </pc:sldMkLst>
        <pc:spChg chg="mod">
          <ac:chgData name="星 刘" userId="4e516aeb361807ae" providerId="LiveId" clId="{1EC79061-EBF1-4AD3-861D-56EFFDD700FC}" dt="2023-11-14T13:44:57.895" v="801" actId="2711"/>
          <ac:spMkLst>
            <pc:docMk/>
            <pc:sldMk cId="2931051074" sldId="265"/>
            <ac:spMk id="2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45:56.107" v="823" actId="20577"/>
        <pc:sldMkLst>
          <pc:docMk/>
          <pc:sldMk cId="2508865456" sldId="266"/>
        </pc:sldMkLst>
        <pc:spChg chg="mod">
          <ac:chgData name="星 刘" userId="4e516aeb361807ae" providerId="LiveId" clId="{1EC79061-EBF1-4AD3-861D-56EFFDD700FC}" dt="2023-11-14T13:45:35.070" v="810" actId="1076"/>
          <ac:spMkLst>
            <pc:docMk/>
            <pc:sldMk cId="2508865456" sldId="266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45:56.107" v="823" actId="20577"/>
          <ac:spMkLst>
            <pc:docMk/>
            <pc:sldMk cId="2508865456" sldId="266"/>
            <ac:spMk id="5" creationId="{00000000-0000-0000-0000-000000000000}"/>
          </ac:spMkLst>
        </pc:spChg>
        <pc:picChg chg="mod">
          <ac:chgData name="星 刘" userId="4e516aeb361807ae" providerId="LiveId" clId="{1EC79061-EBF1-4AD3-861D-56EFFDD700FC}" dt="2023-11-14T13:45:46.986" v="811" actId="1076"/>
          <ac:picMkLst>
            <pc:docMk/>
            <pc:sldMk cId="2508865456" sldId="266"/>
            <ac:picMk id="6146" creationId="{00000000-0000-0000-0000-000000000000}"/>
          </ac:picMkLst>
        </pc:picChg>
      </pc:sldChg>
      <pc:sldChg chg="modSp mod">
        <pc:chgData name="星 刘" userId="4e516aeb361807ae" providerId="LiveId" clId="{1EC79061-EBF1-4AD3-861D-56EFFDD700FC}" dt="2023-11-14T13:47:15.790" v="844" actId="1076"/>
        <pc:sldMkLst>
          <pc:docMk/>
          <pc:sldMk cId="2197731667" sldId="267"/>
        </pc:sldMkLst>
        <pc:spChg chg="mod">
          <ac:chgData name="星 刘" userId="4e516aeb361807ae" providerId="LiveId" clId="{1EC79061-EBF1-4AD3-861D-56EFFDD700FC}" dt="2023-11-14T13:46:14.113" v="825" actId="2711"/>
          <ac:spMkLst>
            <pc:docMk/>
            <pc:sldMk cId="2197731667" sldId="267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47:13.187" v="843" actId="20577"/>
          <ac:spMkLst>
            <pc:docMk/>
            <pc:sldMk cId="2197731667" sldId="267"/>
            <ac:spMk id="3" creationId="{00000000-0000-0000-0000-000000000000}"/>
          </ac:spMkLst>
        </pc:spChg>
        <pc:spChg chg="mod">
          <ac:chgData name="星 刘" userId="4e516aeb361807ae" providerId="LiveId" clId="{1EC79061-EBF1-4AD3-861D-56EFFDD700FC}" dt="2023-11-14T13:47:15.790" v="844" actId="1076"/>
          <ac:spMkLst>
            <pc:docMk/>
            <pc:sldMk cId="2197731667" sldId="267"/>
            <ac:spMk id="4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43:39.518" v="736" actId="2711"/>
        <pc:sldMkLst>
          <pc:docMk/>
          <pc:sldMk cId="2177133891" sldId="268"/>
        </pc:sldMkLst>
        <pc:spChg chg="mod">
          <ac:chgData name="星 刘" userId="4e516aeb361807ae" providerId="LiveId" clId="{1EC79061-EBF1-4AD3-861D-56EFFDD700FC}" dt="2023-11-14T13:43:23.567" v="733" actId="2711"/>
          <ac:spMkLst>
            <pc:docMk/>
            <pc:sldMk cId="2177133891" sldId="268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43:32.565" v="735" actId="403"/>
          <ac:spMkLst>
            <pc:docMk/>
            <pc:sldMk cId="2177133891" sldId="268"/>
            <ac:spMk id="3" creationId="{00000000-0000-0000-0000-000000000000}"/>
          </ac:spMkLst>
        </pc:spChg>
        <pc:spChg chg="mod">
          <ac:chgData name="星 刘" userId="4e516aeb361807ae" providerId="LiveId" clId="{1EC79061-EBF1-4AD3-861D-56EFFDD700FC}" dt="2023-11-14T13:43:39.518" v="736" actId="2711"/>
          <ac:spMkLst>
            <pc:docMk/>
            <pc:sldMk cId="2177133891" sldId="268"/>
            <ac:spMk id="28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45:05.049" v="803" actId="2711"/>
        <pc:sldMkLst>
          <pc:docMk/>
          <pc:sldMk cId="3890690698" sldId="269"/>
        </pc:sldMkLst>
        <pc:spChg chg="mod">
          <ac:chgData name="星 刘" userId="4e516aeb361807ae" providerId="LiveId" clId="{1EC79061-EBF1-4AD3-861D-56EFFDD700FC}" dt="2023-11-14T13:45:05.049" v="803" actId="2711"/>
          <ac:spMkLst>
            <pc:docMk/>
            <pc:sldMk cId="3890690698" sldId="269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43:59.317" v="741" actId="403"/>
          <ac:spMkLst>
            <pc:docMk/>
            <pc:sldMk cId="3890690698" sldId="269"/>
            <ac:spMk id="3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45:28.743" v="808" actId="2711"/>
        <pc:sldMkLst>
          <pc:docMk/>
          <pc:sldMk cId="3802224550" sldId="270"/>
        </pc:sldMkLst>
        <pc:spChg chg="mod">
          <ac:chgData name="星 刘" userId="4e516aeb361807ae" providerId="LiveId" clId="{1EC79061-EBF1-4AD3-861D-56EFFDD700FC}" dt="2023-11-14T13:45:12.310" v="804" actId="2711"/>
          <ac:spMkLst>
            <pc:docMk/>
            <pc:sldMk cId="3802224550" sldId="270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45:24.876" v="807" actId="403"/>
          <ac:spMkLst>
            <pc:docMk/>
            <pc:sldMk cId="3802224550" sldId="270"/>
            <ac:spMk id="7" creationId="{00000000-0000-0000-0000-000000000000}"/>
          </ac:spMkLst>
        </pc:spChg>
        <pc:spChg chg="mod">
          <ac:chgData name="星 刘" userId="4e516aeb361807ae" providerId="LiveId" clId="{1EC79061-EBF1-4AD3-861D-56EFFDD700FC}" dt="2023-11-14T13:45:18.902" v="805" actId="2711"/>
          <ac:spMkLst>
            <pc:docMk/>
            <pc:sldMk cId="3802224550" sldId="270"/>
            <ac:spMk id="17" creationId="{00000000-0000-0000-0000-000000000000}"/>
          </ac:spMkLst>
        </pc:spChg>
        <pc:spChg chg="mod">
          <ac:chgData name="星 刘" userId="4e516aeb361807ae" providerId="LiveId" clId="{1EC79061-EBF1-4AD3-861D-56EFFDD700FC}" dt="2023-11-14T13:45:28.743" v="808" actId="2711"/>
          <ac:spMkLst>
            <pc:docMk/>
            <pc:sldMk cId="3802224550" sldId="270"/>
            <ac:spMk id="25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46:08.202" v="824" actId="2711"/>
        <pc:sldMkLst>
          <pc:docMk/>
          <pc:sldMk cId="2499509222" sldId="271"/>
        </pc:sldMkLst>
        <pc:spChg chg="mod">
          <ac:chgData name="星 刘" userId="4e516aeb361807ae" providerId="LiveId" clId="{1EC79061-EBF1-4AD3-861D-56EFFDD700FC}" dt="2023-11-14T13:46:08.202" v="824" actId="2711"/>
          <ac:spMkLst>
            <pc:docMk/>
            <pc:sldMk cId="2499509222" sldId="271"/>
            <ac:spMk id="2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47:49.534" v="864" actId="2711"/>
        <pc:sldMkLst>
          <pc:docMk/>
          <pc:sldMk cId="3302674077" sldId="272"/>
        </pc:sldMkLst>
        <pc:spChg chg="mod">
          <ac:chgData name="星 刘" userId="4e516aeb361807ae" providerId="LiveId" clId="{1EC79061-EBF1-4AD3-861D-56EFFDD700FC}" dt="2023-11-14T13:47:49.534" v="864" actId="2711"/>
          <ac:spMkLst>
            <pc:docMk/>
            <pc:sldMk cId="3302674077" sldId="272"/>
            <ac:spMk id="2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48:53.568" v="908" actId="20577"/>
        <pc:sldMkLst>
          <pc:docMk/>
          <pc:sldMk cId="1893138757" sldId="275"/>
        </pc:sldMkLst>
        <pc:spChg chg="mod">
          <ac:chgData name="星 刘" userId="4e516aeb361807ae" providerId="LiveId" clId="{1EC79061-EBF1-4AD3-861D-56EFFDD700FC}" dt="2023-11-14T13:47:56.857" v="866" actId="2711"/>
          <ac:spMkLst>
            <pc:docMk/>
            <pc:sldMk cId="1893138757" sldId="275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48:53.568" v="908" actId="20577"/>
          <ac:spMkLst>
            <pc:docMk/>
            <pc:sldMk cId="1893138757" sldId="275"/>
            <ac:spMk id="5" creationId="{00000000-0000-0000-0000-000000000000}"/>
          </ac:spMkLst>
        </pc:spChg>
        <pc:picChg chg="mod">
          <ac:chgData name="星 刘" userId="4e516aeb361807ae" providerId="LiveId" clId="{1EC79061-EBF1-4AD3-861D-56EFFDD700FC}" dt="2023-11-14T13:48:34.840" v="883" actId="1076"/>
          <ac:picMkLst>
            <pc:docMk/>
            <pc:sldMk cId="1893138757" sldId="275"/>
            <ac:picMk id="13314" creationId="{00000000-0000-0000-0000-000000000000}"/>
          </ac:picMkLst>
        </pc:picChg>
      </pc:sldChg>
      <pc:sldChg chg="modSp mod">
        <pc:chgData name="星 刘" userId="4e516aeb361807ae" providerId="LiveId" clId="{1EC79061-EBF1-4AD3-861D-56EFFDD700FC}" dt="2023-11-14T13:47:52.481" v="865" actId="2711"/>
        <pc:sldMkLst>
          <pc:docMk/>
          <pc:sldMk cId="4156187231" sldId="276"/>
        </pc:sldMkLst>
        <pc:spChg chg="mod">
          <ac:chgData name="星 刘" userId="4e516aeb361807ae" providerId="LiveId" clId="{1EC79061-EBF1-4AD3-861D-56EFFDD700FC}" dt="2023-11-14T13:47:52.481" v="865" actId="2711"/>
          <ac:spMkLst>
            <pc:docMk/>
            <pc:sldMk cId="4156187231" sldId="276"/>
            <ac:spMk id="2" creationId="{00000000-0000-0000-0000-000000000000}"/>
          </ac:spMkLst>
        </pc:spChg>
      </pc:sldChg>
      <pc:sldChg chg="modSp mod modNotesTx">
        <pc:chgData name="星 刘" userId="4e516aeb361807ae" providerId="LiveId" clId="{1EC79061-EBF1-4AD3-861D-56EFFDD700FC}" dt="2023-11-14T13:47:44.416" v="863" actId="20577"/>
        <pc:sldMkLst>
          <pc:docMk/>
          <pc:sldMk cId="3816057492" sldId="277"/>
        </pc:sldMkLst>
        <pc:spChg chg="mod">
          <ac:chgData name="星 刘" userId="4e516aeb361807ae" providerId="LiveId" clId="{1EC79061-EBF1-4AD3-861D-56EFFDD700FC}" dt="2023-11-14T13:47:31.273" v="845" actId="2711"/>
          <ac:spMkLst>
            <pc:docMk/>
            <pc:sldMk cId="3816057492" sldId="277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47:34.537" v="846" actId="1076"/>
          <ac:spMkLst>
            <pc:docMk/>
            <pc:sldMk cId="3816057492" sldId="277"/>
            <ac:spMk id="3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50:26.369" v="936" actId="1076"/>
        <pc:sldMkLst>
          <pc:docMk/>
          <pc:sldMk cId="25925808" sldId="279"/>
        </pc:sldMkLst>
        <pc:spChg chg="mod">
          <ac:chgData name="星 刘" userId="4e516aeb361807ae" providerId="LiveId" clId="{1EC79061-EBF1-4AD3-861D-56EFFDD700FC}" dt="2023-11-14T13:49:00.138" v="909" actId="2711"/>
          <ac:spMkLst>
            <pc:docMk/>
            <pc:sldMk cId="25925808" sldId="279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50:26.369" v="936" actId="1076"/>
          <ac:spMkLst>
            <pc:docMk/>
            <pc:sldMk cId="25925808" sldId="279"/>
            <ac:spMk id="4" creationId="{00000000-0000-0000-0000-000000000000}"/>
          </ac:spMkLst>
        </pc:spChg>
        <pc:spChg chg="mod">
          <ac:chgData name="星 刘" userId="4e516aeb361807ae" providerId="LiveId" clId="{1EC79061-EBF1-4AD3-861D-56EFFDD700FC}" dt="2023-11-14T13:49:04.354" v="911" actId="403"/>
          <ac:spMkLst>
            <pc:docMk/>
            <pc:sldMk cId="25925808" sldId="279"/>
            <ac:spMk id="5" creationId="{00000000-0000-0000-0000-000000000000}"/>
          </ac:spMkLst>
        </pc:spChg>
        <pc:picChg chg="mod">
          <ac:chgData name="星 刘" userId="4e516aeb361807ae" providerId="LiveId" clId="{1EC79061-EBF1-4AD3-861D-56EFFDD700FC}" dt="2023-11-14T13:49:05.809" v="912" actId="1076"/>
          <ac:picMkLst>
            <pc:docMk/>
            <pc:sldMk cId="25925808" sldId="279"/>
            <ac:picMk id="1027" creationId="{00000000-0000-0000-0000-000000000000}"/>
          </ac:picMkLst>
        </pc:picChg>
      </pc:sldChg>
      <pc:sldChg chg="modSp mod">
        <pc:chgData name="星 刘" userId="4e516aeb361807ae" providerId="LiveId" clId="{1EC79061-EBF1-4AD3-861D-56EFFDD700FC}" dt="2023-11-14T13:50:20.262" v="934" actId="14100"/>
        <pc:sldMkLst>
          <pc:docMk/>
          <pc:sldMk cId="191453216" sldId="281"/>
        </pc:sldMkLst>
        <pc:spChg chg="mod">
          <ac:chgData name="星 刘" userId="4e516aeb361807ae" providerId="LiveId" clId="{1EC79061-EBF1-4AD3-861D-56EFFDD700FC}" dt="2023-11-14T13:49:20.587" v="916" actId="2711"/>
          <ac:spMkLst>
            <pc:docMk/>
            <pc:sldMk cId="191453216" sldId="281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50:20.262" v="934" actId="14100"/>
          <ac:spMkLst>
            <pc:docMk/>
            <pc:sldMk cId="191453216" sldId="281"/>
            <ac:spMk id="4" creationId="{00000000-0000-0000-0000-000000000000}"/>
          </ac:spMkLst>
        </pc:spChg>
        <pc:spChg chg="mod">
          <ac:chgData name="星 刘" userId="4e516aeb361807ae" providerId="LiveId" clId="{1EC79061-EBF1-4AD3-861D-56EFFDD700FC}" dt="2023-11-14T13:49:28.166" v="918" actId="2711"/>
          <ac:spMkLst>
            <pc:docMk/>
            <pc:sldMk cId="191453216" sldId="281"/>
            <ac:spMk id="5" creationId="{00000000-0000-0000-0000-000000000000}"/>
          </ac:spMkLst>
        </pc:spChg>
        <pc:spChg chg="mod">
          <ac:chgData name="星 刘" userId="4e516aeb361807ae" providerId="LiveId" clId="{1EC79061-EBF1-4AD3-861D-56EFFDD700FC}" dt="2023-11-14T13:49:42.137" v="922" actId="2711"/>
          <ac:spMkLst>
            <pc:docMk/>
            <pc:sldMk cId="191453216" sldId="281"/>
            <ac:spMk id="7" creationId="{00000000-0000-0000-0000-000000000000}"/>
          </ac:spMkLst>
        </pc:spChg>
        <pc:picChg chg="mod">
          <ac:chgData name="星 刘" userId="4e516aeb361807ae" providerId="LiveId" clId="{1EC79061-EBF1-4AD3-861D-56EFFDD700FC}" dt="2023-11-14T13:49:29.639" v="919" actId="1076"/>
          <ac:picMkLst>
            <pc:docMk/>
            <pc:sldMk cId="191453216" sldId="281"/>
            <ac:picMk id="2050" creationId="{00000000-0000-0000-0000-000000000000}"/>
          </ac:picMkLst>
        </pc:picChg>
      </pc:sldChg>
      <pc:sldChg chg="modSp mod modNotesTx">
        <pc:chgData name="星 刘" userId="4e516aeb361807ae" providerId="LiveId" clId="{1EC79061-EBF1-4AD3-861D-56EFFDD700FC}" dt="2023-11-14T13:39:49.805" v="514" actId="404"/>
        <pc:sldMkLst>
          <pc:docMk/>
          <pc:sldMk cId="486033024" sldId="285"/>
        </pc:sldMkLst>
        <pc:spChg chg="mod">
          <ac:chgData name="星 刘" userId="4e516aeb361807ae" providerId="LiveId" clId="{1EC79061-EBF1-4AD3-861D-56EFFDD700FC}" dt="2023-11-14T13:36:28.862" v="504" actId="1076"/>
          <ac:spMkLst>
            <pc:docMk/>
            <pc:sldMk cId="486033024" sldId="285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39:49.805" v="514" actId="404"/>
          <ac:spMkLst>
            <pc:docMk/>
            <pc:sldMk cId="486033024" sldId="285"/>
            <ac:spMk id="3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50:08.919" v="930" actId="403"/>
        <pc:sldMkLst>
          <pc:docMk/>
          <pc:sldMk cId="3022178808" sldId="293"/>
        </pc:sldMkLst>
        <pc:spChg chg="mod">
          <ac:chgData name="星 刘" userId="4e516aeb361807ae" providerId="LiveId" clId="{1EC79061-EBF1-4AD3-861D-56EFFDD700FC}" dt="2023-11-14T13:49:52.309" v="923" actId="2711"/>
          <ac:spMkLst>
            <pc:docMk/>
            <pc:sldMk cId="3022178808" sldId="293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50:08.919" v="930" actId="403"/>
          <ac:spMkLst>
            <pc:docMk/>
            <pc:sldMk cId="3022178808" sldId="293"/>
            <ac:spMk id="4" creationId="{00000000-0000-0000-0000-000000000000}"/>
          </ac:spMkLst>
        </pc:spChg>
        <pc:spChg chg="mod">
          <ac:chgData name="星 刘" userId="4e516aeb361807ae" providerId="LiveId" clId="{1EC79061-EBF1-4AD3-861D-56EFFDD700FC}" dt="2023-11-14T13:49:57.884" v="926" actId="1076"/>
          <ac:spMkLst>
            <pc:docMk/>
            <pc:sldMk cId="3022178808" sldId="293"/>
            <ac:spMk id="5" creationId="{00000000-0000-0000-0000-000000000000}"/>
          </ac:spMkLst>
        </pc:spChg>
        <pc:picChg chg="mod">
          <ac:chgData name="星 刘" userId="4e516aeb361807ae" providerId="LiveId" clId="{1EC79061-EBF1-4AD3-861D-56EFFDD700FC}" dt="2023-11-14T13:49:59.530" v="927" actId="1076"/>
          <ac:picMkLst>
            <pc:docMk/>
            <pc:sldMk cId="3022178808" sldId="293"/>
            <ac:picMk id="3074" creationId="{00000000-0000-0000-0000-000000000000}"/>
          </ac:picMkLst>
        </pc:picChg>
      </pc:sldChg>
      <pc:sldChg chg="modSp mod">
        <pc:chgData name="星 刘" userId="4e516aeb361807ae" providerId="LiveId" clId="{1EC79061-EBF1-4AD3-861D-56EFFDD700FC}" dt="2023-11-14T13:51:07.900" v="951" actId="2711"/>
        <pc:sldMkLst>
          <pc:docMk/>
          <pc:sldMk cId="2930661247" sldId="294"/>
        </pc:sldMkLst>
        <pc:spChg chg="mod">
          <ac:chgData name="星 刘" userId="4e516aeb361807ae" providerId="LiveId" clId="{1EC79061-EBF1-4AD3-861D-56EFFDD700FC}" dt="2023-11-14T13:50:52.511" v="944" actId="2711"/>
          <ac:spMkLst>
            <pc:docMk/>
            <pc:sldMk cId="2930661247" sldId="294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51:07.900" v="951" actId="2711"/>
          <ac:spMkLst>
            <pc:docMk/>
            <pc:sldMk cId="2930661247" sldId="294"/>
            <ac:spMk id="4" creationId="{00000000-0000-0000-0000-000000000000}"/>
          </ac:spMkLst>
        </pc:spChg>
        <pc:spChg chg="mod">
          <ac:chgData name="星 刘" userId="4e516aeb361807ae" providerId="LiveId" clId="{1EC79061-EBF1-4AD3-861D-56EFFDD700FC}" dt="2023-11-14T13:50:58.286" v="947" actId="1076"/>
          <ac:spMkLst>
            <pc:docMk/>
            <pc:sldMk cId="2930661247" sldId="294"/>
            <ac:spMk id="5" creationId="{00000000-0000-0000-0000-000000000000}"/>
          </ac:spMkLst>
        </pc:spChg>
        <pc:picChg chg="mod">
          <ac:chgData name="星 刘" userId="4e516aeb361807ae" providerId="LiveId" clId="{1EC79061-EBF1-4AD3-861D-56EFFDD700FC}" dt="2023-11-14T13:50:59.705" v="948" actId="1076"/>
          <ac:picMkLst>
            <pc:docMk/>
            <pc:sldMk cId="2930661247" sldId="294"/>
            <ac:picMk id="5122" creationId="{00000000-0000-0000-0000-000000000000}"/>
          </ac:picMkLst>
        </pc:picChg>
      </pc:sldChg>
      <pc:sldChg chg="modSp mod">
        <pc:chgData name="星 刘" userId="4e516aeb361807ae" providerId="LiveId" clId="{1EC79061-EBF1-4AD3-861D-56EFFDD700FC}" dt="2023-11-14T13:50:46.182" v="943" actId="1076"/>
        <pc:sldMkLst>
          <pc:docMk/>
          <pc:sldMk cId="1500224937" sldId="295"/>
        </pc:sldMkLst>
        <pc:spChg chg="mod">
          <ac:chgData name="星 刘" userId="4e516aeb361807ae" providerId="LiveId" clId="{1EC79061-EBF1-4AD3-861D-56EFFDD700FC}" dt="2023-11-14T13:50:32.773" v="937" actId="2711"/>
          <ac:spMkLst>
            <pc:docMk/>
            <pc:sldMk cId="1500224937" sldId="295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50:46.182" v="943" actId="1076"/>
          <ac:spMkLst>
            <pc:docMk/>
            <pc:sldMk cId="1500224937" sldId="295"/>
            <ac:spMk id="4" creationId="{00000000-0000-0000-0000-000000000000}"/>
          </ac:spMkLst>
        </pc:spChg>
        <pc:spChg chg="mod">
          <ac:chgData name="星 刘" userId="4e516aeb361807ae" providerId="LiveId" clId="{1EC79061-EBF1-4AD3-861D-56EFFDD700FC}" dt="2023-11-14T13:50:36.661" v="939" actId="403"/>
          <ac:spMkLst>
            <pc:docMk/>
            <pc:sldMk cId="1500224937" sldId="295"/>
            <ac:spMk id="5" creationId="{00000000-0000-0000-0000-000000000000}"/>
          </ac:spMkLst>
        </pc:spChg>
        <pc:picChg chg="mod">
          <ac:chgData name="星 刘" userId="4e516aeb361807ae" providerId="LiveId" clId="{1EC79061-EBF1-4AD3-861D-56EFFDD700FC}" dt="2023-11-14T13:50:37.583" v="940" actId="1076"/>
          <ac:picMkLst>
            <pc:docMk/>
            <pc:sldMk cId="1500224937" sldId="295"/>
            <ac:picMk id="4098" creationId="{00000000-0000-0000-0000-000000000000}"/>
          </ac:picMkLst>
        </pc:picChg>
      </pc:sldChg>
      <pc:sldChg chg="modSp mod">
        <pc:chgData name="星 刘" userId="4e516aeb361807ae" providerId="LiveId" clId="{1EC79061-EBF1-4AD3-861D-56EFFDD700FC}" dt="2023-11-14T13:51:27.528" v="955" actId="2711"/>
        <pc:sldMkLst>
          <pc:docMk/>
          <pc:sldMk cId="770501266" sldId="296"/>
        </pc:sldMkLst>
        <pc:spChg chg="mod">
          <ac:chgData name="星 刘" userId="4e516aeb361807ae" providerId="LiveId" clId="{1EC79061-EBF1-4AD3-861D-56EFFDD700FC}" dt="2023-11-14T13:51:22.116" v="954" actId="2711"/>
          <ac:spMkLst>
            <pc:docMk/>
            <pc:sldMk cId="770501266" sldId="296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51:27.528" v="955" actId="2711"/>
          <ac:spMkLst>
            <pc:docMk/>
            <pc:sldMk cId="770501266" sldId="296"/>
            <ac:spMk id="6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52:05.359" v="974" actId="403"/>
        <pc:sldMkLst>
          <pc:docMk/>
          <pc:sldMk cId="1868523176" sldId="297"/>
        </pc:sldMkLst>
        <pc:spChg chg="mod">
          <ac:chgData name="星 刘" userId="4e516aeb361807ae" providerId="LiveId" clId="{1EC79061-EBF1-4AD3-861D-56EFFDD700FC}" dt="2023-11-14T13:51:56.834" v="971" actId="2711"/>
          <ac:spMkLst>
            <pc:docMk/>
            <pc:sldMk cId="1868523176" sldId="297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52:05.359" v="974" actId="403"/>
          <ac:spMkLst>
            <pc:docMk/>
            <pc:sldMk cId="1868523176" sldId="297"/>
            <ac:spMk id="5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51:17.536" v="953" actId="2711"/>
        <pc:sldMkLst>
          <pc:docMk/>
          <pc:sldMk cId="2268302686" sldId="298"/>
        </pc:sldMkLst>
        <pc:spChg chg="mod">
          <ac:chgData name="星 刘" userId="4e516aeb361807ae" providerId="LiveId" clId="{1EC79061-EBF1-4AD3-861D-56EFFDD700FC}" dt="2023-11-14T13:51:12.949" v="952" actId="2711"/>
          <ac:spMkLst>
            <pc:docMk/>
            <pc:sldMk cId="2268302686" sldId="298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51:17.536" v="953" actId="2711"/>
          <ac:spMkLst>
            <pc:docMk/>
            <pc:sldMk cId="2268302686" sldId="298"/>
            <ac:spMk id="6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51:39.804" v="958" actId="2711"/>
        <pc:sldMkLst>
          <pc:docMk/>
          <pc:sldMk cId="158256754" sldId="299"/>
        </pc:sldMkLst>
        <pc:spChg chg="mod">
          <ac:chgData name="星 刘" userId="4e516aeb361807ae" providerId="LiveId" clId="{1EC79061-EBF1-4AD3-861D-56EFFDD700FC}" dt="2023-11-14T13:51:37.375" v="957" actId="2711"/>
          <ac:spMkLst>
            <pc:docMk/>
            <pc:sldMk cId="158256754" sldId="299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51:39.804" v="958" actId="2711"/>
          <ac:spMkLst>
            <pc:docMk/>
            <pc:sldMk cId="158256754" sldId="299"/>
            <ac:spMk id="6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51:49.208" v="970" actId="20577"/>
        <pc:sldMkLst>
          <pc:docMk/>
          <pc:sldMk cId="2002893345" sldId="300"/>
        </pc:sldMkLst>
        <pc:spChg chg="mod">
          <ac:chgData name="星 刘" userId="4e516aeb361807ae" providerId="LiveId" clId="{1EC79061-EBF1-4AD3-861D-56EFFDD700FC}" dt="2023-11-14T13:51:49.208" v="970" actId="20577"/>
          <ac:spMkLst>
            <pc:docMk/>
            <pc:sldMk cId="2002893345" sldId="300"/>
            <ac:spMk id="2" creationId="{00000000-0000-0000-0000-000000000000}"/>
          </ac:spMkLst>
        </pc:spChg>
      </pc:sldChg>
      <pc:sldChg chg="modSp">
        <pc:chgData name="星 刘" userId="4e516aeb361807ae" providerId="LiveId" clId="{1EC79061-EBF1-4AD3-861D-56EFFDD700FC}" dt="2023-11-14T10:19:44.884" v="105"/>
        <pc:sldMkLst>
          <pc:docMk/>
          <pc:sldMk cId="3990416624" sldId="301"/>
        </pc:sldMkLst>
        <pc:spChg chg="mod">
          <ac:chgData name="星 刘" userId="4e516aeb361807ae" providerId="LiveId" clId="{1EC79061-EBF1-4AD3-861D-56EFFDD700FC}" dt="2023-11-14T10:19:44.884" v="105"/>
          <ac:spMkLst>
            <pc:docMk/>
            <pc:sldMk cId="3990416624" sldId="301"/>
            <ac:spMk id="6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52:20.666" v="977" actId="2711"/>
        <pc:sldMkLst>
          <pc:docMk/>
          <pc:sldMk cId="601701784" sldId="304"/>
        </pc:sldMkLst>
        <pc:spChg chg="mod">
          <ac:chgData name="星 刘" userId="4e516aeb361807ae" providerId="LiveId" clId="{1EC79061-EBF1-4AD3-861D-56EFFDD700FC}" dt="2023-11-14T13:52:09.940" v="975" actId="2711"/>
          <ac:spMkLst>
            <pc:docMk/>
            <pc:sldMk cId="601701784" sldId="304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52:20.666" v="977" actId="2711"/>
          <ac:spMkLst>
            <pc:docMk/>
            <pc:sldMk cId="601701784" sldId="304"/>
            <ac:spMk id="4" creationId="{00000000-0000-0000-0000-000000000000}"/>
          </ac:spMkLst>
        </pc:spChg>
      </pc:sldChg>
      <pc:sldChg chg="addSp delSp modSp mod">
        <pc:chgData name="星 刘" userId="4e516aeb361807ae" providerId="LiveId" clId="{1EC79061-EBF1-4AD3-861D-56EFFDD700FC}" dt="2023-11-14T13:53:56.467" v="1023" actId="1076"/>
        <pc:sldMkLst>
          <pc:docMk/>
          <pc:sldMk cId="1637301574" sldId="305"/>
        </pc:sldMkLst>
        <pc:spChg chg="mod">
          <ac:chgData name="星 刘" userId="4e516aeb361807ae" providerId="LiveId" clId="{1EC79061-EBF1-4AD3-861D-56EFFDD700FC}" dt="2023-11-14T13:52:47.555" v="979" actId="2711"/>
          <ac:spMkLst>
            <pc:docMk/>
            <pc:sldMk cId="1637301574" sldId="305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53:55.497" v="1022" actId="20577"/>
          <ac:spMkLst>
            <pc:docMk/>
            <pc:sldMk cId="1637301574" sldId="305"/>
            <ac:spMk id="4" creationId="{00000000-0000-0000-0000-000000000000}"/>
          </ac:spMkLst>
        </pc:spChg>
        <pc:spChg chg="del">
          <ac:chgData name="星 刘" userId="4e516aeb361807ae" providerId="LiveId" clId="{1EC79061-EBF1-4AD3-861D-56EFFDD700FC}" dt="2023-11-14T12:53:05.308" v="188" actId="478"/>
          <ac:spMkLst>
            <pc:docMk/>
            <pc:sldMk cId="1637301574" sldId="305"/>
            <ac:spMk id="5" creationId="{00000000-0000-0000-0000-000000000000}"/>
          </ac:spMkLst>
        </pc:spChg>
        <pc:spChg chg="mod">
          <ac:chgData name="星 刘" userId="4e516aeb361807ae" providerId="LiveId" clId="{1EC79061-EBF1-4AD3-861D-56EFFDD700FC}" dt="2023-11-14T13:53:00.519" v="983" actId="1076"/>
          <ac:spMkLst>
            <pc:docMk/>
            <pc:sldMk cId="1637301574" sldId="305"/>
            <ac:spMk id="14" creationId="{00000000-0000-0000-0000-000000000000}"/>
          </ac:spMkLst>
        </pc:spChg>
        <pc:picChg chg="add mod">
          <ac:chgData name="星 刘" userId="4e516aeb361807ae" providerId="LiveId" clId="{1EC79061-EBF1-4AD3-861D-56EFFDD700FC}" dt="2023-11-14T13:53:39.066" v="1002" actId="14100"/>
          <ac:picMkLst>
            <pc:docMk/>
            <pc:sldMk cId="1637301574" sldId="305"/>
            <ac:picMk id="7" creationId="{FB838FD7-69D1-2608-A73A-4580C2B633BB}"/>
          </ac:picMkLst>
        </pc:picChg>
        <pc:picChg chg="add mod">
          <ac:chgData name="星 刘" userId="4e516aeb361807ae" providerId="LiveId" clId="{1EC79061-EBF1-4AD3-861D-56EFFDD700FC}" dt="2023-11-14T13:53:44.441" v="1008" actId="1076"/>
          <ac:picMkLst>
            <pc:docMk/>
            <pc:sldMk cId="1637301574" sldId="305"/>
            <ac:picMk id="9" creationId="{E660536A-C396-EFC5-719E-0451A245FB33}"/>
          </ac:picMkLst>
        </pc:picChg>
        <pc:picChg chg="add del">
          <ac:chgData name="星 刘" userId="4e516aeb361807ae" providerId="LiveId" clId="{1EC79061-EBF1-4AD3-861D-56EFFDD700FC}" dt="2023-11-14T12:52:50.545" v="176" actId="22"/>
          <ac:picMkLst>
            <pc:docMk/>
            <pc:sldMk cId="1637301574" sldId="305"/>
            <ac:picMk id="11" creationId="{2E9EBBC8-6974-F2DF-7FDE-0FB3694E7B56}"/>
          </ac:picMkLst>
        </pc:picChg>
        <pc:picChg chg="add mod">
          <ac:chgData name="星 刘" userId="4e516aeb361807ae" providerId="LiveId" clId="{1EC79061-EBF1-4AD3-861D-56EFFDD700FC}" dt="2023-11-14T13:53:51.610" v="1013" actId="1076"/>
          <ac:picMkLst>
            <pc:docMk/>
            <pc:sldMk cId="1637301574" sldId="305"/>
            <ac:picMk id="12" creationId="{091D68F5-FC9B-9C79-1993-606E353CACE5}"/>
          </ac:picMkLst>
        </pc:picChg>
        <pc:picChg chg="add mod">
          <ac:chgData name="星 刘" userId="4e516aeb361807ae" providerId="LiveId" clId="{1EC79061-EBF1-4AD3-861D-56EFFDD700FC}" dt="2023-11-14T13:53:53.339" v="1014" actId="1076"/>
          <ac:picMkLst>
            <pc:docMk/>
            <pc:sldMk cId="1637301574" sldId="305"/>
            <ac:picMk id="13" creationId="{AD039A6A-CFBB-E130-E569-8119F1096F13}"/>
          </ac:picMkLst>
        </pc:picChg>
        <pc:picChg chg="add mod">
          <ac:chgData name="星 刘" userId="4e516aeb361807ae" providerId="LiveId" clId="{1EC79061-EBF1-4AD3-861D-56EFFDD700FC}" dt="2023-11-14T13:53:56.467" v="1023" actId="1076"/>
          <ac:picMkLst>
            <pc:docMk/>
            <pc:sldMk cId="1637301574" sldId="305"/>
            <ac:picMk id="15" creationId="{4F850C8A-3494-905B-720F-6C6B4E126716}"/>
          </ac:picMkLst>
        </pc:picChg>
        <pc:picChg chg="del">
          <ac:chgData name="星 刘" userId="4e516aeb361807ae" providerId="LiveId" clId="{1EC79061-EBF1-4AD3-861D-56EFFDD700FC}" dt="2023-11-14T12:49:12.753" v="144" actId="478"/>
          <ac:picMkLst>
            <pc:docMk/>
            <pc:sldMk cId="1637301574" sldId="305"/>
            <ac:picMk id="5122" creationId="{00000000-0000-0000-0000-000000000000}"/>
          </ac:picMkLst>
        </pc:picChg>
        <pc:picChg chg="del">
          <ac:chgData name="星 刘" userId="4e516aeb361807ae" providerId="LiveId" clId="{1EC79061-EBF1-4AD3-861D-56EFFDD700FC}" dt="2023-11-14T12:50:08.516" v="152" actId="478"/>
          <ac:picMkLst>
            <pc:docMk/>
            <pc:sldMk cId="1637301574" sldId="305"/>
            <ac:picMk id="5123" creationId="{00000000-0000-0000-0000-000000000000}"/>
          </ac:picMkLst>
        </pc:picChg>
        <pc:picChg chg="mod">
          <ac:chgData name="星 刘" userId="4e516aeb361807ae" providerId="LiveId" clId="{1EC79061-EBF1-4AD3-861D-56EFFDD700FC}" dt="2023-11-14T13:53:47.328" v="1012" actId="1076"/>
          <ac:picMkLst>
            <pc:docMk/>
            <pc:sldMk cId="1637301574" sldId="305"/>
            <ac:picMk id="5124" creationId="{00000000-0000-0000-0000-000000000000}"/>
          </ac:picMkLst>
        </pc:picChg>
        <pc:picChg chg="del">
          <ac:chgData name="星 刘" userId="4e516aeb361807ae" providerId="LiveId" clId="{1EC79061-EBF1-4AD3-861D-56EFFDD700FC}" dt="2023-11-14T12:50:09.367" v="153" actId="478"/>
          <ac:picMkLst>
            <pc:docMk/>
            <pc:sldMk cId="1637301574" sldId="305"/>
            <ac:picMk id="5125" creationId="{00000000-0000-0000-0000-000000000000}"/>
          </ac:picMkLst>
        </pc:picChg>
        <pc:picChg chg="del">
          <ac:chgData name="星 刘" userId="4e516aeb361807ae" providerId="LiveId" clId="{1EC79061-EBF1-4AD3-861D-56EFFDD700FC}" dt="2023-11-14T12:53:09.117" v="191" actId="478"/>
          <ac:picMkLst>
            <pc:docMk/>
            <pc:sldMk cId="1637301574" sldId="305"/>
            <ac:picMk id="5126" creationId="{00000000-0000-0000-0000-000000000000}"/>
          </ac:picMkLst>
        </pc:picChg>
        <pc:picChg chg="del">
          <ac:chgData name="星 刘" userId="4e516aeb361807ae" providerId="LiveId" clId="{1EC79061-EBF1-4AD3-861D-56EFFDD700FC}" dt="2023-11-14T12:53:06.105" v="189" actId="478"/>
          <ac:picMkLst>
            <pc:docMk/>
            <pc:sldMk cId="1637301574" sldId="305"/>
            <ac:picMk id="5127" creationId="{00000000-0000-0000-0000-000000000000}"/>
          </ac:picMkLst>
        </pc:picChg>
        <pc:picChg chg="del">
          <ac:chgData name="星 刘" userId="4e516aeb361807ae" providerId="LiveId" clId="{1EC79061-EBF1-4AD3-861D-56EFFDD700FC}" dt="2023-11-14T12:53:04.164" v="187" actId="478"/>
          <ac:picMkLst>
            <pc:docMk/>
            <pc:sldMk cId="1637301574" sldId="305"/>
            <ac:picMk id="5128" creationId="{00000000-0000-0000-0000-000000000000}"/>
          </ac:picMkLst>
        </pc:picChg>
      </pc:sldChg>
      <pc:sldChg chg="modSp modAnim">
        <pc:chgData name="星 刘" userId="4e516aeb361807ae" providerId="LiveId" clId="{1EC79061-EBF1-4AD3-861D-56EFFDD700FC}" dt="2023-11-14T07:29:48.807" v="98" actId="20577"/>
        <pc:sldMkLst>
          <pc:docMk/>
          <pc:sldMk cId="1038853393" sldId="306"/>
        </pc:sldMkLst>
        <pc:spChg chg="mod">
          <ac:chgData name="星 刘" userId="4e516aeb361807ae" providerId="LiveId" clId="{1EC79061-EBF1-4AD3-861D-56EFFDD700FC}" dt="2023-11-14T07:29:48.807" v="98" actId="20577"/>
          <ac:spMkLst>
            <pc:docMk/>
            <pc:sldMk cId="1038853393" sldId="306"/>
            <ac:spMk id="7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52:31.823" v="978" actId="2711"/>
        <pc:sldMkLst>
          <pc:docMk/>
          <pc:sldMk cId="517761933" sldId="308"/>
        </pc:sldMkLst>
        <pc:spChg chg="mod">
          <ac:chgData name="星 刘" userId="4e516aeb361807ae" providerId="LiveId" clId="{1EC79061-EBF1-4AD3-861D-56EFFDD700FC}" dt="2023-11-14T13:52:31.823" v="978" actId="2711"/>
          <ac:spMkLst>
            <pc:docMk/>
            <pc:sldMk cId="517761933" sldId="308"/>
            <ac:spMk id="2" creationId="{00000000-0000-0000-0000-000000000000}"/>
          </ac:spMkLst>
        </pc:spChg>
      </pc:sldChg>
      <pc:sldChg chg="addSp delSp modSp mod">
        <pc:chgData name="星 刘" userId="4e516aeb361807ae" providerId="LiveId" clId="{1EC79061-EBF1-4AD3-861D-56EFFDD700FC}" dt="2023-11-14T13:54:53.353" v="1130" actId="2711"/>
        <pc:sldMkLst>
          <pc:docMk/>
          <pc:sldMk cId="2617666327" sldId="309"/>
        </pc:sldMkLst>
        <pc:spChg chg="mod">
          <ac:chgData name="星 刘" userId="4e516aeb361807ae" providerId="LiveId" clId="{1EC79061-EBF1-4AD3-861D-56EFFDD700FC}" dt="2023-11-14T13:54:53.353" v="1130" actId="2711"/>
          <ac:spMkLst>
            <pc:docMk/>
            <pc:sldMk cId="2617666327" sldId="309"/>
            <ac:spMk id="2" creationId="{00000000-0000-0000-0000-000000000000}"/>
          </ac:spMkLst>
        </pc:spChg>
        <pc:picChg chg="add mod">
          <ac:chgData name="星 刘" userId="4e516aeb361807ae" providerId="LiveId" clId="{1EC79061-EBF1-4AD3-861D-56EFFDD700FC}" dt="2023-11-14T12:43:04.876" v="143" actId="14100"/>
          <ac:picMkLst>
            <pc:docMk/>
            <pc:sldMk cId="2617666327" sldId="309"/>
            <ac:picMk id="4" creationId="{25D74035-C920-EFBD-0532-518753BC58F0}"/>
          </ac:picMkLst>
        </pc:picChg>
        <pc:picChg chg="del">
          <ac:chgData name="星 刘" userId="4e516aeb361807ae" providerId="LiveId" clId="{1EC79061-EBF1-4AD3-861D-56EFFDD700FC}" dt="2023-11-14T12:42:19.292" v="136" actId="478"/>
          <ac:picMkLst>
            <pc:docMk/>
            <pc:sldMk cId="2617666327" sldId="309"/>
            <ac:picMk id="7170" creationId="{00000000-0000-0000-0000-000000000000}"/>
          </ac:picMkLst>
        </pc:picChg>
      </pc:sldChg>
      <pc:sldChg chg="modSp mod">
        <pc:chgData name="星 刘" userId="4e516aeb361807ae" providerId="LiveId" clId="{1EC79061-EBF1-4AD3-861D-56EFFDD700FC}" dt="2023-11-14T13:55:02.903" v="1133" actId="403"/>
        <pc:sldMkLst>
          <pc:docMk/>
          <pc:sldMk cId="4236196443" sldId="310"/>
        </pc:sldMkLst>
        <pc:spChg chg="mod">
          <ac:chgData name="星 刘" userId="4e516aeb361807ae" providerId="LiveId" clId="{1EC79061-EBF1-4AD3-861D-56EFFDD700FC}" dt="2023-11-14T13:54:57.654" v="1131" actId="2711"/>
          <ac:spMkLst>
            <pc:docMk/>
            <pc:sldMk cId="4236196443" sldId="310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55:02.903" v="1133" actId="403"/>
          <ac:spMkLst>
            <pc:docMk/>
            <pc:sldMk cId="4236196443" sldId="310"/>
            <ac:spMk id="4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55:19.411" v="1139" actId="2711"/>
        <pc:sldMkLst>
          <pc:docMk/>
          <pc:sldMk cId="1522028017" sldId="311"/>
        </pc:sldMkLst>
        <pc:spChg chg="mod">
          <ac:chgData name="星 刘" userId="4e516aeb361807ae" providerId="LiveId" clId="{1EC79061-EBF1-4AD3-861D-56EFFDD700FC}" dt="2023-11-14T13:55:16.859" v="1138" actId="2711"/>
          <ac:spMkLst>
            <pc:docMk/>
            <pc:sldMk cId="1522028017" sldId="311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55:19.411" v="1139" actId="2711"/>
          <ac:spMkLst>
            <pc:docMk/>
            <pc:sldMk cId="1522028017" sldId="311"/>
            <ac:spMk id="5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55:13.413" v="1137" actId="1076"/>
        <pc:sldMkLst>
          <pc:docMk/>
          <pc:sldMk cId="1522028017" sldId="312"/>
        </pc:sldMkLst>
        <pc:spChg chg="mod">
          <ac:chgData name="星 刘" userId="4e516aeb361807ae" providerId="LiveId" clId="{1EC79061-EBF1-4AD3-861D-56EFFDD700FC}" dt="2023-11-14T13:55:07.372" v="1134" actId="2711"/>
          <ac:spMkLst>
            <pc:docMk/>
            <pc:sldMk cId="1522028017" sldId="312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55:13.413" v="1137" actId="1076"/>
          <ac:spMkLst>
            <pc:docMk/>
            <pc:sldMk cId="1522028017" sldId="312"/>
            <ac:spMk id="7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55:31.562" v="1144" actId="403"/>
        <pc:sldMkLst>
          <pc:docMk/>
          <pc:sldMk cId="3770301055" sldId="313"/>
        </pc:sldMkLst>
        <pc:spChg chg="mod">
          <ac:chgData name="星 刘" userId="4e516aeb361807ae" providerId="LiveId" clId="{1EC79061-EBF1-4AD3-861D-56EFFDD700FC}" dt="2023-11-14T13:55:23.466" v="1140" actId="2711"/>
          <ac:spMkLst>
            <pc:docMk/>
            <pc:sldMk cId="3770301055" sldId="313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55:27.213" v="1142" actId="403"/>
          <ac:spMkLst>
            <pc:docMk/>
            <pc:sldMk cId="3770301055" sldId="313"/>
            <ac:spMk id="6" creationId="{00000000-0000-0000-0000-000000000000}"/>
          </ac:spMkLst>
        </pc:spChg>
        <pc:spChg chg="mod">
          <ac:chgData name="星 刘" userId="4e516aeb361807ae" providerId="LiveId" clId="{1EC79061-EBF1-4AD3-861D-56EFFDD700FC}" dt="2023-11-14T13:55:31.562" v="1144" actId="403"/>
          <ac:spMkLst>
            <pc:docMk/>
            <pc:sldMk cId="3770301055" sldId="313"/>
            <ac:spMk id="7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55:39.193" v="1147" actId="403"/>
        <pc:sldMkLst>
          <pc:docMk/>
          <pc:sldMk cId="1086333834" sldId="315"/>
        </pc:sldMkLst>
        <pc:spChg chg="mod">
          <ac:chgData name="星 刘" userId="4e516aeb361807ae" providerId="LiveId" clId="{1EC79061-EBF1-4AD3-861D-56EFFDD700FC}" dt="2023-11-14T13:55:36.228" v="1145" actId="2711"/>
          <ac:spMkLst>
            <pc:docMk/>
            <pc:sldMk cId="1086333834" sldId="315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55:39.193" v="1147" actId="403"/>
          <ac:spMkLst>
            <pc:docMk/>
            <pc:sldMk cId="1086333834" sldId="315"/>
            <ac:spMk id="6" creationId="{00000000-0000-0000-0000-000000000000}"/>
          </ac:spMkLst>
        </pc:spChg>
      </pc:sldChg>
      <pc:sldChg chg="modSp">
        <pc:chgData name="星 刘" userId="4e516aeb361807ae" providerId="LiveId" clId="{1EC79061-EBF1-4AD3-861D-56EFFDD700FC}" dt="2023-11-14T10:20:08.388" v="106"/>
        <pc:sldMkLst>
          <pc:docMk/>
          <pc:sldMk cId="1392806611" sldId="323"/>
        </pc:sldMkLst>
        <pc:spChg chg="mod">
          <ac:chgData name="星 刘" userId="4e516aeb361807ae" providerId="LiveId" clId="{1EC79061-EBF1-4AD3-861D-56EFFDD700FC}" dt="2023-11-14T10:20:08.388" v="106"/>
          <ac:spMkLst>
            <pc:docMk/>
            <pc:sldMk cId="1392806611" sldId="323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0:19:44.884" v="105"/>
          <ac:spMkLst>
            <pc:docMk/>
            <pc:sldMk cId="1392806611" sldId="323"/>
            <ac:spMk id="5" creationId="{00000000-0000-0000-0000-000000000000}"/>
          </ac:spMkLst>
        </pc:spChg>
      </pc:sldChg>
      <pc:sldChg chg="modSp">
        <pc:chgData name="星 刘" userId="4e516aeb361807ae" providerId="LiveId" clId="{1EC79061-EBF1-4AD3-861D-56EFFDD700FC}" dt="2023-11-14T10:20:08.388" v="106"/>
        <pc:sldMkLst>
          <pc:docMk/>
          <pc:sldMk cId="2987432367" sldId="324"/>
        </pc:sldMkLst>
        <pc:spChg chg="mod">
          <ac:chgData name="星 刘" userId="4e516aeb361807ae" providerId="LiveId" clId="{1EC79061-EBF1-4AD3-861D-56EFFDD700FC}" dt="2023-11-14T10:20:08.388" v="106"/>
          <ac:spMkLst>
            <pc:docMk/>
            <pc:sldMk cId="2987432367" sldId="324"/>
            <ac:spMk id="2" creationId="{00000000-0000-0000-0000-000000000000}"/>
          </ac:spMkLst>
        </pc:spChg>
      </pc:sldChg>
      <pc:sldChg chg="modSp mod">
        <pc:chgData name="星 刘" userId="4e516aeb361807ae" providerId="LiveId" clId="{1EC79061-EBF1-4AD3-861D-56EFFDD700FC}" dt="2023-11-14T13:59:10.289" v="1570" actId="1076"/>
        <pc:sldMkLst>
          <pc:docMk/>
          <pc:sldMk cId="3028592892" sldId="325"/>
        </pc:sldMkLst>
        <pc:spChg chg="mod">
          <ac:chgData name="星 刘" userId="4e516aeb361807ae" providerId="LiveId" clId="{1EC79061-EBF1-4AD3-861D-56EFFDD700FC}" dt="2023-11-14T10:20:08.388" v="106"/>
          <ac:spMkLst>
            <pc:docMk/>
            <pc:sldMk cId="3028592892" sldId="325"/>
            <ac:spMk id="2" creationId="{00000000-0000-0000-0000-000000000000}"/>
          </ac:spMkLst>
        </pc:spChg>
        <pc:picChg chg="mod">
          <ac:chgData name="星 刘" userId="4e516aeb361807ae" providerId="LiveId" clId="{1EC79061-EBF1-4AD3-861D-56EFFDD700FC}" dt="2023-11-14T13:59:10.289" v="1570" actId="1076"/>
          <ac:picMkLst>
            <pc:docMk/>
            <pc:sldMk cId="3028592892" sldId="325"/>
            <ac:picMk id="1027" creationId="{00000000-0000-0000-0000-000000000000}"/>
          </ac:picMkLst>
        </pc:picChg>
      </pc:sldChg>
      <pc:sldChg chg="modSp">
        <pc:chgData name="星 刘" userId="4e516aeb361807ae" providerId="LiveId" clId="{1EC79061-EBF1-4AD3-861D-56EFFDD700FC}" dt="2023-11-14T10:20:08.388" v="106"/>
        <pc:sldMkLst>
          <pc:docMk/>
          <pc:sldMk cId="3569403077" sldId="326"/>
        </pc:sldMkLst>
        <pc:spChg chg="mod">
          <ac:chgData name="星 刘" userId="4e516aeb361807ae" providerId="LiveId" clId="{1EC79061-EBF1-4AD3-861D-56EFFDD700FC}" dt="2023-11-14T10:20:08.388" v="106"/>
          <ac:spMkLst>
            <pc:docMk/>
            <pc:sldMk cId="3569403077" sldId="326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0:19:44.884" v="105"/>
          <ac:spMkLst>
            <pc:docMk/>
            <pc:sldMk cId="3569403077" sldId="326"/>
            <ac:spMk id="5" creationId="{00000000-0000-0000-0000-000000000000}"/>
          </ac:spMkLst>
        </pc:spChg>
      </pc:sldChg>
      <pc:sldChg chg="modSp">
        <pc:chgData name="星 刘" userId="4e516aeb361807ae" providerId="LiveId" clId="{1EC79061-EBF1-4AD3-861D-56EFFDD700FC}" dt="2023-11-14T10:20:08.388" v="106"/>
        <pc:sldMkLst>
          <pc:docMk/>
          <pc:sldMk cId="1078380639" sldId="327"/>
        </pc:sldMkLst>
        <pc:spChg chg="mod">
          <ac:chgData name="星 刘" userId="4e516aeb361807ae" providerId="LiveId" clId="{1EC79061-EBF1-4AD3-861D-56EFFDD700FC}" dt="2023-11-14T10:20:08.388" v="106"/>
          <ac:spMkLst>
            <pc:docMk/>
            <pc:sldMk cId="1078380639" sldId="327"/>
            <ac:spMk id="2" creationId="{00000000-0000-0000-0000-000000000000}"/>
          </ac:spMkLst>
        </pc:spChg>
      </pc:sldChg>
      <pc:sldChg chg="modSp">
        <pc:chgData name="星 刘" userId="4e516aeb361807ae" providerId="LiveId" clId="{1EC79061-EBF1-4AD3-861D-56EFFDD700FC}" dt="2023-11-14T10:20:08.388" v="106"/>
        <pc:sldMkLst>
          <pc:docMk/>
          <pc:sldMk cId="1738225741" sldId="328"/>
        </pc:sldMkLst>
        <pc:spChg chg="mod">
          <ac:chgData name="星 刘" userId="4e516aeb361807ae" providerId="LiveId" clId="{1EC79061-EBF1-4AD3-861D-56EFFDD700FC}" dt="2023-11-14T10:20:08.388" v="106"/>
          <ac:spMkLst>
            <pc:docMk/>
            <pc:sldMk cId="1738225741" sldId="328"/>
            <ac:spMk id="2" creationId="{00000000-0000-0000-0000-000000000000}"/>
          </ac:spMkLst>
        </pc:spChg>
      </pc:sldChg>
      <pc:sldChg chg="modSp">
        <pc:chgData name="星 刘" userId="4e516aeb361807ae" providerId="LiveId" clId="{1EC79061-EBF1-4AD3-861D-56EFFDD700FC}" dt="2023-11-14T10:20:08.388" v="106"/>
        <pc:sldMkLst>
          <pc:docMk/>
          <pc:sldMk cId="2175362484" sldId="329"/>
        </pc:sldMkLst>
        <pc:spChg chg="mod">
          <ac:chgData name="星 刘" userId="4e516aeb361807ae" providerId="LiveId" clId="{1EC79061-EBF1-4AD3-861D-56EFFDD700FC}" dt="2023-11-14T10:20:08.388" v="106"/>
          <ac:spMkLst>
            <pc:docMk/>
            <pc:sldMk cId="2175362484" sldId="329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0:19:44.884" v="105"/>
          <ac:spMkLst>
            <pc:docMk/>
            <pc:sldMk cId="2175362484" sldId="329"/>
            <ac:spMk id="7" creationId="{00000000-0000-0000-0000-000000000000}"/>
          </ac:spMkLst>
        </pc:spChg>
      </pc:sldChg>
      <pc:sldChg chg="modSp">
        <pc:chgData name="星 刘" userId="4e516aeb361807ae" providerId="LiveId" clId="{1EC79061-EBF1-4AD3-861D-56EFFDD700FC}" dt="2023-11-14T10:20:08.388" v="106"/>
        <pc:sldMkLst>
          <pc:docMk/>
          <pc:sldMk cId="3464624280" sldId="330"/>
        </pc:sldMkLst>
        <pc:spChg chg="mod">
          <ac:chgData name="星 刘" userId="4e516aeb361807ae" providerId="LiveId" clId="{1EC79061-EBF1-4AD3-861D-56EFFDD700FC}" dt="2023-11-14T10:20:08.388" v="106"/>
          <ac:spMkLst>
            <pc:docMk/>
            <pc:sldMk cId="3464624280" sldId="330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0:19:44.884" v="105"/>
          <ac:spMkLst>
            <pc:docMk/>
            <pc:sldMk cId="3464624280" sldId="330"/>
            <ac:spMk id="5" creationId="{00000000-0000-0000-0000-000000000000}"/>
          </ac:spMkLst>
        </pc:spChg>
      </pc:sldChg>
      <pc:sldChg chg="modSp">
        <pc:chgData name="星 刘" userId="4e516aeb361807ae" providerId="LiveId" clId="{1EC79061-EBF1-4AD3-861D-56EFFDD700FC}" dt="2023-11-14T10:20:08.388" v="106"/>
        <pc:sldMkLst>
          <pc:docMk/>
          <pc:sldMk cId="2289355461" sldId="331"/>
        </pc:sldMkLst>
        <pc:spChg chg="mod">
          <ac:chgData name="星 刘" userId="4e516aeb361807ae" providerId="LiveId" clId="{1EC79061-EBF1-4AD3-861D-56EFFDD700FC}" dt="2023-11-14T10:20:08.388" v="106"/>
          <ac:spMkLst>
            <pc:docMk/>
            <pc:sldMk cId="2289355461" sldId="331"/>
            <ac:spMk id="2" creationId="{00000000-0000-0000-0000-000000000000}"/>
          </ac:spMkLst>
        </pc:spChg>
      </pc:sldChg>
      <pc:sldChg chg="modSp">
        <pc:chgData name="星 刘" userId="4e516aeb361807ae" providerId="LiveId" clId="{1EC79061-EBF1-4AD3-861D-56EFFDD700FC}" dt="2023-11-14T10:20:08.388" v="106"/>
        <pc:sldMkLst>
          <pc:docMk/>
          <pc:sldMk cId="1498386340" sldId="332"/>
        </pc:sldMkLst>
        <pc:spChg chg="mod">
          <ac:chgData name="星 刘" userId="4e516aeb361807ae" providerId="LiveId" clId="{1EC79061-EBF1-4AD3-861D-56EFFDD700FC}" dt="2023-11-14T10:20:08.388" v="106"/>
          <ac:spMkLst>
            <pc:docMk/>
            <pc:sldMk cId="1498386340" sldId="332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0:19:44.884" v="105"/>
          <ac:spMkLst>
            <pc:docMk/>
            <pc:sldMk cId="1498386340" sldId="332"/>
            <ac:spMk id="4" creationId="{00000000-0000-0000-0000-000000000000}"/>
          </ac:spMkLst>
        </pc:spChg>
      </pc:sldChg>
      <pc:sldChg chg="modSp">
        <pc:chgData name="星 刘" userId="4e516aeb361807ae" providerId="LiveId" clId="{1EC79061-EBF1-4AD3-861D-56EFFDD700FC}" dt="2023-11-14T10:20:08.388" v="106"/>
        <pc:sldMkLst>
          <pc:docMk/>
          <pc:sldMk cId="898524078" sldId="333"/>
        </pc:sldMkLst>
        <pc:spChg chg="mod">
          <ac:chgData name="星 刘" userId="4e516aeb361807ae" providerId="LiveId" clId="{1EC79061-EBF1-4AD3-861D-56EFFDD700FC}" dt="2023-11-14T10:20:08.388" v="106"/>
          <ac:spMkLst>
            <pc:docMk/>
            <pc:sldMk cId="898524078" sldId="333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0:19:44.884" v="105"/>
          <ac:spMkLst>
            <pc:docMk/>
            <pc:sldMk cId="898524078" sldId="333"/>
            <ac:spMk id="7" creationId="{00000000-0000-0000-0000-000000000000}"/>
          </ac:spMkLst>
        </pc:spChg>
      </pc:sldChg>
      <pc:sldChg chg="modSp">
        <pc:chgData name="星 刘" userId="4e516aeb361807ae" providerId="LiveId" clId="{1EC79061-EBF1-4AD3-861D-56EFFDD700FC}" dt="2023-11-14T10:19:44.884" v="105"/>
        <pc:sldMkLst>
          <pc:docMk/>
          <pc:sldMk cId="903111737" sldId="334"/>
        </pc:sldMkLst>
        <pc:spChg chg="mod">
          <ac:chgData name="星 刘" userId="4e516aeb361807ae" providerId="LiveId" clId="{1EC79061-EBF1-4AD3-861D-56EFFDD700FC}" dt="2023-11-14T10:19:44.884" v="105"/>
          <ac:spMkLst>
            <pc:docMk/>
            <pc:sldMk cId="903111737" sldId="334"/>
            <ac:spMk id="5" creationId="{00000000-0000-0000-0000-000000000000}"/>
          </ac:spMkLst>
        </pc:spChg>
      </pc:sldChg>
      <pc:sldChg chg="modSp">
        <pc:chgData name="星 刘" userId="4e516aeb361807ae" providerId="LiveId" clId="{1EC79061-EBF1-4AD3-861D-56EFFDD700FC}" dt="2023-11-14T10:19:44.884" v="105"/>
        <pc:sldMkLst>
          <pc:docMk/>
          <pc:sldMk cId="3462382988" sldId="335"/>
        </pc:sldMkLst>
        <pc:spChg chg="mod">
          <ac:chgData name="星 刘" userId="4e516aeb361807ae" providerId="LiveId" clId="{1EC79061-EBF1-4AD3-861D-56EFFDD700FC}" dt="2023-11-14T10:19:44.884" v="105"/>
          <ac:spMkLst>
            <pc:docMk/>
            <pc:sldMk cId="3462382988" sldId="335"/>
            <ac:spMk id="5" creationId="{00000000-0000-0000-0000-000000000000}"/>
          </ac:spMkLst>
        </pc:spChg>
      </pc:sldChg>
      <pc:sldChg chg="modSp">
        <pc:chgData name="星 刘" userId="4e516aeb361807ae" providerId="LiveId" clId="{1EC79061-EBF1-4AD3-861D-56EFFDD700FC}" dt="2023-11-14T10:20:08.388" v="106"/>
        <pc:sldMkLst>
          <pc:docMk/>
          <pc:sldMk cId="2141328265" sldId="336"/>
        </pc:sldMkLst>
        <pc:spChg chg="mod">
          <ac:chgData name="星 刘" userId="4e516aeb361807ae" providerId="LiveId" clId="{1EC79061-EBF1-4AD3-861D-56EFFDD700FC}" dt="2023-11-14T10:20:08.388" v="106"/>
          <ac:spMkLst>
            <pc:docMk/>
            <pc:sldMk cId="2141328265" sldId="336"/>
            <ac:spMk id="5" creationId="{00000000-0000-0000-0000-000000000000}"/>
          </ac:spMkLst>
        </pc:spChg>
      </pc:sldChg>
      <pc:sldChg chg="modSp">
        <pc:chgData name="星 刘" userId="4e516aeb361807ae" providerId="LiveId" clId="{1EC79061-EBF1-4AD3-861D-56EFFDD700FC}" dt="2023-11-14T10:20:08.388" v="106"/>
        <pc:sldMkLst>
          <pc:docMk/>
          <pc:sldMk cId="2394221590" sldId="337"/>
        </pc:sldMkLst>
        <pc:spChg chg="mod">
          <ac:chgData name="星 刘" userId="4e516aeb361807ae" providerId="LiveId" clId="{1EC79061-EBF1-4AD3-861D-56EFFDD700FC}" dt="2023-11-14T10:20:08.388" v="106"/>
          <ac:spMkLst>
            <pc:docMk/>
            <pc:sldMk cId="2394221590" sldId="337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0:20:08.388" v="106"/>
          <ac:spMkLst>
            <pc:docMk/>
            <pc:sldMk cId="2394221590" sldId="337"/>
            <ac:spMk id="5" creationId="{00000000-0000-0000-0000-000000000000}"/>
          </ac:spMkLst>
        </pc:spChg>
      </pc:sldChg>
      <pc:sldChg chg="addSp delSp modSp add mod">
        <pc:chgData name="星 刘" userId="4e516aeb361807ae" providerId="LiveId" clId="{1EC79061-EBF1-4AD3-861D-56EFFDD700FC}" dt="2023-11-14T13:59:36.854" v="1582" actId="14100"/>
        <pc:sldMkLst>
          <pc:docMk/>
          <pc:sldMk cId="1760429559" sldId="340"/>
        </pc:sldMkLst>
        <pc:spChg chg="mod">
          <ac:chgData name="星 刘" userId="4e516aeb361807ae" providerId="LiveId" clId="{1EC79061-EBF1-4AD3-861D-56EFFDD700FC}" dt="2023-11-14T13:54:01.215" v="1024" actId="2711"/>
          <ac:spMkLst>
            <pc:docMk/>
            <pc:sldMk cId="1760429559" sldId="340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59:33.677" v="1580" actId="20577"/>
          <ac:spMkLst>
            <pc:docMk/>
            <pc:sldMk cId="1760429559" sldId="340"/>
            <ac:spMk id="4" creationId="{00000000-0000-0000-0000-000000000000}"/>
          </ac:spMkLst>
        </pc:spChg>
        <pc:spChg chg="del">
          <ac:chgData name="星 刘" userId="4e516aeb361807ae" providerId="LiveId" clId="{1EC79061-EBF1-4AD3-861D-56EFFDD700FC}" dt="2023-11-14T13:21:37.910" v="330" actId="478"/>
          <ac:spMkLst>
            <pc:docMk/>
            <pc:sldMk cId="1760429559" sldId="340"/>
            <ac:spMk id="5" creationId="{00000000-0000-0000-0000-000000000000}"/>
          </ac:spMkLst>
        </pc:spChg>
        <pc:spChg chg="del">
          <ac:chgData name="星 刘" userId="4e516aeb361807ae" providerId="LiveId" clId="{1EC79061-EBF1-4AD3-861D-56EFFDD700FC}" dt="2023-11-14T13:22:56.050" v="355" actId="478"/>
          <ac:spMkLst>
            <pc:docMk/>
            <pc:sldMk cId="1760429559" sldId="340"/>
            <ac:spMk id="14" creationId="{00000000-0000-0000-0000-000000000000}"/>
          </ac:spMkLst>
        </pc:spChg>
        <pc:picChg chg="del">
          <ac:chgData name="星 刘" userId="4e516aeb361807ae" providerId="LiveId" clId="{1EC79061-EBF1-4AD3-861D-56EFFDD700FC}" dt="2023-11-14T12:56:42.191" v="248" actId="478"/>
          <ac:picMkLst>
            <pc:docMk/>
            <pc:sldMk cId="1760429559" sldId="340"/>
            <ac:picMk id="7" creationId="{FB838FD7-69D1-2608-A73A-4580C2B633BB}"/>
          </ac:picMkLst>
        </pc:picChg>
        <pc:picChg chg="add mod">
          <ac:chgData name="星 刘" userId="4e516aeb361807ae" providerId="LiveId" clId="{1EC79061-EBF1-4AD3-861D-56EFFDD700FC}" dt="2023-11-14T13:25:00.133" v="373" actId="1076"/>
          <ac:picMkLst>
            <pc:docMk/>
            <pc:sldMk cId="1760429559" sldId="340"/>
            <ac:picMk id="8" creationId="{D2876707-D0E3-9FAA-AFCD-1339A2C690BD}"/>
          </ac:picMkLst>
        </pc:picChg>
        <pc:picChg chg="del">
          <ac:chgData name="星 刘" userId="4e516aeb361807ae" providerId="LiveId" clId="{1EC79061-EBF1-4AD3-861D-56EFFDD700FC}" dt="2023-11-14T12:56:43.307" v="249" actId="478"/>
          <ac:picMkLst>
            <pc:docMk/>
            <pc:sldMk cId="1760429559" sldId="340"/>
            <ac:picMk id="9" creationId="{E660536A-C396-EFC5-719E-0451A245FB33}"/>
          </ac:picMkLst>
        </pc:picChg>
        <pc:picChg chg="add del mod">
          <ac:chgData name="星 刘" userId="4e516aeb361807ae" providerId="LiveId" clId="{1EC79061-EBF1-4AD3-861D-56EFFDD700FC}" dt="2023-11-14T13:18:23.065" v="285" actId="478"/>
          <ac:picMkLst>
            <pc:docMk/>
            <pc:sldMk cId="1760429559" sldId="340"/>
            <ac:picMk id="11" creationId="{BC35A25D-60D4-555B-A1D0-6B86799C395C}"/>
          </ac:picMkLst>
        </pc:picChg>
        <pc:picChg chg="add mod">
          <ac:chgData name="星 刘" userId="4e516aeb361807ae" providerId="LiveId" clId="{1EC79061-EBF1-4AD3-861D-56EFFDD700FC}" dt="2023-11-14T13:54:36.452" v="1119" actId="1076"/>
          <ac:picMkLst>
            <pc:docMk/>
            <pc:sldMk cId="1760429559" sldId="340"/>
            <ac:picMk id="13" creationId="{FC4B99A4-F879-9F94-EEBC-167955C5A4F9}"/>
          </ac:picMkLst>
        </pc:picChg>
        <pc:picChg chg="add del mod">
          <ac:chgData name="星 刘" userId="4e516aeb361807ae" providerId="LiveId" clId="{1EC79061-EBF1-4AD3-861D-56EFFDD700FC}" dt="2023-11-14T13:22:05.126" v="331" actId="478"/>
          <ac:picMkLst>
            <pc:docMk/>
            <pc:sldMk cId="1760429559" sldId="340"/>
            <ac:picMk id="16" creationId="{469243F0-E1FA-0113-AF30-03491692DE52}"/>
          </ac:picMkLst>
        </pc:picChg>
        <pc:picChg chg="add mod">
          <ac:chgData name="星 刘" userId="4e516aeb361807ae" providerId="LiveId" clId="{1EC79061-EBF1-4AD3-861D-56EFFDD700FC}" dt="2023-11-14T13:54:40.214" v="1122" actId="1076"/>
          <ac:picMkLst>
            <pc:docMk/>
            <pc:sldMk cId="1760429559" sldId="340"/>
            <ac:picMk id="18" creationId="{B1CF410B-E260-0B2C-AE92-E382E15A16CD}"/>
          </ac:picMkLst>
        </pc:picChg>
        <pc:picChg chg="add mod">
          <ac:chgData name="星 刘" userId="4e516aeb361807ae" providerId="LiveId" clId="{1EC79061-EBF1-4AD3-861D-56EFFDD700FC}" dt="2023-11-14T13:59:21.489" v="1572" actId="14100"/>
          <ac:picMkLst>
            <pc:docMk/>
            <pc:sldMk cId="1760429559" sldId="340"/>
            <ac:picMk id="20" creationId="{E5FD5A07-088F-102D-A86C-60A83A58BE44}"/>
          </ac:picMkLst>
        </pc:picChg>
        <pc:picChg chg="add mod">
          <ac:chgData name="星 刘" userId="4e516aeb361807ae" providerId="LiveId" clId="{1EC79061-EBF1-4AD3-861D-56EFFDD700FC}" dt="2023-11-14T13:59:31.919" v="1577" actId="1076"/>
          <ac:picMkLst>
            <pc:docMk/>
            <pc:sldMk cId="1760429559" sldId="340"/>
            <ac:picMk id="22" creationId="{645733E5-6F09-8039-1A41-3D21FA699816}"/>
          </ac:picMkLst>
        </pc:picChg>
        <pc:picChg chg="add mod">
          <ac:chgData name="星 刘" userId="4e516aeb361807ae" providerId="LiveId" clId="{1EC79061-EBF1-4AD3-861D-56EFFDD700FC}" dt="2023-11-14T13:59:36.854" v="1582" actId="14100"/>
          <ac:picMkLst>
            <pc:docMk/>
            <pc:sldMk cId="1760429559" sldId="340"/>
            <ac:picMk id="24" creationId="{BDE3D27F-1286-0E59-7596-BDCA45C692D7}"/>
          </ac:picMkLst>
        </pc:picChg>
        <pc:picChg chg="del">
          <ac:chgData name="星 刘" userId="4e516aeb361807ae" providerId="LiveId" clId="{1EC79061-EBF1-4AD3-861D-56EFFDD700FC}" dt="2023-11-14T12:56:43.781" v="250" actId="478"/>
          <ac:picMkLst>
            <pc:docMk/>
            <pc:sldMk cId="1760429559" sldId="340"/>
            <ac:picMk id="5124" creationId="{00000000-0000-0000-0000-000000000000}"/>
          </ac:picMkLst>
        </pc:picChg>
        <pc:picChg chg="del">
          <ac:chgData name="星 刘" userId="4e516aeb361807ae" providerId="LiveId" clId="{1EC79061-EBF1-4AD3-861D-56EFFDD700FC}" dt="2023-11-14T13:06:19.993" v="256" actId="478"/>
          <ac:picMkLst>
            <pc:docMk/>
            <pc:sldMk cId="1760429559" sldId="340"/>
            <ac:picMk id="5126" creationId="{00000000-0000-0000-0000-000000000000}"/>
          </ac:picMkLst>
        </pc:picChg>
        <pc:picChg chg="del mod">
          <ac:chgData name="星 刘" userId="4e516aeb361807ae" providerId="LiveId" clId="{1EC79061-EBF1-4AD3-861D-56EFFDD700FC}" dt="2023-11-14T13:07:44.919" v="268" actId="478"/>
          <ac:picMkLst>
            <pc:docMk/>
            <pc:sldMk cId="1760429559" sldId="340"/>
            <ac:picMk id="5127" creationId="{00000000-0000-0000-0000-000000000000}"/>
          </ac:picMkLst>
        </pc:picChg>
        <pc:picChg chg="add del mod">
          <ac:chgData name="星 刘" userId="4e516aeb361807ae" providerId="LiveId" clId="{1EC79061-EBF1-4AD3-861D-56EFFDD700FC}" dt="2023-11-14T13:18:23.573" v="286" actId="478"/>
          <ac:picMkLst>
            <pc:docMk/>
            <pc:sldMk cId="1760429559" sldId="340"/>
            <ac:picMk id="5128" creationId="{00000000-0000-0000-0000-000000000000}"/>
          </ac:picMkLst>
        </pc:picChg>
      </pc:sldChg>
      <pc:sldChg chg="new del">
        <pc:chgData name="星 刘" userId="4e516aeb361807ae" providerId="LiveId" clId="{1EC79061-EBF1-4AD3-861D-56EFFDD700FC}" dt="2023-11-14T13:56:39.008" v="1242" actId="47"/>
        <pc:sldMkLst>
          <pc:docMk/>
          <pc:sldMk cId="112250752" sldId="341"/>
        </pc:sldMkLst>
      </pc:sldChg>
      <pc:sldChg chg="modSp add modAnim">
        <pc:chgData name="星 刘" userId="4e516aeb361807ae" providerId="LiveId" clId="{1EC79061-EBF1-4AD3-861D-56EFFDD700FC}" dt="2023-11-14T13:59:51.378" v="1611" actId="20577"/>
        <pc:sldMkLst>
          <pc:docMk/>
          <pc:sldMk cId="321298026" sldId="342"/>
        </pc:sldMkLst>
        <pc:spChg chg="mod">
          <ac:chgData name="星 刘" userId="4e516aeb361807ae" providerId="LiveId" clId="{1EC79061-EBF1-4AD3-861D-56EFFDD700FC}" dt="2023-11-14T13:59:51.378" v="1611" actId="20577"/>
          <ac:spMkLst>
            <pc:docMk/>
            <pc:sldMk cId="321298026" sldId="342"/>
            <ac:spMk id="3" creationId="{00000000-0000-0000-0000-000000000000}"/>
          </ac:spMkLst>
        </pc:spChg>
      </pc:sldChg>
      <pc:sldChg chg="modSp add del mod modAnim">
        <pc:chgData name="星 刘" userId="4e516aeb361807ae" providerId="LiveId" clId="{1EC79061-EBF1-4AD3-861D-56EFFDD700FC}" dt="2023-11-14T13:58:44.600" v="1568" actId="2696"/>
        <pc:sldMkLst>
          <pc:docMk/>
          <pc:sldMk cId="3248934304" sldId="342"/>
        </pc:sldMkLst>
        <pc:spChg chg="mod">
          <ac:chgData name="星 刘" userId="4e516aeb361807ae" providerId="LiveId" clId="{1EC79061-EBF1-4AD3-861D-56EFFDD700FC}" dt="2023-11-14T13:56:46.166" v="1259" actId="20577"/>
          <ac:spMkLst>
            <pc:docMk/>
            <pc:sldMk cId="3248934304" sldId="342"/>
            <ac:spMk id="2" creationId="{00000000-0000-0000-0000-000000000000}"/>
          </ac:spMkLst>
        </pc:spChg>
        <pc:spChg chg="mod">
          <ac:chgData name="星 刘" userId="4e516aeb361807ae" providerId="LiveId" clId="{1EC79061-EBF1-4AD3-861D-56EFFDD700FC}" dt="2023-11-14T13:58:35.857" v="1567" actId="20577"/>
          <ac:spMkLst>
            <pc:docMk/>
            <pc:sldMk cId="3248934304" sldId="34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A5F0E-F215-4CF6-8E99-09E9C8DC4B26}" type="datetimeFigureOut">
              <a:rPr lang="zh-CN" altLang="en-US" smtClean="0"/>
              <a:pPr/>
              <a:t>2024/8/14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E86DA-010C-4642-9547-A61F3966DE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6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alibabagroup.com/#/fon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atelier-anchor/smiley-sans/release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若出现字体不匹配请安装 </a:t>
            </a:r>
            <a:r>
              <a:rPr lang="zh-CN" altLang="en-US" dirty="0">
                <a:hlinkClick r:id="rId3"/>
              </a:rPr>
              <a:t>阿里巴巴普惠体 </a:t>
            </a:r>
            <a:r>
              <a:rPr lang="en-US" altLang="zh-CN" dirty="0">
                <a:hlinkClick r:id="rId3"/>
              </a:rPr>
              <a:t>(alibabagroup.com)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zh-CN" altLang="en-US" dirty="0">
                <a:hlinkClick r:id="rId4"/>
              </a:rPr>
              <a:t>得意黑</a:t>
            </a:r>
            <a:r>
              <a:rPr lang="en-US" altLang="zh-CN">
                <a:hlinkClick r:id="rId4"/>
              </a:rPr>
              <a:t>Releases </a:t>
            </a:r>
            <a:r>
              <a:rPr lang="en-US" altLang="zh-CN" dirty="0">
                <a:hlinkClick r:id="rId4"/>
              </a:rPr>
              <a:t>· atelier-anchor/smiley-sans (github.com)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E86DA-010C-4642-9547-A61F3966DE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1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86DA-010C-4642-9547-A61F3966DE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428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86DA-010C-4642-9547-A61F3966DE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5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86DA-010C-4642-9547-A61F3966DE5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2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图源：</a:t>
            </a:r>
            <a:r>
              <a:rPr lang="en-US" altLang="zh-CN" dirty="0"/>
              <a:t>OI-Wiki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E86DA-010C-4642-9547-A61F3966DE5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latin typeface="楷体" panose="02010609060101010101" pitchFamily="49" charset="-122"/>
                <a:ea typeface="楷体" panose="02010609060101010101" pitchFamily="49" charset="-122"/>
              </a:rPr>
              <a:t>平衡树选讲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19872" y="378904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Author</a:t>
            </a:r>
            <a:r>
              <a:rPr lang="zh-CN" altLang="en-US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：</a:t>
            </a:r>
            <a:r>
              <a:rPr lang="en-US" altLang="zh-CN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luanyi | LX</a:t>
            </a:r>
            <a:endParaRPr lang="zh-CN" altLang="en-US" dirty="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500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二叉查找树的前驱</a:t>
            </a:r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/</a:t>
            </a:r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后继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51520" y="908720"/>
            <a:ext cx="9252520" cy="594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的后继指在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BST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中关键码大于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的且关键码最小的节点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的前驱指在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BST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中关键码小于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的且关键码最大的节点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后继：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、进行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BST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的检索，搜索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，搜索时更新满足条件的节点，记为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ans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、搜索结果分为三种情况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(1)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没有找到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：则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的后继在已经经过的节点中，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即为所求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(2)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找到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有右子树：右子树中最小的值即为所求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(3)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找到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没有右子树：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的后继在已经经过的节点中，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即为所求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前驱：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、进行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BST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的检索，搜索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，搜索时更新满足条件的节点，记为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ans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、搜索结果分为三种情况：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(1)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没有找到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：则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的前驱在已经经过的节点中，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即为所求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(2)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找到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有左子树：左子树中最大的值即为所求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(3)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找到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没有左子树：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的后继在已经经过的节点中，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即为所求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67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二叉查找树的前驱</a:t>
            </a:r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/</a:t>
            </a:r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后继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532" y="112474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代码如下（以后继为例）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34"/>
          <a:stretch/>
        </p:blipFill>
        <p:spPr bwMode="auto">
          <a:xfrm>
            <a:off x="382532" y="1052735"/>
            <a:ext cx="8313857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05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二叉查找树的前驱</a:t>
            </a:r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/</a:t>
            </a:r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后继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6570663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5445224"/>
            <a:ext cx="6696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以查找关键码为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的节点的后继为例</a:t>
            </a:r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solidFill>
                <a:srgbClr val="00B0F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以查找关键码为</a:t>
            </a:r>
            <a:r>
              <a:rPr lang="en-US" altLang="zh-CN" sz="20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0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的节点的后继为例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919046" y="1652954"/>
            <a:ext cx="833829" cy="492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059832" y="2204864"/>
            <a:ext cx="75608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267744" y="3212976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40428" y="3662164"/>
            <a:ext cx="168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0</a:t>
            </a:r>
            <a:r>
              <a:rPr lang="zh-CN" altLang="en-US" dirty="0">
                <a:solidFill>
                  <a:srgbClr val="00B0F0"/>
                </a:solidFill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（无法找到）</a:t>
            </a:r>
            <a:endParaRPr lang="en-US" altLang="zh-CN" dirty="0">
              <a:solidFill>
                <a:srgbClr val="00B0F0"/>
              </a:solidFill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r>
              <a:rPr lang="zh-CN" altLang="en-US" dirty="0">
                <a:solidFill>
                  <a:srgbClr val="00B0F0"/>
                </a:solidFill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返回</a:t>
            </a:r>
            <a:r>
              <a:rPr lang="en-US" altLang="zh-CN" dirty="0" err="1">
                <a:solidFill>
                  <a:srgbClr val="00B0F0"/>
                </a:solidFill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ans</a:t>
            </a:r>
            <a:r>
              <a:rPr lang="en-US" altLang="zh-CN" dirty="0">
                <a:solidFill>
                  <a:srgbClr val="00B0F0"/>
                </a:solidFill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(6)</a:t>
            </a:r>
            <a:endParaRPr lang="zh-CN" altLang="en-US" dirty="0">
              <a:solidFill>
                <a:srgbClr val="00B0F0"/>
              </a:solidFill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203848" y="1340768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30198" y="270892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找到</a:t>
            </a:r>
            <a:r>
              <a:rPr lang="en-US" altLang="zh-CN" dirty="0">
                <a:solidFill>
                  <a:srgbClr val="FF0000"/>
                </a:solidFill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11</a:t>
            </a:r>
            <a:endParaRPr lang="zh-CN" altLang="en-US" dirty="0">
              <a:solidFill>
                <a:srgbClr val="FF0000"/>
              </a:solidFill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4427984" y="2996952"/>
            <a:ext cx="288031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/>
          <p:nvPr/>
        </p:nvCxnSpPr>
        <p:spPr>
          <a:xfrm flipH="1">
            <a:off x="3923928" y="3789040"/>
            <a:ext cx="288032" cy="519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377611" y="2202414"/>
            <a:ext cx="554429" cy="434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22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264" y="188640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二叉查找树的节点删除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23528" y="908720"/>
            <a:ext cx="1368152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、找到需要删除的节点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、若有子树，使它的子树的根节点代替它的位置。若没有子树，直接删除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6" y="985590"/>
            <a:ext cx="7514109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86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80728"/>
            <a:ext cx="8280921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二叉查找树的节点删除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36957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351" y="2780928"/>
            <a:ext cx="7048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96" b="94156" l="4167" r="96528">
                        <a14:foregroundMark x1="27778" y1="47403" x2="6944" y2="68831"/>
                        <a14:foregroundMark x1="18750" y1="59091" x2="4167" y2="79870"/>
                        <a14:foregroundMark x1="6944" y1="77273" x2="20139" y2="89610"/>
                        <a14:foregroundMark x1="22917" y1="94156" x2="47222" y2="87013"/>
                        <a14:foregroundMark x1="48611" y1="88312" x2="45833" y2="66234"/>
                        <a14:foregroundMark x1="46528" y1="66883" x2="71528" y2="37013"/>
                        <a14:foregroundMark x1="75000" y1="37662" x2="93750" y2="32468"/>
                        <a14:foregroundMark x1="96528" y1="11688" x2="95833" y2="30519"/>
                        <a14:foregroundMark x1="30556" y1="48052" x2="48611" y2="35065"/>
                        <a14:foregroundMark x1="49306" y1="35065" x2="61806" y2="24026"/>
                        <a14:foregroundMark x1="61806" y1="24026" x2="63194" y2="9740"/>
                        <a14:foregroundMark x1="63194" y1="9740" x2="80556" y2="3896"/>
                        <a14:foregroundMark x1="79167" y1="4545" x2="95139" y2="9740"/>
                        <a14:backgroundMark x1="15278" y1="44156" x2="52083" y2="0"/>
                        <a14:backgroundMark x1="56944" y1="22078" x2="56944" y2="22078"/>
                        <a14:backgroundMark x1="55556" y1="12987" x2="68750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37" y="3522820"/>
            <a:ext cx="13716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898" y="3470432"/>
            <a:ext cx="19621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6012160" y="3140968"/>
            <a:ext cx="1080120" cy="50405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148064" y="2276872"/>
            <a:ext cx="619690" cy="598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364088" y="3140968"/>
            <a:ext cx="403666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155159" y="2250495"/>
            <a:ext cx="612595" cy="530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072870" y="2946380"/>
            <a:ext cx="479350" cy="3203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50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07587 -0.1416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85185E-6 L -0.0533 -0.0576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Treap</a:t>
            </a:r>
            <a:endParaRPr lang="zh-CN" altLang="en-US" sz="3600" b="1" dirty="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2061526"/>
                <a:ext cx="698477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满足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BST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性质的中序遍历相同的二叉查找树不唯一</a:t>
                </a:r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所以我们可以通过旋转使树上各个节点的左右子树大小达到平衡，从而使整个树的深度维持在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/>
                      </a:rPr>
                      <m:t>O</m:t>
                    </m:r>
                    <m:r>
                      <a:rPr lang="en-US" altLang="zh-CN" sz="2000" b="0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/>
                      </a:rPr>
                      <m:t>log</m:t>
                    </m:r>
                    <m:r>
                      <a:rPr lang="en-US" altLang="zh-CN" sz="2000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/>
                      </a:rPr>
                      <m:t>N</m:t>
                    </m:r>
                    <m:r>
                      <a:rPr lang="en-US" altLang="zh-CN" sz="2000" b="0" i="0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如何使一棵普通的二叉查找树变成快速的平衡树，我们需要旋转</a:t>
                </a:r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061526"/>
                <a:ext cx="6984776" cy="3170099"/>
              </a:xfrm>
              <a:prstGeom prst="rect">
                <a:avLst/>
              </a:prstGeom>
              <a:blipFill>
                <a:blip r:embed="rId2"/>
                <a:stretch>
                  <a:fillRect l="-960" t="-962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3273"/>
            <a:ext cx="1162050" cy="671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5536" y="3118104"/>
                <a:ext cx="684076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B0F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当二叉查找树变成一条链时，深度为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B0F0"/>
                        </a:solidFill>
                        <a:latin typeface="Cambria Math"/>
                      </a:rPr>
                      <m:t>𝐎</m:t>
                    </m:r>
                    <m:d>
                      <m:dPr>
                        <m:ctrlPr>
                          <a:rPr lang="en-US" altLang="zh-CN" sz="20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solidFill>
                              <a:srgbClr val="00B0F0"/>
                            </a:solidFill>
                            <a:latin typeface="Cambria Math"/>
                          </a:rPr>
                          <m:t>𝑵</m:t>
                        </m:r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00B0F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，每个操作的时间复杂度都为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B0F0"/>
                        </a:solidFill>
                        <a:latin typeface="Cambria Math"/>
                      </a:rPr>
                      <m:t>𝐎</m:t>
                    </m:r>
                    <m:d>
                      <m:dPr>
                        <m:ctrlPr>
                          <a:rPr lang="en-US" altLang="zh-CN" sz="20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solidFill>
                              <a:srgbClr val="00B0F0"/>
                            </a:solidFill>
                            <a:latin typeface="Cambria Math"/>
                          </a:rPr>
                          <m:t>𝑵</m:t>
                        </m:r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00B0F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。</a:t>
                </a:r>
                <a:endParaRPr lang="en-US" altLang="zh-CN" sz="2000" b="1" dirty="0">
                  <a:solidFill>
                    <a:srgbClr val="00B0F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000" b="1" dirty="0">
                    <a:solidFill>
                      <a:srgbClr val="00B0F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这实在是太慢了，因此我们需要深度为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B0F0"/>
                        </a:solidFill>
                        <a:latin typeface="Cambria Math"/>
                      </a:rPr>
                      <m:t>𝐎</m:t>
                    </m:r>
                    <m:r>
                      <a:rPr lang="en-US" altLang="zh-CN" sz="2000" b="1" dirty="0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000" b="1" i="1" dirty="0">
                        <a:solidFill>
                          <a:srgbClr val="00B0F0"/>
                        </a:solidFill>
                        <a:latin typeface="Cambria Math"/>
                      </a:rPr>
                      <m:t>𝐥𝐨𝐠</m:t>
                    </m:r>
                    <m:r>
                      <a:rPr lang="en-US" altLang="zh-CN" sz="2000" b="1" dirty="0">
                        <a:solidFill>
                          <a:srgbClr val="00B0F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2000" b="1" i="1" dirty="0">
                        <a:solidFill>
                          <a:srgbClr val="00B0F0"/>
                        </a:solidFill>
                        <a:latin typeface="Cambria Math"/>
                      </a:rPr>
                      <m:t>𝐍</m:t>
                    </m:r>
                    <m:r>
                      <a:rPr lang="en-US" altLang="zh-CN" sz="2000" b="1" dirty="0">
                        <a:solidFill>
                          <a:srgbClr val="00B0F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rgbClr val="00B0F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的平衡树来加快速度。</a:t>
                </a:r>
              </a:p>
              <a:p>
                <a:endParaRPr lang="zh-CN" altLang="en-US" sz="2000" b="1" dirty="0">
                  <a:solidFill>
                    <a:srgbClr val="00B0F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118104"/>
                <a:ext cx="6840760" cy="1631216"/>
              </a:xfrm>
              <a:prstGeom prst="rect">
                <a:avLst/>
              </a:prstGeom>
              <a:blipFill>
                <a:blip r:embed="rId4"/>
                <a:stretch>
                  <a:fillRect l="-980" t="-1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731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Treap</a:t>
            </a:r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旋转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037741"/>
            <a:ext cx="69847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在不影响</a:t>
            </a:r>
            <a:r>
              <a:rPr lang="en-US" altLang="zh-CN" dirty="0"/>
              <a:t>BST</a:t>
            </a:r>
            <a:r>
              <a:rPr lang="zh-CN" altLang="en-US" dirty="0"/>
              <a:t>性质的前提下，把子树变为根节点，把根节点变为子树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左旋和右旋操作是互逆的</a:t>
            </a:r>
            <a:endParaRPr lang="en-US" altLang="zh-C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37" y="1484784"/>
            <a:ext cx="6825183" cy="402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05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椭圆 77"/>
          <p:cNvSpPr/>
          <p:nvPr/>
        </p:nvSpPr>
        <p:spPr>
          <a:xfrm>
            <a:off x="3283688" y="3969548"/>
            <a:ext cx="432000" cy="432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Treap</a:t>
            </a:r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左旋演示</a:t>
            </a:r>
          </a:p>
        </p:txBody>
      </p:sp>
      <p:sp>
        <p:nvSpPr>
          <p:cNvPr id="5" name="椭圆 4"/>
          <p:cNvSpPr/>
          <p:nvPr/>
        </p:nvSpPr>
        <p:spPr>
          <a:xfrm>
            <a:off x="2158566" y="1663943"/>
            <a:ext cx="432000" cy="43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077312" y="2496678"/>
            <a:ext cx="432000" cy="43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987928" y="3312949"/>
            <a:ext cx="432000" cy="43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1265" name="直接连接符 11264"/>
          <p:cNvCxnSpPr>
            <a:stCxn id="5" idx="5"/>
            <a:endCxn id="7" idx="1"/>
          </p:cNvCxnSpPr>
          <p:nvPr/>
        </p:nvCxnSpPr>
        <p:spPr>
          <a:xfrm>
            <a:off x="2527301" y="2032678"/>
            <a:ext cx="613276" cy="5272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7" idx="5"/>
            <a:endCxn id="8" idx="1"/>
          </p:cNvCxnSpPr>
          <p:nvPr/>
        </p:nvCxnSpPr>
        <p:spPr>
          <a:xfrm>
            <a:off x="3446047" y="2865413"/>
            <a:ext cx="605146" cy="5108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8" idx="5"/>
            <a:endCxn id="9" idx="1"/>
          </p:cNvCxnSpPr>
          <p:nvPr/>
        </p:nvCxnSpPr>
        <p:spPr>
          <a:xfrm>
            <a:off x="4356663" y="3681684"/>
            <a:ext cx="440098" cy="365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84" name="组合 11283"/>
          <p:cNvGrpSpPr/>
          <p:nvPr/>
        </p:nvGrpSpPr>
        <p:grpSpPr>
          <a:xfrm>
            <a:off x="4733496" y="3983944"/>
            <a:ext cx="1290222" cy="1195123"/>
            <a:chOff x="3993091" y="3784656"/>
            <a:chExt cx="1290222" cy="1195123"/>
          </a:xfrm>
        </p:grpSpPr>
        <p:sp>
          <p:nvSpPr>
            <p:cNvPr id="9" name="椭圆 8"/>
            <p:cNvSpPr/>
            <p:nvPr/>
          </p:nvSpPr>
          <p:spPr>
            <a:xfrm>
              <a:off x="3993091" y="3784656"/>
              <a:ext cx="432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4851313" y="4547779"/>
              <a:ext cx="432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9" idx="5"/>
              <a:endCxn id="10" idx="1"/>
            </p:cNvCxnSpPr>
            <p:nvPr/>
          </p:nvCxnSpPr>
          <p:spPr>
            <a:xfrm>
              <a:off x="4361826" y="4153391"/>
              <a:ext cx="552752" cy="4576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>
            <a:stCxn id="78" idx="7"/>
            <a:endCxn id="8" idx="3"/>
          </p:cNvCxnSpPr>
          <p:nvPr/>
        </p:nvCxnSpPr>
        <p:spPr>
          <a:xfrm flipV="1">
            <a:off x="3652423" y="3681684"/>
            <a:ext cx="398770" cy="351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8" idx="1"/>
            <a:endCxn id="7" idx="5"/>
          </p:cNvCxnSpPr>
          <p:nvPr/>
        </p:nvCxnSpPr>
        <p:spPr>
          <a:xfrm flipH="1" flipV="1">
            <a:off x="3446047" y="2865413"/>
            <a:ext cx="605146" cy="5108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8107 0.0958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7847 -0.0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Treap</a:t>
            </a:r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右旋演示</a:t>
            </a:r>
          </a:p>
        </p:txBody>
      </p:sp>
      <p:sp>
        <p:nvSpPr>
          <p:cNvPr id="21" name="椭圆 20"/>
          <p:cNvSpPr/>
          <p:nvPr/>
        </p:nvSpPr>
        <p:spPr>
          <a:xfrm>
            <a:off x="3500647" y="4846917"/>
            <a:ext cx="432000" cy="43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</a:p>
        </p:txBody>
      </p:sp>
      <p:sp>
        <p:nvSpPr>
          <p:cNvPr id="22" name="椭圆 21"/>
          <p:cNvSpPr/>
          <p:nvPr/>
        </p:nvSpPr>
        <p:spPr>
          <a:xfrm>
            <a:off x="4587041" y="1484784"/>
            <a:ext cx="432000" cy="43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669467" y="3695077"/>
            <a:ext cx="1197453" cy="1587505"/>
            <a:chOff x="2007386" y="3695077"/>
            <a:chExt cx="1197453" cy="1587505"/>
          </a:xfrm>
        </p:grpSpPr>
        <p:sp>
          <p:nvSpPr>
            <p:cNvPr id="18" name="椭圆 17"/>
            <p:cNvSpPr/>
            <p:nvPr/>
          </p:nvSpPr>
          <p:spPr>
            <a:xfrm>
              <a:off x="2772839" y="3695077"/>
              <a:ext cx="432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2007386" y="4850582"/>
              <a:ext cx="432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</a:p>
          </p:txBody>
        </p:sp>
        <p:cxnSp>
          <p:nvCxnSpPr>
            <p:cNvPr id="4" name="直接连接符 3"/>
            <p:cNvCxnSpPr>
              <a:stCxn id="19" idx="7"/>
              <a:endCxn id="18" idx="3"/>
            </p:cNvCxnSpPr>
            <p:nvPr/>
          </p:nvCxnSpPr>
          <p:spPr>
            <a:xfrm flipV="1">
              <a:off x="2376121" y="4063812"/>
              <a:ext cx="459983" cy="8500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3635944" y="2636912"/>
            <a:ext cx="1383097" cy="1494859"/>
            <a:chOff x="3635944" y="2636912"/>
            <a:chExt cx="1383097" cy="1494859"/>
          </a:xfrm>
        </p:grpSpPr>
        <p:sp>
          <p:nvSpPr>
            <p:cNvPr id="17" name="椭圆 16"/>
            <p:cNvSpPr/>
            <p:nvPr/>
          </p:nvSpPr>
          <p:spPr>
            <a:xfrm>
              <a:off x="3635944" y="2636912"/>
              <a:ext cx="432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4587041" y="3699771"/>
              <a:ext cx="432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cxnSp>
          <p:nvCxnSpPr>
            <p:cNvPr id="12" name="直接连接符 11"/>
            <p:cNvCxnSpPr>
              <a:stCxn id="17" idx="5"/>
              <a:endCxn id="20" idx="1"/>
            </p:cNvCxnSpPr>
            <p:nvPr/>
          </p:nvCxnSpPr>
          <p:spPr>
            <a:xfrm>
              <a:off x="4004679" y="3005647"/>
              <a:ext cx="645627" cy="757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>
            <a:stCxn id="22" idx="3"/>
            <a:endCxn id="17" idx="7"/>
          </p:cNvCxnSpPr>
          <p:nvPr/>
        </p:nvCxnSpPr>
        <p:spPr>
          <a:xfrm flipH="1">
            <a:off x="4004679" y="1853519"/>
            <a:ext cx="645627" cy="846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1" idx="7"/>
            <a:endCxn id="20" idx="3"/>
          </p:cNvCxnSpPr>
          <p:nvPr/>
        </p:nvCxnSpPr>
        <p:spPr>
          <a:xfrm flipV="1">
            <a:off x="3869382" y="4068506"/>
            <a:ext cx="780924" cy="8416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1" idx="1"/>
            <a:endCxn id="18" idx="5"/>
          </p:cNvCxnSpPr>
          <p:nvPr/>
        </p:nvCxnSpPr>
        <p:spPr>
          <a:xfrm flipH="1" flipV="1">
            <a:off x="2803655" y="4063812"/>
            <a:ext cx="760257" cy="846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8" idx="7"/>
            <a:endCxn id="17" idx="3"/>
          </p:cNvCxnSpPr>
          <p:nvPr/>
        </p:nvCxnSpPr>
        <p:spPr>
          <a:xfrm flipV="1">
            <a:off x="2803655" y="3005647"/>
            <a:ext cx="895554" cy="752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7" idx="5"/>
            <a:endCxn id="20" idx="1"/>
          </p:cNvCxnSpPr>
          <p:nvPr/>
        </p:nvCxnSpPr>
        <p:spPr>
          <a:xfrm>
            <a:off x="4004679" y="3005647"/>
            <a:ext cx="645627" cy="757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18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0.13385 -0.1546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-773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10243 0.157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Treap</a:t>
            </a:r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旋转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02" y="2588712"/>
            <a:ext cx="781804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7316" y="1030675"/>
            <a:ext cx="9289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以右旋为例，假设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为旋转前的根节点，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为旋转后的根节点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可以将旋转过程看做：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的原右子节点改为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的左子节点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的右子节点改为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13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5786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写在前面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7658"/>
            <a:ext cx="8435280" cy="5328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luanyi:</a:t>
            </a: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在学习之前一定要知道的几个概念：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所有的平衡树都是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BST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的改良版，也就是所有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BST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的性质都适用于平衡树。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平衡树种类多且复杂，每一种都有它自己独特的平衡方式，一般情况下各类平衡树可以解决的问题大体相同，一般做题只需要掌握任意一种即可。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如果你今后要学习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LCT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的话，它需要使用一个平衡树维护信息，但此时必须使用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Splay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，望周知。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个人主观觉得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FHQ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最简单常用，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Splay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很重要，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Treap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易入门且对于理解平衡树有极大帮助。仅供参考。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60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插入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124744"/>
            <a:ext cx="557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和正常二叉查找树的插入方法一样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但是在插入时还需要加入旋转维持平衡树的平衡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1639" y="2112608"/>
            <a:ext cx="492443" cy="45191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得意黑" pitchFamily="2" charset="-122"/>
                <a:ea typeface="得意黑" pitchFamily="2" charset="-122"/>
              </a:rPr>
              <a:t>这是一个显然不平衡的二叉查找树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25576"/>
            <a:ext cx="4520277" cy="4455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29325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插入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5288" y="1089610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我们都知道，随机的数据组成的二叉查找树更可能平衡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因此我们给每个二叉查找树上的点随机生成一个优先值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9456" y="1760654"/>
            <a:ext cx="492443" cy="49807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得意黑" pitchFamily="2" charset="-122"/>
                <a:ea typeface="得意黑" pitchFamily="2" charset="-122"/>
              </a:rPr>
              <a:t>现在这个二叉查找树拥有了随机的优先值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90" y="1754652"/>
            <a:ext cx="54102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81898" y="229325"/>
            <a:ext cx="2736304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得意黑" pitchFamily="2" charset="-122"/>
                <a:ea typeface="得意黑" pitchFamily="2" charset="-122"/>
              </a:rPr>
              <a:t>温知识</a:t>
            </a:r>
            <a:endParaRPr lang="en-US" altLang="zh-CN" dirty="0"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dirty="0">
                <a:latin typeface="得意黑" pitchFamily="2" charset="-122"/>
                <a:ea typeface="得意黑" pitchFamily="2" charset="-122"/>
              </a:rPr>
              <a:t>相传，</a:t>
            </a:r>
            <a:r>
              <a:rPr lang="en-US" altLang="zh-CN" dirty="0">
                <a:latin typeface="得意黑" pitchFamily="2" charset="-122"/>
                <a:ea typeface="得意黑" pitchFamily="2" charset="-122"/>
              </a:rPr>
              <a:t>Treap</a:t>
            </a:r>
            <a:r>
              <a:rPr lang="zh-CN" altLang="en-US" dirty="0">
                <a:latin typeface="得意黑" pitchFamily="2" charset="-122"/>
                <a:ea typeface="得意黑" pitchFamily="2" charset="-122"/>
              </a:rPr>
              <a:t>是由两个单词组成的，</a:t>
            </a:r>
            <a:r>
              <a:rPr lang="en-US" altLang="zh-CN" dirty="0">
                <a:latin typeface="得意黑" pitchFamily="2" charset="-122"/>
                <a:ea typeface="得意黑" pitchFamily="2" charset="-122"/>
              </a:rPr>
              <a:t>Tree-Heap</a:t>
            </a:r>
            <a:r>
              <a:rPr lang="zh-CN" altLang="en-US" dirty="0">
                <a:latin typeface="得意黑" pitchFamily="2" charset="-122"/>
                <a:ea typeface="得意黑" pitchFamily="2" charset="-122"/>
              </a:rPr>
              <a:t>，</a:t>
            </a:r>
            <a:r>
              <a:rPr lang="en-US" altLang="zh-CN" dirty="0">
                <a:latin typeface="得意黑" pitchFamily="2" charset="-122"/>
                <a:ea typeface="得意黑" pitchFamily="2" charset="-122"/>
              </a:rPr>
              <a:t>Tree</a:t>
            </a:r>
            <a:r>
              <a:rPr lang="zh-CN" altLang="en-US" dirty="0">
                <a:latin typeface="得意黑" pitchFamily="2" charset="-122"/>
                <a:ea typeface="得意黑" pitchFamily="2" charset="-122"/>
              </a:rPr>
              <a:t>说明</a:t>
            </a:r>
            <a:r>
              <a:rPr lang="en-US" altLang="zh-CN" dirty="0">
                <a:latin typeface="得意黑" pitchFamily="2" charset="-122"/>
                <a:ea typeface="得意黑" pitchFamily="2" charset="-122"/>
              </a:rPr>
              <a:t>Treap</a:t>
            </a:r>
            <a:r>
              <a:rPr lang="zh-CN" altLang="en-US" dirty="0">
                <a:latin typeface="得意黑" pitchFamily="2" charset="-122"/>
                <a:ea typeface="得意黑" pitchFamily="2" charset="-122"/>
              </a:rPr>
              <a:t>是与二叉查找树有关的数据结构。</a:t>
            </a:r>
            <a:r>
              <a:rPr lang="en-US" altLang="zh-CN" dirty="0">
                <a:latin typeface="得意黑" pitchFamily="2" charset="-122"/>
                <a:ea typeface="得意黑" pitchFamily="2" charset="-122"/>
              </a:rPr>
              <a:t>Heap</a:t>
            </a:r>
            <a:r>
              <a:rPr lang="zh-CN" altLang="en-US" dirty="0">
                <a:latin typeface="得意黑" pitchFamily="2" charset="-122"/>
                <a:ea typeface="得意黑" pitchFamily="2" charset="-122"/>
              </a:rPr>
              <a:t>即堆，表示我们需要用随机生成的值维护一个小根堆。</a:t>
            </a:r>
            <a:endParaRPr lang="en-US" altLang="zh-CN" dirty="0">
              <a:latin typeface="得意黑" pitchFamily="2" charset="-122"/>
              <a:ea typeface="得意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53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插入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1063718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我们都知道，随机的数据组成的二叉查找树更可能平衡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因此我们给每个二叉查找树上的点随机生成一个优先值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8165" y="1918727"/>
            <a:ext cx="492443" cy="45191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得意黑" pitchFamily="2" charset="-122"/>
                <a:ea typeface="得意黑" pitchFamily="2" charset="-122"/>
              </a:rPr>
              <a:t>第一次单旋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"/>
          <a:stretch/>
        </p:blipFill>
        <p:spPr bwMode="auto">
          <a:xfrm>
            <a:off x="600060" y="1771604"/>
            <a:ext cx="4761359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178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插入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124744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我们都知道，随机的数据组成的二叉查找树更可能平衡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因此我们给每个二叉查找树上的点随机生成一个优先值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1910275"/>
            <a:ext cx="492443" cy="45191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得意黑" pitchFamily="2" charset="-122"/>
                <a:ea typeface="得意黑" pitchFamily="2" charset="-122"/>
              </a:rPr>
              <a:t>第二次单旋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0275"/>
            <a:ext cx="42576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224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插入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2771" y="1058833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我们都知道，随机的数据组成的二叉查找树更可能平衡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因此我们给每个二叉查找树上的点随机生成一个优先值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21343" y="1916832"/>
            <a:ext cx="492443" cy="45191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得意黑" pitchFamily="2" charset="-122"/>
                <a:ea typeface="得意黑" pitchFamily="2" charset="-122"/>
              </a:rPr>
              <a:t>第三次单旋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83" y="1874100"/>
            <a:ext cx="49815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661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插入代码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6651402" cy="554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55776" y="187604"/>
            <a:ext cx="6408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得意黑" pitchFamily="2" charset="-122"/>
                <a:ea typeface="得意黑" pitchFamily="2" charset="-122"/>
              </a:rPr>
              <a:t>观前提醒：</a:t>
            </a:r>
            <a:endParaRPr lang="en-US" altLang="zh-CN" sz="1400" dirty="0"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400" dirty="0">
                <a:latin typeface="得意黑" pitchFamily="2" charset="-122"/>
                <a:ea typeface="得意黑" pitchFamily="2" charset="-122"/>
              </a:rPr>
              <a:t>代码使用较为朴素的方法更新父节点信息</a:t>
            </a:r>
            <a:endParaRPr lang="en-US" altLang="zh-CN" sz="1400" dirty="0"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400" dirty="0">
                <a:latin typeface="得意黑" pitchFamily="2" charset="-122"/>
                <a:ea typeface="得意黑" pitchFamily="2" charset="-122"/>
              </a:rPr>
              <a:t>使用指针可以获得更加快捷和简洁的代码</a:t>
            </a:r>
            <a:endParaRPr lang="en-US" altLang="zh-CN" sz="1400" dirty="0"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400" dirty="0">
                <a:latin typeface="得意黑" pitchFamily="2" charset="-122"/>
                <a:ea typeface="得意黑" pitchFamily="2" charset="-122"/>
              </a:rPr>
              <a:t>你可以在</a:t>
            </a:r>
            <a:r>
              <a:rPr lang="en-US" altLang="zh-CN" sz="1400" dirty="0">
                <a:latin typeface="得意黑" pitchFamily="2" charset="-122"/>
                <a:ea typeface="得意黑" pitchFamily="2" charset="-122"/>
              </a:rPr>
              <a:t>OIWiki</a:t>
            </a:r>
            <a:r>
              <a:rPr lang="zh-CN" altLang="en-US" sz="1400" dirty="0">
                <a:latin typeface="得意黑" pitchFamily="2" charset="-122"/>
                <a:ea typeface="得意黑" pitchFamily="2" charset="-122"/>
              </a:rPr>
              <a:t>找到使用指针的代码</a:t>
            </a:r>
          </a:p>
        </p:txBody>
      </p:sp>
    </p:spTree>
    <p:extLst>
      <p:ext uri="{BB962C8B-B14F-4D97-AF65-F5344CB8AC3E}">
        <p14:creationId xmlns:p14="http://schemas.microsoft.com/office/powerpoint/2010/main" val="2268302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前驱和后继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9809" y="2492896"/>
            <a:ext cx="92766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latin typeface="得意黑" pitchFamily="2" charset="-122"/>
                <a:ea typeface="得意黑" pitchFamily="2" charset="-122"/>
              </a:rPr>
              <a:t>与二叉查找树相同</a:t>
            </a:r>
            <a:endParaRPr lang="en-US" altLang="zh-CN" sz="6600" dirty="0">
              <a:latin typeface="得意黑" pitchFamily="2" charset="-122"/>
              <a:ea typeface="得意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501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删除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99" y="1412775"/>
            <a:ext cx="8884695" cy="482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63688" y="260648"/>
            <a:ext cx="6408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得意黑" pitchFamily="2" charset="-122"/>
                <a:ea typeface="得意黑" pitchFamily="2" charset="-122"/>
              </a:rPr>
              <a:t>观前提醒：</a:t>
            </a:r>
            <a:endParaRPr lang="en-US" altLang="zh-CN" sz="1400" dirty="0"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400" dirty="0">
                <a:latin typeface="得意黑" pitchFamily="2" charset="-122"/>
                <a:ea typeface="得意黑" pitchFamily="2" charset="-122"/>
              </a:rPr>
              <a:t>代码使用较为朴素的方法更新父节点信息</a:t>
            </a:r>
            <a:endParaRPr lang="en-US" altLang="zh-CN" sz="1400" dirty="0"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400" dirty="0">
                <a:latin typeface="得意黑" pitchFamily="2" charset="-122"/>
                <a:ea typeface="得意黑" pitchFamily="2" charset="-122"/>
              </a:rPr>
              <a:t>使用指针可以获得更加快捷和简洁的代码</a:t>
            </a:r>
            <a:endParaRPr lang="en-US" altLang="zh-CN" sz="1400" dirty="0"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400" dirty="0">
                <a:latin typeface="得意黑" pitchFamily="2" charset="-122"/>
                <a:ea typeface="得意黑" pitchFamily="2" charset="-122"/>
              </a:rPr>
              <a:t>你可以在</a:t>
            </a:r>
            <a:r>
              <a:rPr lang="en-US" altLang="zh-CN" sz="1400" dirty="0">
                <a:latin typeface="得意黑" pitchFamily="2" charset="-122"/>
                <a:ea typeface="得意黑" pitchFamily="2" charset="-122"/>
              </a:rPr>
              <a:t>OIWiki</a:t>
            </a:r>
            <a:r>
              <a:rPr lang="zh-CN" altLang="en-US" sz="1400" dirty="0">
                <a:latin typeface="得意黑" pitchFamily="2" charset="-122"/>
                <a:ea typeface="得意黑" pitchFamily="2" charset="-122"/>
              </a:rPr>
              <a:t>找到使用指针的代码</a:t>
            </a:r>
          </a:p>
        </p:txBody>
      </p:sp>
    </p:spTree>
    <p:extLst>
      <p:ext uri="{BB962C8B-B14F-4D97-AF65-F5344CB8AC3E}">
        <p14:creationId xmlns:p14="http://schemas.microsoft.com/office/powerpoint/2010/main" val="158256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删除（伪代码）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7446963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893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702" y="255786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Treap</a:t>
            </a:r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例题：</a:t>
            </a:r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Luogu P3369 </a:t>
            </a:r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普通平衡树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7702" y="1052736"/>
            <a:ext cx="89562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题目描述：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您需要写一种数据结构（可参考题目标题），来维护一些数，其中需要提供以下操作：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插入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 数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 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若有多个相同的数，应只删除一个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查询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 数的排名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排名定义为比当前数小的数的个数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+1+1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查询排名为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 的数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求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 的前驱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前驱定义为小于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，且最大的数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求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 的后继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后继定义为大于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，且最小的数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做法：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写一个基础的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Treap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，并且加入一个数组记录每个子树的大小，用于计算排名即可。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52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81ADCAF-1E78-4EF0-5862-DA74B19E9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02" y="1825400"/>
            <a:ext cx="8306227" cy="49342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5786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写在前面</a:t>
            </a:r>
          </a:p>
        </p:txBody>
      </p:sp>
      <p:sp>
        <p:nvSpPr>
          <p:cNvPr id="12" name="乘号 11">
            <a:extLst>
              <a:ext uri="{FF2B5EF4-FFF2-40B4-BE49-F238E27FC236}">
                <a16:creationId xmlns:a16="http://schemas.microsoft.com/office/drawing/2014/main" id="{43A8480E-9090-2A2E-E2C4-80EEFE77882F}"/>
              </a:ext>
            </a:extLst>
          </p:cNvPr>
          <p:cNvSpPr/>
          <p:nvPr/>
        </p:nvSpPr>
        <p:spPr>
          <a:xfrm>
            <a:off x="2228237" y="2218137"/>
            <a:ext cx="4680520" cy="468052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168" y="912926"/>
            <a:ext cx="8435280" cy="5328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LX:</a:t>
            </a: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建议学习：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__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gnu_pb_ds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库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F6315A-3C80-1698-9FFF-61CC9C4326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01"/>
          <a:stretch/>
        </p:blipFill>
        <p:spPr>
          <a:xfrm>
            <a:off x="415384" y="1825400"/>
            <a:ext cx="8306227" cy="41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534" y="255786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Splay</a:t>
            </a:r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树和</a:t>
            </a:r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Splay</a:t>
            </a:r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旋转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2857" y="980728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Splay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树，又名伸展树，由</a:t>
            </a:r>
            <a:r>
              <a:rPr lang="en-US" altLang="zh-CN" dirty="0">
                <a:latin typeface="得意黑" pitchFamily="2" charset="-122"/>
                <a:ea typeface="得意黑" pitchFamily="2" charset="-122"/>
              </a:rPr>
              <a:t>Daniel </a:t>
            </a:r>
            <a:r>
              <a:rPr lang="en-US" altLang="zh-CN" b="1" i="1" u="sng" dirty="0" err="1">
                <a:latin typeface="得意黑" pitchFamily="2" charset="-122"/>
                <a:ea typeface="得意黑" pitchFamily="2" charset="-122"/>
              </a:rPr>
              <a:t>Sleator</a:t>
            </a:r>
            <a:r>
              <a:rPr lang="en-US" altLang="zh-CN" dirty="0"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dirty="0">
                <a:latin typeface="得意黑" pitchFamily="2" charset="-122"/>
                <a:ea typeface="得意黑" pitchFamily="2" charset="-122"/>
              </a:rPr>
              <a:t>和 </a:t>
            </a:r>
            <a:r>
              <a:rPr lang="en-US" altLang="zh-CN" dirty="0">
                <a:latin typeface="得意黑" pitchFamily="2" charset="-122"/>
                <a:ea typeface="得意黑" pitchFamily="2" charset="-122"/>
              </a:rPr>
              <a:t>Robert </a:t>
            </a:r>
            <a:r>
              <a:rPr lang="en-US" altLang="zh-CN" b="1" i="1" u="sng" dirty="0" err="1">
                <a:latin typeface="得意黑" pitchFamily="2" charset="-122"/>
                <a:ea typeface="得意黑" pitchFamily="2" charset="-122"/>
              </a:rPr>
              <a:t>Tarjan</a:t>
            </a:r>
            <a:r>
              <a:rPr lang="en-US" altLang="zh-CN" dirty="0"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于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1985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年发明。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Splay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树是一种平衡二叉查找树，它通过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Splay/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伸展操作 不断将某个节点旋转到根节点，使得整棵树仍然满足二叉查找树的性质，能够在均摊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O(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nlogn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时间内完成插入，查找和删除操作，并且保持平衡而不至于退化为链。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Splay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树的旋转操作即在保证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BST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性质和保证所有节点维护的信息均有效的情况下对形态的改变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Splay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中的旋转分为左旋和右旋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形如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Treap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旋转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--------------------------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itchFamily="2" charset="2"/>
              </a:rPr>
              <a:t>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93713"/>
            <a:ext cx="4918869" cy="3694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701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Splay</a:t>
            </a:r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旋转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6742"/>
            <a:ext cx="7164796" cy="608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761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150" y="44624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Splay</a:t>
            </a:r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操作</a:t>
            </a:r>
          </a:p>
        </p:txBody>
      </p:sp>
      <p:sp>
        <p:nvSpPr>
          <p:cNvPr id="3" name="矩形 2"/>
          <p:cNvSpPr/>
          <p:nvPr/>
        </p:nvSpPr>
        <p:spPr>
          <a:xfrm>
            <a:off x="800200" y="4730006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6148" y="1527046"/>
            <a:ext cx="90290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得意黑" pitchFamily="2" charset="-122"/>
                <a:ea typeface="得意黑" pitchFamily="2" charset="-122"/>
              </a:rPr>
              <a:t>Zig-Zig</a:t>
            </a:r>
          </a:p>
          <a:p>
            <a:endParaRPr lang="en-US" altLang="zh-CN" dirty="0">
              <a:latin typeface="得意黑" pitchFamily="2" charset="-122"/>
              <a:ea typeface="得意黑" pitchFamily="2" charset="-122"/>
            </a:endParaRPr>
          </a:p>
          <a:p>
            <a:endParaRPr lang="en-US" altLang="zh-CN" dirty="0">
              <a:latin typeface="得意黑" pitchFamily="2" charset="-122"/>
              <a:ea typeface="得意黑" pitchFamily="2" charset="-122"/>
            </a:endParaRPr>
          </a:p>
          <a:p>
            <a:endParaRPr lang="en-US" altLang="zh-CN" dirty="0">
              <a:latin typeface="得意黑" pitchFamily="2" charset="-122"/>
              <a:ea typeface="得意黑" pitchFamily="2" charset="-122"/>
            </a:endParaRPr>
          </a:p>
          <a:p>
            <a:r>
              <a:rPr lang="en-US" altLang="zh-CN" dirty="0">
                <a:latin typeface="得意黑" pitchFamily="2" charset="-122"/>
                <a:ea typeface="得意黑" pitchFamily="2" charset="-122"/>
              </a:rPr>
              <a:t>                                      </a:t>
            </a:r>
            <a:r>
              <a:rPr lang="en-US" altLang="zh-CN" dirty="0">
                <a:latin typeface="得意黑" pitchFamily="2" charset="-122"/>
                <a:ea typeface="得意黑" pitchFamily="2" charset="-122"/>
                <a:sym typeface="Wingdings" pitchFamily="2" charset="2"/>
              </a:rPr>
              <a:t>                                                   </a:t>
            </a:r>
          </a:p>
          <a:p>
            <a:endParaRPr lang="en-US" altLang="zh-CN" dirty="0">
              <a:latin typeface="得意黑" pitchFamily="2" charset="-122"/>
              <a:ea typeface="得意黑" pitchFamily="2" charset="-122"/>
              <a:sym typeface="Wingdings" pitchFamily="2" charset="2"/>
            </a:endParaRPr>
          </a:p>
          <a:p>
            <a:endParaRPr lang="en-US" altLang="zh-CN" dirty="0">
              <a:latin typeface="得意黑" pitchFamily="2" charset="-122"/>
              <a:ea typeface="得意黑" pitchFamily="2" charset="-122"/>
              <a:sym typeface="Wingdings" pitchFamily="2" charset="2"/>
            </a:endParaRPr>
          </a:p>
          <a:p>
            <a:endParaRPr lang="en-US" altLang="zh-CN" dirty="0">
              <a:latin typeface="得意黑" pitchFamily="2" charset="-122"/>
              <a:ea typeface="得意黑" pitchFamily="2" charset="-122"/>
              <a:sym typeface="Wingdings" pitchFamily="2" charset="2"/>
            </a:endParaRPr>
          </a:p>
          <a:p>
            <a:endParaRPr lang="en-US" altLang="zh-CN" dirty="0">
              <a:latin typeface="得意黑" pitchFamily="2" charset="-122"/>
              <a:ea typeface="得意黑" pitchFamily="2" charset="-122"/>
              <a:sym typeface="Wingdings" pitchFamily="2" charset="2"/>
            </a:endParaRPr>
          </a:p>
          <a:p>
            <a:r>
              <a:rPr lang="en-US" altLang="zh-CN" dirty="0">
                <a:latin typeface="得意黑" pitchFamily="2" charset="-122"/>
                <a:ea typeface="得意黑" pitchFamily="2" charset="-122"/>
                <a:sym typeface="Wingdings" pitchFamily="2" charset="2"/>
              </a:rPr>
              <a:t>Zag-Zag</a:t>
            </a:r>
          </a:p>
          <a:p>
            <a:endParaRPr lang="en-US" altLang="zh-CN" dirty="0">
              <a:latin typeface="得意黑" pitchFamily="2" charset="-122"/>
              <a:ea typeface="得意黑" pitchFamily="2" charset="-122"/>
              <a:sym typeface="Wingdings" pitchFamily="2" charset="2"/>
            </a:endParaRPr>
          </a:p>
          <a:p>
            <a:endParaRPr lang="en-US" altLang="zh-CN" dirty="0">
              <a:latin typeface="得意黑" pitchFamily="2" charset="-122"/>
              <a:ea typeface="得意黑" pitchFamily="2" charset="-122"/>
              <a:sym typeface="Wingdings" pitchFamily="2" charset="2"/>
            </a:endParaRPr>
          </a:p>
          <a:p>
            <a:endParaRPr lang="en-US" altLang="zh-CN" dirty="0">
              <a:latin typeface="得意黑" pitchFamily="2" charset="-122"/>
              <a:ea typeface="得意黑" pitchFamily="2" charset="-122"/>
              <a:sym typeface="Wingdings" pitchFamily="2" charset="2"/>
            </a:endParaRPr>
          </a:p>
          <a:p>
            <a:r>
              <a:rPr lang="en-US" altLang="zh-CN" dirty="0">
                <a:latin typeface="得意黑" pitchFamily="2" charset="-122"/>
                <a:ea typeface="得意黑" pitchFamily="2" charset="-122"/>
              </a:rPr>
              <a:t>                                </a:t>
            </a:r>
            <a:r>
              <a:rPr lang="en-US" altLang="zh-CN" dirty="0">
                <a:latin typeface="得意黑" pitchFamily="2" charset="-122"/>
                <a:ea typeface="得意黑" pitchFamily="2" charset="-122"/>
                <a:sym typeface="Wingdings" pitchFamily="2" charset="2"/>
              </a:rPr>
              <a:t>                                                        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594" y="1741735"/>
            <a:ext cx="1428053" cy="22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6149" y="707308"/>
            <a:ext cx="9029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Splay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操作规定：每访问一个节点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后都要强制将其旋转到根节点。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Splay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操作即对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做一系列的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splay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步骤。每次对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做一次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splay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步骤，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到根节点的距离都会更近。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Splay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步骤有三种，具体分为六种情况：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838FD7-69D1-2608-A73A-4580C2B63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47" y="1876847"/>
            <a:ext cx="1674157" cy="21282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60536A-C396-EFC5-719E-0451A245F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324" y="1958878"/>
            <a:ext cx="2163602" cy="2031361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091D68F5-FC9B-9C79-1993-606E353CA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" y="4370396"/>
            <a:ext cx="1428053" cy="22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039A6A-CFBB-E130-E569-8119F1096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599" y="4509120"/>
            <a:ext cx="2357742" cy="221363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F850C8A-3494-905B-720F-6C6B4E126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594" y="4430197"/>
            <a:ext cx="1780443" cy="22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01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150" y="44624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Splay</a:t>
            </a:r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操作</a:t>
            </a:r>
          </a:p>
        </p:txBody>
      </p:sp>
      <p:sp>
        <p:nvSpPr>
          <p:cNvPr id="3" name="矩形 2"/>
          <p:cNvSpPr/>
          <p:nvPr/>
        </p:nvSpPr>
        <p:spPr>
          <a:xfrm>
            <a:off x="800200" y="4730006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6446" y="734326"/>
            <a:ext cx="90290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得意黑" pitchFamily="2" charset="-122"/>
                <a:ea typeface="得意黑" pitchFamily="2" charset="-122"/>
              </a:rPr>
              <a:t>Zig-Zag</a:t>
            </a:r>
          </a:p>
          <a:p>
            <a:endParaRPr lang="en-US" altLang="zh-CN" dirty="0">
              <a:latin typeface="得意黑" pitchFamily="2" charset="-122"/>
              <a:ea typeface="得意黑" pitchFamily="2" charset="-122"/>
            </a:endParaRPr>
          </a:p>
          <a:p>
            <a:endParaRPr lang="en-US" altLang="zh-CN" dirty="0">
              <a:latin typeface="得意黑" pitchFamily="2" charset="-122"/>
              <a:ea typeface="得意黑" pitchFamily="2" charset="-122"/>
            </a:endParaRPr>
          </a:p>
          <a:p>
            <a:endParaRPr lang="en-US" altLang="zh-CN" dirty="0">
              <a:latin typeface="得意黑" pitchFamily="2" charset="-122"/>
              <a:ea typeface="得意黑" pitchFamily="2" charset="-122"/>
            </a:endParaRPr>
          </a:p>
          <a:p>
            <a:r>
              <a:rPr lang="en-US" altLang="zh-CN" dirty="0">
                <a:latin typeface="得意黑" pitchFamily="2" charset="-122"/>
                <a:ea typeface="得意黑" pitchFamily="2" charset="-122"/>
              </a:rPr>
              <a:t>                                             </a:t>
            </a:r>
            <a:r>
              <a:rPr lang="en-US" altLang="zh-CN" dirty="0">
                <a:latin typeface="得意黑" pitchFamily="2" charset="-122"/>
                <a:ea typeface="得意黑" pitchFamily="2" charset="-122"/>
                <a:sym typeface="Wingdings" pitchFamily="2" charset="2"/>
              </a:rPr>
              <a:t>                                                      </a:t>
            </a:r>
          </a:p>
          <a:p>
            <a:endParaRPr lang="en-US" altLang="zh-CN" dirty="0">
              <a:latin typeface="得意黑" pitchFamily="2" charset="-122"/>
              <a:ea typeface="得意黑" pitchFamily="2" charset="-122"/>
              <a:sym typeface="Wingdings" pitchFamily="2" charset="2"/>
            </a:endParaRPr>
          </a:p>
          <a:p>
            <a:endParaRPr lang="en-US" altLang="zh-CN" dirty="0">
              <a:latin typeface="得意黑" pitchFamily="2" charset="-122"/>
              <a:ea typeface="得意黑" pitchFamily="2" charset="-122"/>
              <a:sym typeface="Wingdings" pitchFamily="2" charset="2"/>
            </a:endParaRPr>
          </a:p>
          <a:p>
            <a:endParaRPr lang="en-US" altLang="zh-CN" dirty="0">
              <a:latin typeface="得意黑" pitchFamily="2" charset="-122"/>
              <a:ea typeface="得意黑" pitchFamily="2" charset="-122"/>
              <a:sym typeface="Wingdings" pitchFamily="2" charset="2"/>
            </a:endParaRPr>
          </a:p>
          <a:p>
            <a:endParaRPr lang="en-US" altLang="zh-CN" dirty="0">
              <a:latin typeface="得意黑" pitchFamily="2" charset="-122"/>
              <a:ea typeface="得意黑" pitchFamily="2" charset="-122"/>
              <a:sym typeface="Wingdings" pitchFamily="2" charset="2"/>
            </a:endParaRPr>
          </a:p>
          <a:p>
            <a:endParaRPr lang="en-US" altLang="zh-CN" dirty="0">
              <a:latin typeface="得意黑" pitchFamily="2" charset="-122"/>
              <a:ea typeface="得意黑" pitchFamily="2" charset="-122"/>
              <a:sym typeface="Wingdings" pitchFamily="2" charset="2"/>
            </a:endParaRPr>
          </a:p>
          <a:p>
            <a:r>
              <a:rPr lang="en-US" altLang="zh-CN" dirty="0">
                <a:latin typeface="得意黑" pitchFamily="2" charset="-122"/>
                <a:ea typeface="得意黑" pitchFamily="2" charset="-122"/>
                <a:sym typeface="Wingdings" pitchFamily="2" charset="2"/>
              </a:rPr>
              <a:t>Zag-Zig</a:t>
            </a:r>
          </a:p>
          <a:p>
            <a:r>
              <a:rPr lang="en-US" altLang="zh-CN" dirty="0">
                <a:latin typeface="得意黑" pitchFamily="2" charset="-122"/>
                <a:ea typeface="得意黑" pitchFamily="2" charset="-122"/>
                <a:sym typeface="Wingdings" pitchFamily="2" charset="2"/>
              </a:rPr>
              <a:t> </a:t>
            </a:r>
          </a:p>
          <a:p>
            <a:endParaRPr lang="en-US" altLang="zh-CN" dirty="0">
              <a:latin typeface="得意黑" pitchFamily="2" charset="-122"/>
              <a:ea typeface="得意黑" pitchFamily="2" charset="-122"/>
              <a:sym typeface="Wingdings" pitchFamily="2" charset="2"/>
            </a:endParaRPr>
          </a:p>
          <a:p>
            <a:endParaRPr lang="en-US" altLang="zh-CN" dirty="0">
              <a:latin typeface="得意黑" pitchFamily="2" charset="-122"/>
              <a:ea typeface="得意黑" pitchFamily="2" charset="-122"/>
              <a:sym typeface="Wingdings" pitchFamily="2" charset="2"/>
            </a:endParaRPr>
          </a:p>
          <a:p>
            <a:endParaRPr lang="en-US" altLang="zh-CN" dirty="0">
              <a:latin typeface="得意黑" pitchFamily="2" charset="-122"/>
              <a:ea typeface="得意黑" pitchFamily="2" charset="-122"/>
              <a:sym typeface="Wingdings" pitchFamily="2" charset="2"/>
            </a:endParaRPr>
          </a:p>
          <a:p>
            <a:r>
              <a:rPr lang="en-US" altLang="zh-CN" dirty="0">
                <a:latin typeface="得意黑" pitchFamily="2" charset="-122"/>
                <a:ea typeface="得意黑" pitchFamily="2" charset="-122"/>
                <a:sym typeface="Wingdings" pitchFamily="2" charset="2"/>
              </a:rPr>
              <a:t>                                                                                                    </a:t>
            </a:r>
          </a:p>
          <a:p>
            <a:r>
              <a:rPr lang="en-US" altLang="zh-CN" dirty="0">
                <a:latin typeface="得意黑" pitchFamily="2" charset="-122"/>
                <a:ea typeface="得意黑" pitchFamily="2" charset="-122"/>
                <a:sym typeface="Wingdings" pitchFamily="2" charset="2"/>
              </a:rPr>
              <a:t>                                         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876707-D0E3-9FAA-AFCD-1339A2C69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4" y="1099244"/>
            <a:ext cx="1971376" cy="27045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4B99A4-F879-9F94-EEBC-167955C5A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00" y="1056783"/>
            <a:ext cx="2274805" cy="269542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1CF410B-E260-0B2C-AE92-E382E15A1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14" y="1035232"/>
            <a:ext cx="3076423" cy="271697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5FD5A07-088F-102D-A86C-60A83A58B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63" y="4007893"/>
            <a:ext cx="1794489" cy="245233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45733E5-6F09-8039-1A41-3D21FA699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4196" y="4026262"/>
            <a:ext cx="1957501" cy="255551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E3D27F-1286-0E59-7596-BDCA45C692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6414" y="4026262"/>
            <a:ext cx="2877976" cy="261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29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150" y="44624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Splay</a:t>
            </a:r>
            <a:r>
              <a:rPr lang="zh-CN" altLang="en-US" sz="3600" b="1" dirty="0"/>
              <a:t>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D74035-C920-EFBD-0532-518753BC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0" y="980728"/>
            <a:ext cx="8527043" cy="28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66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534" y="255786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Splay</a:t>
            </a:r>
            <a:r>
              <a:rPr lang="zh-CN" altLang="en-US" sz="3600" b="1" dirty="0"/>
              <a:t>的插入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2857" y="980728"/>
            <a:ext cx="25209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Treap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类似的插入，但是在插入过程中不需要随机生成一个数，并且在插入完成后进行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Splay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91" y="101797"/>
            <a:ext cx="5760640" cy="669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196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534" y="255786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Splay</a:t>
            </a:r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中两棵树的合并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14191" y="908720"/>
            <a:ext cx="461665" cy="2376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86599" y="1124744"/>
            <a:ext cx="461665" cy="2880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534" y="1045476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合并两棵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Splay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树，设两棵树的根节点分别为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，那么我们要求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树中的最大值小于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树中的最小值。合并操作如下：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、如果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其中之一或两者都为空树，直接返回不为空的那一棵树的根节点或空树。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树中的最大值通过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Splay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操作到根，然后把它的右子树设置为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并更新节点的信息，然后返回这个节点。</a:t>
            </a: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028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534" y="255786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Splay</a:t>
            </a:r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的删除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2857" y="980728"/>
            <a:ext cx="252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22857" y="1052736"/>
            <a:ext cx="20889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如果需要删除的数大于一个，直接减少一个即可。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如果需要删除的数只有一个，那么将它的两棵子树合并。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如果需要删除的数不存在，不做任何操作。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35" y="980728"/>
            <a:ext cx="6628911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028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534" y="255786"/>
            <a:ext cx="8668946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Splay</a:t>
            </a:r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的查询节点排名和根据排名查询节点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2857" y="980728"/>
            <a:ext cx="252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53" y="1334498"/>
            <a:ext cx="7294563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95" y="4137279"/>
            <a:ext cx="7237413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4949" y="99597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查询节点排名过程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49" y="379858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根据排名查询节点过程</a:t>
            </a:r>
          </a:p>
        </p:txBody>
      </p:sp>
    </p:spTree>
    <p:extLst>
      <p:ext uri="{BB962C8B-B14F-4D97-AF65-F5344CB8AC3E}">
        <p14:creationId xmlns:p14="http://schemas.microsoft.com/office/powerpoint/2010/main" val="3770301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534" y="255786"/>
            <a:ext cx="8668946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Splay</a:t>
            </a:r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的查询前驱和后继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2857" y="980728"/>
            <a:ext cx="252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223534" y="980728"/>
            <a:ext cx="8616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的前驱：将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插入，进行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Splay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，找到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的左子树中最右边的节点，删除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的后继：将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插入，进行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Splay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，找到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的右子树中最左边的节点，删除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5E6391-7EDC-7498-7A71-D82AE55A5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6" y="1696355"/>
            <a:ext cx="5905327" cy="45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3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55787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二叉查找树（</a:t>
            </a:r>
            <a:r>
              <a:rPr lang="en-US" altLang="zh-CN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BST</a:t>
            </a:r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9442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BST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性质：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对于树中的任意一个节点：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、该节点的关键码不小于它的左子树中任意节点的关键码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、该节点的关键码不大于它的右子树中任意节点的关键码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81633"/>
            <a:ext cx="596265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033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FHQ-Treap (</a:t>
            </a:r>
            <a:r>
              <a:rPr lang="zh-CN" altLang="en-US" sz="3600" b="1" dirty="0"/>
              <a:t>无旋</a:t>
            </a:r>
            <a:r>
              <a:rPr lang="en-US" altLang="zh-CN" sz="3600" b="1" dirty="0"/>
              <a:t>Treap)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124744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前文我们已经提到了</a:t>
            </a:r>
            <a:r>
              <a:rPr lang="en-US" altLang="zh-CN" sz="2400" dirty="0"/>
              <a:t>Treap</a:t>
            </a:r>
            <a:r>
              <a:rPr lang="zh-CN" altLang="en-US" sz="2400" dirty="0"/>
              <a:t>的保持平衡的思想，最重要的是给每一个节点赋了一个随机的优先值，维护其堆的性质从而达到平衡的目的。在维护时，除了旋转，有没有其他方式呢</a:t>
            </a:r>
            <a:r>
              <a:rPr lang="en-US" altLang="zh-CN" sz="2400" dirty="0"/>
              <a:t>?</a:t>
            </a:r>
          </a:p>
          <a:p>
            <a:r>
              <a:rPr lang="zh-CN" altLang="en-US" sz="2400" dirty="0"/>
              <a:t>于是无旋</a:t>
            </a:r>
            <a:r>
              <a:rPr lang="en-US" altLang="zh-CN" sz="2400" dirty="0"/>
              <a:t>Treap</a:t>
            </a:r>
            <a:r>
              <a:rPr lang="zh-CN" altLang="en-US" sz="2400" dirty="0"/>
              <a:t>就诞生了。</a:t>
            </a:r>
            <a:endParaRPr lang="en-US" altLang="zh-CN" sz="2400" dirty="0"/>
          </a:p>
          <a:p>
            <a:r>
              <a:rPr lang="zh-CN" altLang="en-US" sz="2400" dirty="0"/>
              <a:t>由于它是被一个叫</a:t>
            </a:r>
            <a:r>
              <a:rPr lang="en-US" altLang="zh-CN" sz="2400" dirty="0"/>
              <a:t>FHQ</a:t>
            </a:r>
            <a:r>
              <a:rPr lang="zh-CN" altLang="en-US" sz="2400" dirty="0"/>
              <a:t>的人发明的，所以又叫</a:t>
            </a:r>
            <a:r>
              <a:rPr lang="en-US" altLang="zh-CN" sz="2400" dirty="0"/>
              <a:t>FHQ-Treap</a:t>
            </a:r>
            <a:r>
              <a:rPr lang="zh-CN" altLang="en-US" sz="2400" strike="sngStrike" dirty="0"/>
              <a:t>（防火墙）</a:t>
            </a:r>
            <a:endParaRPr lang="en-US" altLang="zh-CN" sz="2400" strike="sngStrike" dirty="0"/>
          </a:p>
          <a:p>
            <a:r>
              <a:rPr lang="zh-CN" altLang="en-US" sz="2400" dirty="0"/>
              <a:t>注：本文所讲的</a:t>
            </a:r>
            <a:r>
              <a:rPr lang="en-US" altLang="zh-CN" sz="2400" dirty="0"/>
              <a:t>FHQ</a:t>
            </a:r>
            <a:r>
              <a:rPr lang="zh-CN" altLang="en-US" sz="2400" dirty="0"/>
              <a:t>允许很多个点权值相同，与别人讲的权值相同的结点合并为一个的可能不太一样，望周知避免混淆。</a:t>
            </a:r>
            <a:endParaRPr lang="en-US" altLang="zh-CN" sz="2400" dirty="0"/>
          </a:p>
          <a:p>
            <a:r>
              <a:rPr lang="zh-CN" altLang="en-US" sz="2400" dirty="0"/>
              <a:t>注：请时刻分清权值与优先值的区别。</a:t>
            </a:r>
            <a:endParaRPr lang="en-US" altLang="zh-CN" sz="2400" dirty="0"/>
          </a:p>
          <a:p>
            <a:r>
              <a:rPr lang="zh-CN" altLang="en-US" sz="2400" dirty="0"/>
              <a:t>它的核心只有两部分：分裂</a:t>
            </a:r>
            <a:r>
              <a:rPr lang="en-US" altLang="zh-CN" sz="2400" dirty="0"/>
              <a:t>split</a:t>
            </a:r>
            <a:r>
              <a:rPr lang="zh-CN" altLang="en-US" sz="2400" dirty="0"/>
              <a:t>与合并</a:t>
            </a:r>
            <a:r>
              <a:rPr lang="en-US" altLang="zh-CN" sz="2400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394221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FHQ-Treap – </a:t>
            </a:r>
            <a:r>
              <a:rPr lang="zh-CN" altLang="en-US" sz="3600" b="1" dirty="0"/>
              <a:t>分裂</a:t>
            </a:r>
            <a:r>
              <a:rPr lang="en-US" altLang="zh-CN" sz="3600" b="1" dirty="0"/>
              <a:t>1split-</a:t>
            </a:r>
            <a:r>
              <a:rPr lang="zh-CN" altLang="en-US" sz="3600" b="1" dirty="0"/>
              <a:t>按权值分裂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124744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作用：给定一个参数</a:t>
            </a:r>
            <a:r>
              <a:rPr lang="en-US" altLang="zh-CN" sz="2400" dirty="0"/>
              <a:t>k,</a:t>
            </a:r>
            <a:r>
              <a:rPr lang="zh-CN" altLang="en-US" sz="2400" dirty="0"/>
              <a:t>将原</a:t>
            </a:r>
            <a:r>
              <a:rPr lang="en-US" altLang="zh-CN" sz="2400" dirty="0"/>
              <a:t>FHQ</a:t>
            </a:r>
            <a:r>
              <a:rPr lang="zh-CN" altLang="en-US" sz="2400" dirty="0"/>
              <a:t>分裂成两棵</a:t>
            </a:r>
            <a:r>
              <a:rPr lang="en-US" altLang="zh-CN" sz="2400" dirty="0"/>
              <a:t>FHQ </a:t>
            </a:r>
            <a:r>
              <a:rPr lang="en-US" altLang="zh-CN" sz="2400" dirty="0" err="1"/>
              <a:t>l,r</a:t>
            </a:r>
            <a:r>
              <a:rPr lang="en-US" altLang="zh-CN" sz="2400" dirty="0"/>
              <a:t>,</a:t>
            </a:r>
            <a:r>
              <a:rPr lang="zh-CN" altLang="en-US" sz="2400" dirty="0"/>
              <a:t>使得</a:t>
            </a:r>
            <a:r>
              <a:rPr lang="en-US" altLang="zh-CN" sz="2400" dirty="0"/>
              <a:t>l</a:t>
            </a:r>
            <a:r>
              <a:rPr lang="zh-CN" altLang="en-US" sz="2400" dirty="0"/>
              <a:t>中节点的权值均</a:t>
            </a:r>
            <a:r>
              <a:rPr lang="en-US" altLang="zh-CN" sz="2400" dirty="0"/>
              <a:t>&lt;=k</a:t>
            </a:r>
            <a:r>
              <a:rPr lang="zh-CN" altLang="en-US" sz="2400" dirty="0"/>
              <a:t>，</a:t>
            </a:r>
            <a:r>
              <a:rPr lang="en-US" altLang="zh-CN" sz="2400" dirty="0"/>
              <a:t>r</a:t>
            </a:r>
            <a:r>
              <a:rPr lang="zh-CN" altLang="en-US" sz="2400" dirty="0"/>
              <a:t>中权值均</a:t>
            </a:r>
            <a:r>
              <a:rPr lang="en-US" altLang="zh-CN" sz="2400" dirty="0"/>
              <a:t>&gt;k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split</a:t>
            </a:r>
            <a:r>
              <a:rPr lang="zh-CN" altLang="en-US" sz="2400" dirty="0"/>
              <a:t>全程与节点的优先值无关，仅与权值有关。</a:t>
            </a:r>
            <a:endParaRPr lang="en-US" altLang="zh-CN" sz="2400" dirty="0"/>
          </a:p>
          <a:p>
            <a:r>
              <a:rPr lang="zh-CN" altLang="en-US" sz="2400" dirty="0"/>
              <a:t>尝试递归着完成这件事。</a:t>
            </a:r>
            <a:endParaRPr lang="en-US" altLang="zh-CN" sz="2400" dirty="0"/>
          </a:p>
          <a:p>
            <a:r>
              <a:rPr lang="en-US" altLang="zh-CN" sz="2400" dirty="0"/>
              <a:t>split</a:t>
            </a:r>
            <a:r>
              <a:rPr lang="zh-CN" altLang="en-US" sz="2400" dirty="0"/>
              <a:t>函数运算过程：</a:t>
            </a:r>
            <a:endParaRPr lang="en-US" altLang="zh-CN" sz="2400" dirty="0"/>
          </a:p>
          <a:p>
            <a:r>
              <a:rPr lang="en-US" altLang="zh-CN" sz="2400" dirty="0"/>
              <a:t> - </a:t>
            </a:r>
            <a:r>
              <a:rPr lang="zh-CN" altLang="en-US" sz="2400" dirty="0"/>
              <a:t>令当前节点为</a:t>
            </a:r>
            <a:r>
              <a:rPr lang="en-US" altLang="zh-CN" sz="2400" dirty="0" err="1"/>
              <a:t>rt</a:t>
            </a:r>
            <a:r>
              <a:rPr lang="zh-CN" altLang="en-US" sz="2400" dirty="0"/>
              <a:t>，其权值为</a:t>
            </a:r>
            <a:r>
              <a:rPr lang="en-US" altLang="zh-CN" sz="2400" dirty="0"/>
              <a:t>key</a:t>
            </a:r>
          </a:p>
          <a:p>
            <a:r>
              <a:rPr lang="en-US" altLang="zh-CN" sz="2400" dirty="0"/>
              <a:t> - </a:t>
            </a:r>
            <a:r>
              <a:rPr lang="zh-CN" altLang="en-US" sz="2400" dirty="0"/>
              <a:t>如果当前节点不存在，那么就返回</a:t>
            </a:r>
            <a:r>
              <a:rPr lang="en-US" altLang="zh-CN" sz="2400" dirty="0"/>
              <a:t>{0,0}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- </a:t>
            </a:r>
            <a:r>
              <a:rPr lang="zh-CN" altLang="en-US" sz="2400" dirty="0"/>
              <a:t>若</a:t>
            </a:r>
            <a:r>
              <a:rPr lang="en-US" altLang="zh-CN" sz="2400" dirty="0"/>
              <a:t>key&lt;=k</a:t>
            </a:r>
            <a:r>
              <a:rPr lang="zh-CN" altLang="en-US" sz="2400" dirty="0"/>
              <a:t>，则</a:t>
            </a:r>
            <a:r>
              <a:rPr lang="en-US" altLang="zh-CN" sz="2400" dirty="0" err="1"/>
              <a:t>rt</a:t>
            </a:r>
            <a:r>
              <a:rPr lang="zh-CN" altLang="en-US" sz="2400" dirty="0"/>
              <a:t>及其左子树应归为</a:t>
            </a:r>
            <a:r>
              <a:rPr lang="en-US" altLang="zh-CN" sz="2400" dirty="0"/>
              <a:t>l</a:t>
            </a:r>
            <a:r>
              <a:rPr lang="zh-CN" altLang="en-US" sz="2400" dirty="0"/>
              <a:t>，则对其右子树递归</a:t>
            </a:r>
            <a:r>
              <a:rPr lang="en-US" altLang="zh-CN" sz="2400" dirty="0"/>
              <a:t>split</a:t>
            </a:r>
            <a:r>
              <a:rPr lang="zh-CN" altLang="en-US" sz="2400" dirty="0"/>
              <a:t>，设递归后结果为</a:t>
            </a:r>
            <a:r>
              <a:rPr lang="en-US" altLang="zh-CN" sz="2400" dirty="0"/>
              <a:t>{</a:t>
            </a:r>
            <a:r>
              <a:rPr lang="en-US" altLang="zh-CN" sz="2400" dirty="0" err="1"/>
              <a:t>rl,rr</a:t>
            </a:r>
            <a:r>
              <a:rPr lang="en-US" altLang="zh-CN" sz="2400" dirty="0"/>
              <a:t>}</a:t>
            </a:r>
            <a:r>
              <a:rPr lang="zh-CN" altLang="en-US" sz="2400" dirty="0"/>
              <a:t>，则</a:t>
            </a:r>
            <a:r>
              <a:rPr lang="en-US" altLang="zh-CN" sz="2400" dirty="0"/>
              <a:t>l</a:t>
            </a:r>
            <a:r>
              <a:rPr lang="zh-CN" altLang="en-US" sz="2400" dirty="0"/>
              <a:t>的右子树便为</a:t>
            </a:r>
            <a:r>
              <a:rPr lang="en-US" altLang="zh-CN" sz="2400" dirty="0" err="1"/>
              <a:t>rl</a:t>
            </a:r>
            <a:r>
              <a:rPr lang="zh-CN" altLang="en-US" sz="2400" dirty="0"/>
              <a:t>，函数返回</a:t>
            </a:r>
            <a:r>
              <a:rPr lang="en-US" altLang="zh-CN" sz="2400" dirty="0"/>
              <a:t>{</a:t>
            </a:r>
            <a:r>
              <a:rPr lang="en-US" altLang="zh-CN" sz="2400" dirty="0" err="1"/>
              <a:t>l,rr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 - </a:t>
            </a:r>
            <a:r>
              <a:rPr lang="zh-CN" altLang="en-US" sz="2400" dirty="0"/>
              <a:t>思考为什么。</a:t>
            </a:r>
            <a:endParaRPr lang="en-US" altLang="zh-CN" sz="2400" dirty="0"/>
          </a:p>
          <a:p>
            <a:r>
              <a:rPr lang="en-US" altLang="zh-CN" sz="2400" dirty="0"/>
              <a:t> - </a:t>
            </a:r>
            <a:r>
              <a:rPr lang="zh-CN" altLang="en-US" sz="2400" dirty="0"/>
              <a:t>仿照上文填空。</a:t>
            </a:r>
            <a:endParaRPr lang="en-US" altLang="zh-CN" sz="2400" dirty="0"/>
          </a:p>
          <a:p>
            <a:r>
              <a:rPr lang="en-US" altLang="zh-CN" sz="2400" dirty="0"/>
              <a:t> -</a:t>
            </a:r>
            <a:r>
              <a:rPr lang="zh-CN" altLang="en-US" sz="2400" dirty="0"/>
              <a:t>若</a:t>
            </a:r>
            <a:r>
              <a:rPr lang="en-US" altLang="zh-CN" sz="2400" dirty="0"/>
              <a:t>key&gt;k</a:t>
            </a:r>
            <a:r>
              <a:rPr lang="zh-CN" altLang="en-US" sz="2400" dirty="0"/>
              <a:t>，则</a:t>
            </a:r>
            <a:r>
              <a:rPr lang="en-US" altLang="zh-CN" sz="2400" dirty="0" err="1"/>
              <a:t>rt</a:t>
            </a:r>
            <a:r>
              <a:rPr lang="zh-CN" altLang="en-US" sz="2400" dirty="0"/>
              <a:t>及其</a:t>
            </a:r>
            <a:r>
              <a:rPr lang="en-US" altLang="zh-CN" sz="2400" dirty="0"/>
              <a:t>________</a:t>
            </a:r>
            <a:r>
              <a:rPr lang="zh-CN" altLang="en-US" sz="2400" dirty="0"/>
              <a:t>应归为</a:t>
            </a:r>
            <a:r>
              <a:rPr lang="en-US" altLang="zh-CN" sz="2400" dirty="0"/>
              <a:t>_</a:t>
            </a:r>
            <a:r>
              <a:rPr lang="zh-CN" altLang="en-US" sz="2400" dirty="0"/>
              <a:t>，则对其</a:t>
            </a:r>
            <a:r>
              <a:rPr lang="en-US" altLang="zh-CN" sz="2400" dirty="0"/>
              <a:t>_____</a:t>
            </a:r>
            <a:r>
              <a:rPr lang="zh-CN" altLang="en-US" sz="2400" dirty="0"/>
              <a:t>递归</a:t>
            </a:r>
            <a:r>
              <a:rPr lang="en-US" altLang="zh-CN" sz="2400" dirty="0"/>
              <a:t>split</a:t>
            </a:r>
            <a:r>
              <a:rPr lang="zh-CN" altLang="en-US" sz="2400" dirty="0"/>
              <a:t>，设递归后结果为</a:t>
            </a:r>
            <a:r>
              <a:rPr lang="en-US" altLang="zh-CN" sz="2400" dirty="0"/>
              <a:t>{</a:t>
            </a:r>
            <a:r>
              <a:rPr lang="en-US" altLang="zh-CN" sz="2400" dirty="0" err="1"/>
              <a:t>xl,xr</a:t>
            </a:r>
            <a:r>
              <a:rPr lang="en-US" altLang="zh-CN" sz="2400" dirty="0"/>
              <a:t>}</a:t>
            </a:r>
            <a:r>
              <a:rPr lang="zh-CN" altLang="en-US" sz="2400" dirty="0"/>
              <a:t>，则</a:t>
            </a:r>
            <a:r>
              <a:rPr lang="en-US" altLang="zh-CN" sz="2400" dirty="0"/>
              <a:t>_</a:t>
            </a:r>
            <a:r>
              <a:rPr lang="zh-CN" altLang="en-US" sz="2400" dirty="0"/>
              <a:t>的</a:t>
            </a:r>
            <a:r>
              <a:rPr lang="en-US" altLang="zh-CN" sz="2400" dirty="0"/>
              <a:t>_____</a:t>
            </a:r>
            <a:r>
              <a:rPr lang="zh-CN" altLang="en-US" sz="2400" dirty="0"/>
              <a:t>便为</a:t>
            </a:r>
            <a:r>
              <a:rPr lang="en-US" altLang="zh-CN" sz="2400" dirty="0"/>
              <a:t>__</a:t>
            </a:r>
            <a:r>
              <a:rPr lang="zh-CN" altLang="en-US" sz="2400" dirty="0"/>
              <a:t>，函数返回</a:t>
            </a:r>
            <a:r>
              <a:rPr lang="en-US" altLang="zh-CN" sz="2400" dirty="0"/>
              <a:t>___</a:t>
            </a:r>
          </a:p>
          <a:p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157192"/>
            <a:ext cx="867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-</a:t>
            </a:r>
            <a:r>
              <a:rPr lang="zh-CN" altLang="en-US" sz="2400" dirty="0"/>
              <a:t>若</a:t>
            </a:r>
            <a:r>
              <a:rPr lang="en-US" altLang="zh-CN" sz="2400" dirty="0"/>
              <a:t>key&gt;k</a:t>
            </a:r>
            <a:r>
              <a:rPr lang="zh-CN" altLang="en-US" sz="2400" dirty="0"/>
              <a:t>，则</a:t>
            </a:r>
            <a:r>
              <a:rPr lang="en-US" altLang="zh-CN" sz="2400" dirty="0" err="1"/>
              <a:t>rt</a:t>
            </a:r>
            <a:r>
              <a:rPr lang="zh-CN" altLang="en-US" sz="2400" dirty="0"/>
              <a:t>及其右子树应归为</a:t>
            </a:r>
            <a:r>
              <a:rPr lang="en-US" altLang="zh-CN" sz="2400" dirty="0"/>
              <a:t>r</a:t>
            </a:r>
            <a:r>
              <a:rPr lang="zh-CN" altLang="en-US" sz="2400" dirty="0"/>
              <a:t>，则对其左子树递归</a:t>
            </a:r>
            <a:r>
              <a:rPr lang="en-US" altLang="zh-CN" sz="2400" dirty="0"/>
              <a:t>split</a:t>
            </a:r>
            <a:r>
              <a:rPr lang="zh-CN" altLang="en-US" sz="2400" dirty="0"/>
              <a:t>，设递归后结果为</a:t>
            </a:r>
            <a:r>
              <a:rPr lang="en-US" altLang="zh-CN" sz="2400" dirty="0"/>
              <a:t>{</a:t>
            </a:r>
            <a:r>
              <a:rPr lang="en-US" altLang="zh-CN" sz="2400" dirty="0" err="1"/>
              <a:t>ll,lr</a:t>
            </a:r>
            <a:r>
              <a:rPr lang="en-US" altLang="zh-CN" sz="2400" dirty="0"/>
              <a:t>}</a:t>
            </a:r>
            <a:r>
              <a:rPr lang="zh-CN" altLang="en-US" sz="2400" dirty="0"/>
              <a:t>，则</a:t>
            </a:r>
            <a:r>
              <a:rPr lang="en-US" altLang="zh-CN" sz="2400" dirty="0"/>
              <a:t>r</a:t>
            </a:r>
            <a:r>
              <a:rPr lang="zh-CN" altLang="en-US" sz="2400" dirty="0"/>
              <a:t>的左子树便为</a:t>
            </a:r>
            <a:r>
              <a:rPr lang="en-US" altLang="zh-CN" sz="2400" dirty="0" err="1"/>
              <a:t>lr</a:t>
            </a:r>
            <a:r>
              <a:rPr lang="zh-CN" altLang="en-US" sz="2400" dirty="0"/>
              <a:t>，函数返回</a:t>
            </a:r>
            <a:r>
              <a:rPr lang="en-US" altLang="zh-CN" sz="2400" dirty="0"/>
              <a:t>{</a:t>
            </a:r>
            <a:r>
              <a:rPr lang="en-US" altLang="zh-CN" sz="2400" dirty="0" err="1"/>
              <a:t>ll,r</a:t>
            </a: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280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5" grpId="1" build="p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FHQ-Treap – </a:t>
            </a:r>
            <a:r>
              <a:rPr lang="zh-CN" altLang="en-US" sz="3600" b="1" dirty="0"/>
              <a:t>分裂</a:t>
            </a:r>
            <a:r>
              <a:rPr lang="en-US" altLang="zh-CN" sz="3600" b="1" dirty="0"/>
              <a:t>1split-</a:t>
            </a:r>
            <a:r>
              <a:rPr lang="zh-CN" altLang="en-US" sz="3600" b="1" dirty="0"/>
              <a:t>按权值分裂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 rot="19906809">
            <a:off x="602771" y="2498841"/>
            <a:ext cx="749435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400" dirty="0">
                <a:solidFill>
                  <a:schemeClr val="bg1">
                    <a:lumMod val="95000"/>
                  </a:schemeClr>
                </a:solidFill>
                <a:latin typeface="楷体" pitchFamily="49" charset="-122"/>
                <a:ea typeface="楷体" pitchFamily="49" charset="-122"/>
              </a:rPr>
              <a:t>画图专用页</a:t>
            </a:r>
          </a:p>
        </p:txBody>
      </p:sp>
    </p:spTree>
    <p:extLst>
      <p:ext uri="{BB962C8B-B14F-4D97-AF65-F5344CB8AC3E}">
        <p14:creationId xmlns:p14="http://schemas.microsoft.com/office/powerpoint/2010/main" val="2987432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FHQ-Treap – </a:t>
            </a:r>
            <a:r>
              <a:rPr lang="zh-CN" altLang="en-US" sz="3600" b="1" dirty="0"/>
              <a:t>分裂</a:t>
            </a:r>
            <a:r>
              <a:rPr lang="en-US" altLang="zh-CN" sz="3600" b="1" dirty="0"/>
              <a:t>1split-</a:t>
            </a:r>
            <a:r>
              <a:rPr lang="zh-CN" altLang="en-US" sz="3600" b="1" dirty="0"/>
              <a:t>按权值分裂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580526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注：这份代码看着常数就很大，有一种常数更小的实现方式，感兴趣的可以自己学一下，算法流程没有区别。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82200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8592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FHQ-Treap – </a:t>
            </a:r>
            <a:r>
              <a:rPr lang="zh-CN" altLang="en-US" sz="3600" b="1" dirty="0"/>
              <a:t>合并</a:t>
            </a:r>
            <a:r>
              <a:rPr lang="en-US" altLang="zh-CN" sz="3600" b="1" dirty="0"/>
              <a:t>merge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作用：将两棵</a:t>
            </a:r>
            <a:r>
              <a:rPr lang="en-US" altLang="zh-CN" sz="2400" dirty="0"/>
              <a:t>FHQ </a:t>
            </a:r>
            <a:r>
              <a:rPr lang="en-US" altLang="zh-CN" sz="2400" dirty="0" err="1"/>
              <a:t>l,r</a:t>
            </a:r>
            <a:r>
              <a:rPr lang="zh-CN" altLang="en-US" sz="2400" dirty="0"/>
              <a:t>合并成一颗，其中</a:t>
            </a:r>
            <a:r>
              <a:rPr lang="en-US" altLang="zh-CN" sz="2400" dirty="0" err="1"/>
              <a:t>l,r</a:t>
            </a:r>
            <a:r>
              <a:rPr lang="zh-CN" altLang="en-US" sz="2400" dirty="0"/>
              <a:t>需满足</a:t>
            </a:r>
            <a:r>
              <a:rPr lang="en-US" altLang="zh-CN" sz="2400" dirty="0"/>
              <a:t>max{l}&lt;min{r}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上面这个限制是可以加等号的，不加是为了方便理解。</a:t>
            </a:r>
            <a:endParaRPr lang="en-US" altLang="zh-CN" sz="2400" dirty="0"/>
          </a:p>
          <a:p>
            <a:r>
              <a:rPr lang="en-US" altLang="zh-CN" sz="2400" dirty="0"/>
              <a:t>merge</a:t>
            </a:r>
            <a:r>
              <a:rPr lang="zh-CN" altLang="en-US" sz="2400" dirty="0"/>
              <a:t>全程与节点的权值无关，仅与优先值有关。</a:t>
            </a:r>
            <a:endParaRPr lang="en-US" altLang="zh-CN" sz="2400" dirty="0"/>
          </a:p>
          <a:p>
            <a:r>
              <a:rPr lang="zh-CN" altLang="en-US" sz="2400" dirty="0"/>
              <a:t>尝试递归着完成这件事。</a:t>
            </a:r>
            <a:endParaRPr lang="en-US" altLang="zh-CN" sz="2400" dirty="0"/>
          </a:p>
          <a:p>
            <a:r>
              <a:rPr lang="en-US" altLang="zh-CN" sz="2400" dirty="0"/>
              <a:t>merge(</a:t>
            </a:r>
            <a:r>
              <a:rPr lang="en-US" altLang="zh-CN" sz="2400" dirty="0" err="1"/>
              <a:t>l,r</a:t>
            </a:r>
            <a:r>
              <a:rPr lang="en-US" altLang="zh-CN" sz="2400" dirty="0"/>
              <a:t>)</a:t>
            </a:r>
            <a:r>
              <a:rPr lang="zh-CN" altLang="en-US" sz="2400" dirty="0"/>
              <a:t>运算过程（此处维护大根堆性质）：</a:t>
            </a:r>
            <a:endParaRPr lang="en-US" altLang="zh-CN" sz="2400" dirty="0"/>
          </a:p>
          <a:p>
            <a:r>
              <a:rPr lang="zh-CN" altLang="en-US" sz="2400" dirty="0"/>
              <a:t>令</a:t>
            </a:r>
            <a:r>
              <a:rPr lang="en-US" altLang="zh-CN" sz="2400" dirty="0" err="1"/>
              <a:t>pri_rt</a:t>
            </a:r>
            <a:r>
              <a:rPr lang="zh-CN" altLang="en-US" sz="2400" dirty="0"/>
              <a:t>为</a:t>
            </a:r>
            <a:r>
              <a:rPr lang="en-US" altLang="zh-CN" sz="2400" dirty="0" err="1"/>
              <a:t>rt</a:t>
            </a:r>
            <a:r>
              <a:rPr lang="zh-CN" altLang="en-US" sz="2400" dirty="0"/>
              <a:t>的优先值</a:t>
            </a:r>
            <a:endParaRPr lang="en-US" altLang="zh-CN" sz="2400" dirty="0"/>
          </a:p>
          <a:p>
            <a:r>
              <a:rPr lang="en-US" altLang="zh-CN" sz="2400" dirty="0"/>
              <a:t> - </a:t>
            </a:r>
            <a:r>
              <a:rPr lang="zh-CN" altLang="en-US" sz="2400" dirty="0"/>
              <a:t>若</a:t>
            </a:r>
            <a:r>
              <a:rPr lang="en-US" altLang="zh-CN" sz="2400" dirty="0" err="1"/>
              <a:t>pri_l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pri_r</a:t>
            </a:r>
            <a:r>
              <a:rPr lang="zh-CN" altLang="en-US" sz="2400" dirty="0"/>
              <a:t>，则堆的角度来看</a:t>
            </a:r>
            <a:r>
              <a:rPr lang="en-US" altLang="zh-CN" sz="2400" dirty="0"/>
              <a:t>r</a:t>
            </a:r>
            <a:r>
              <a:rPr lang="zh-CN" altLang="en-US" sz="2400" dirty="0"/>
              <a:t>为</a:t>
            </a:r>
            <a:r>
              <a:rPr lang="en-US" altLang="zh-CN" sz="2400" dirty="0"/>
              <a:t>l</a:t>
            </a:r>
            <a:r>
              <a:rPr lang="zh-CN" altLang="en-US" sz="2400" dirty="0"/>
              <a:t>孩子，由于</a:t>
            </a:r>
            <a:r>
              <a:rPr lang="en-US" altLang="zh-CN" sz="2400" dirty="0"/>
              <a:t>r</a:t>
            </a:r>
            <a:r>
              <a:rPr lang="zh-CN" altLang="en-US" sz="2400" dirty="0"/>
              <a:t>的中序遍历在</a:t>
            </a:r>
            <a:r>
              <a:rPr lang="en-US" altLang="zh-CN" sz="2400" dirty="0"/>
              <a:t>l</a:t>
            </a:r>
            <a:r>
              <a:rPr lang="zh-CN" altLang="en-US" sz="2400" dirty="0"/>
              <a:t>后（</a:t>
            </a:r>
            <a:r>
              <a:rPr lang="en-US" altLang="zh-CN" sz="2400" dirty="0"/>
              <a:t>BST</a:t>
            </a:r>
            <a:r>
              <a:rPr lang="zh-CN" altLang="en-US" sz="2400" dirty="0"/>
              <a:t>性质），可以将</a:t>
            </a:r>
            <a:r>
              <a:rPr lang="en-US" altLang="zh-CN" sz="2400" dirty="0"/>
              <a:t>r</a:t>
            </a:r>
            <a:r>
              <a:rPr lang="zh-CN" altLang="en-US" sz="2400" dirty="0"/>
              <a:t>塞到</a:t>
            </a:r>
            <a:r>
              <a:rPr lang="en-US" altLang="zh-CN" sz="2400" dirty="0"/>
              <a:t>l</a:t>
            </a:r>
            <a:r>
              <a:rPr lang="zh-CN" altLang="en-US" sz="2400" dirty="0"/>
              <a:t>的右儿子去，即</a:t>
            </a:r>
            <a:r>
              <a:rPr lang="en-US" altLang="zh-CN" sz="2400" dirty="0" err="1"/>
              <a:t>rightson</a:t>
            </a:r>
            <a:r>
              <a:rPr lang="en-US" altLang="zh-CN" sz="2400" dirty="0"/>
              <a:t>[l]=merge(</a:t>
            </a:r>
            <a:r>
              <a:rPr lang="en-US" altLang="zh-CN" sz="2400" dirty="0" err="1"/>
              <a:t>rightson</a:t>
            </a:r>
            <a:r>
              <a:rPr lang="en-US" altLang="zh-CN" sz="2400" dirty="0"/>
              <a:t>[l],r);</a:t>
            </a:r>
          </a:p>
          <a:p>
            <a:r>
              <a:rPr lang="en-US" altLang="zh-CN" sz="2400" dirty="0"/>
              <a:t> - </a:t>
            </a:r>
            <a:r>
              <a:rPr lang="zh-CN" altLang="en-US" sz="2400" dirty="0"/>
              <a:t>否则，堆的角度来看</a:t>
            </a:r>
            <a:r>
              <a:rPr lang="en-US" altLang="zh-CN" sz="2400" dirty="0"/>
              <a:t>l</a:t>
            </a:r>
            <a:r>
              <a:rPr lang="zh-CN" altLang="en-US" sz="2400" dirty="0"/>
              <a:t>为</a:t>
            </a:r>
            <a:r>
              <a:rPr lang="en-US" altLang="zh-CN" sz="2400" dirty="0"/>
              <a:t>r</a:t>
            </a:r>
            <a:r>
              <a:rPr lang="zh-CN" altLang="en-US" sz="2400" dirty="0"/>
              <a:t>孩子，由于</a:t>
            </a:r>
            <a:r>
              <a:rPr lang="en-US" altLang="zh-CN" sz="2400" dirty="0"/>
              <a:t>r</a:t>
            </a:r>
            <a:r>
              <a:rPr lang="zh-CN" altLang="en-US" sz="2400" dirty="0"/>
              <a:t>的中序遍历在</a:t>
            </a:r>
            <a:r>
              <a:rPr lang="en-US" altLang="zh-CN" sz="2400" dirty="0"/>
              <a:t>l</a:t>
            </a:r>
            <a:r>
              <a:rPr lang="zh-CN" altLang="en-US" sz="2400" dirty="0"/>
              <a:t>后（</a:t>
            </a:r>
            <a:r>
              <a:rPr lang="en-US" altLang="zh-CN" sz="2400" dirty="0"/>
              <a:t>BST</a:t>
            </a:r>
            <a:r>
              <a:rPr lang="zh-CN" altLang="en-US" sz="2400" dirty="0"/>
              <a:t>性质），可以将</a:t>
            </a:r>
            <a:r>
              <a:rPr lang="en-US" altLang="zh-CN" sz="2400" dirty="0"/>
              <a:t>l</a:t>
            </a:r>
            <a:r>
              <a:rPr lang="zh-CN" altLang="en-US" sz="2400" dirty="0"/>
              <a:t>塞到</a:t>
            </a:r>
            <a:r>
              <a:rPr lang="en-US" altLang="zh-CN" sz="2400" dirty="0"/>
              <a:t>r</a:t>
            </a:r>
            <a:r>
              <a:rPr lang="zh-CN" altLang="en-US" sz="2400" dirty="0"/>
              <a:t>的左儿子去，即</a:t>
            </a:r>
            <a:r>
              <a:rPr lang="en-US" altLang="zh-CN" sz="2400" dirty="0" err="1"/>
              <a:t>leftson</a:t>
            </a:r>
            <a:r>
              <a:rPr lang="en-US" altLang="zh-CN" sz="2400" dirty="0"/>
              <a:t>[r]=merge(</a:t>
            </a:r>
            <a:r>
              <a:rPr lang="en-US" altLang="zh-CN" sz="2400" dirty="0" err="1"/>
              <a:t>l,leftson</a:t>
            </a:r>
            <a:r>
              <a:rPr lang="en-US" altLang="zh-CN" sz="2400" dirty="0"/>
              <a:t>[r]);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9403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FHQ-Treap – </a:t>
            </a:r>
            <a:r>
              <a:rPr lang="zh-CN" altLang="en-US" sz="3600" b="1" dirty="0"/>
              <a:t>合并</a:t>
            </a:r>
            <a:r>
              <a:rPr lang="en-US" altLang="zh-CN" sz="3600" b="1" dirty="0"/>
              <a:t>merge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 rot="19906809">
            <a:off x="602771" y="2498841"/>
            <a:ext cx="749435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400" dirty="0">
                <a:solidFill>
                  <a:schemeClr val="bg1">
                    <a:lumMod val="95000"/>
                  </a:schemeClr>
                </a:solidFill>
                <a:latin typeface="楷体" pitchFamily="49" charset="-122"/>
                <a:ea typeface="楷体" pitchFamily="49" charset="-122"/>
              </a:rPr>
              <a:t>画图专用页</a:t>
            </a:r>
          </a:p>
        </p:txBody>
      </p:sp>
    </p:spTree>
    <p:extLst>
      <p:ext uri="{BB962C8B-B14F-4D97-AF65-F5344CB8AC3E}">
        <p14:creationId xmlns:p14="http://schemas.microsoft.com/office/powerpoint/2010/main" val="10783806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FHQ-Treap – </a:t>
            </a:r>
            <a:r>
              <a:rPr lang="zh-CN" altLang="en-US" sz="3600" b="1" dirty="0"/>
              <a:t>合并</a:t>
            </a:r>
            <a:r>
              <a:rPr lang="en-US" altLang="zh-CN" sz="3600" b="1" dirty="0"/>
              <a:t>merge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971600" y="5157192"/>
            <a:ext cx="36004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怎么样，是不是很简单？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62198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82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FHQ-Treap – BST</a:t>
            </a:r>
            <a:r>
              <a:rPr lang="zh-CN" altLang="en-US" sz="3600" b="1" dirty="0"/>
              <a:t>操作</a:t>
            </a:r>
            <a:r>
              <a:rPr lang="en-US" altLang="zh-CN" sz="3600" b="1" dirty="0"/>
              <a:t>part1</a:t>
            </a:r>
            <a:endParaRPr lang="zh-CN" alt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9" y="1340768"/>
            <a:ext cx="84249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插入？</a:t>
            </a:r>
            <a:r>
              <a:rPr lang="en-US" altLang="zh-CN" dirty="0"/>
              <a:t>insert(k)</a:t>
            </a:r>
          </a:p>
          <a:p>
            <a:pPr>
              <a:buNone/>
            </a:pPr>
            <a:r>
              <a:rPr lang="zh-CN" altLang="en-US" dirty="0"/>
              <a:t>设插入</a:t>
            </a:r>
            <a:r>
              <a:rPr lang="en-US" altLang="zh-CN" dirty="0"/>
              <a:t>k</a:t>
            </a:r>
            <a:r>
              <a:rPr lang="zh-CN" altLang="en-US" dirty="0"/>
              <a:t>，新建节点为</a:t>
            </a:r>
            <a:r>
              <a:rPr lang="en-US" altLang="zh-CN" dirty="0" err="1"/>
              <a:t>rt</a:t>
            </a:r>
            <a:r>
              <a:rPr lang="zh-CN" altLang="en-US" dirty="0"/>
              <a:t>。先将</a:t>
            </a:r>
            <a:r>
              <a:rPr lang="en-US" altLang="zh-CN" dirty="0"/>
              <a:t>FHQ</a:t>
            </a:r>
            <a:r>
              <a:rPr lang="zh-CN" altLang="en-US" dirty="0"/>
              <a:t>按照</a:t>
            </a:r>
            <a:r>
              <a:rPr lang="en-US" altLang="zh-CN" dirty="0"/>
              <a:t>k</a:t>
            </a:r>
            <a:r>
              <a:rPr lang="zh-CN" altLang="en-US" dirty="0"/>
              <a:t>分裂，此时分裂成了两棵</a:t>
            </a:r>
            <a:r>
              <a:rPr lang="en-US" altLang="zh-CN" dirty="0"/>
              <a:t>FHQ </a:t>
            </a:r>
            <a:r>
              <a:rPr lang="en-US" altLang="zh-CN" dirty="0" err="1"/>
              <a:t>l,r</a:t>
            </a:r>
            <a:r>
              <a:rPr lang="zh-CN" altLang="en-US" dirty="0"/>
              <a:t>，值域分为</a:t>
            </a:r>
            <a:r>
              <a:rPr lang="en-US" altLang="zh-CN" dirty="0"/>
              <a:t>[-</a:t>
            </a:r>
            <a:r>
              <a:rPr lang="en-US" altLang="zh-CN" dirty="0" err="1"/>
              <a:t>inf,k</a:t>
            </a:r>
            <a:r>
              <a:rPr lang="en-US" altLang="zh-CN" dirty="0"/>
              <a:t>]</a:t>
            </a:r>
            <a:r>
              <a:rPr lang="zh-CN" altLang="en-US" dirty="0"/>
              <a:t>与</a:t>
            </a:r>
            <a:r>
              <a:rPr lang="en-US" altLang="zh-CN" dirty="0"/>
              <a:t>[k+1,inf]</a:t>
            </a:r>
            <a:r>
              <a:rPr lang="zh-CN" altLang="en-US" dirty="0"/>
              <a:t>，再将</a:t>
            </a:r>
            <a:r>
              <a:rPr lang="en-US" altLang="zh-CN" dirty="0"/>
              <a:t>l</a:t>
            </a:r>
            <a:r>
              <a:rPr lang="zh-CN" altLang="en-US" dirty="0"/>
              <a:t>按照</a:t>
            </a:r>
            <a:r>
              <a:rPr lang="en-US" altLang="zh-CN" dirty="0"/>
              <a:t>k-1 split</a:t>
            </a:r>
            <a:r>
              <a:rPr lang="zh-CN" altLang="en-US" dirty="0"/>
              <a:t>成</a:t>
            </a:r>
            <a:r>
              <a:rPr lang="en-US" altLang="zh-CN" dirty="0" err="1"/>
              <a:t>ll,lr</a:t>
            </a:r>
            <a:r>
              <a:rPr lang="zh-CN" altLang="en-US" dirty="0"/>
              <a:t>，不难发现</a:t>
            </a:r>
            <a:r>
              <a:rPr lang="en-US" altLang="zh-CN" dirty="0" err="1"/>
              <a:t>lr</a:t>
            </a:r>
            <a:r>
              <a:rPr lang="zh-CN" altLang="en-US" dirty="0"/>
              <a:t>的值域为</a:t>
            </a:r>
            <a:r>
              <a:rPr lang="en-US" altLang="zh-CN" dirty="0"/>
              <a:t>[</a:t>
            </a:r>
            <a:r>
              <a:rPr lang="en-US" altLang="zh-CN" dirty="0" err="1"/>
              <a:t>k,k</a:t>
            </a:r>
            <a:r>
              <a:rPr lang="en-US" altLang="zh-CN" dirty="0"/>
              <a:t>]</a:t>
            </a:r>
            <a:r>
              <a:rPr lang="zh-CN" altLang="en-US" dirty="0"/>
              <a:t>，把</a:t>
            </a:r>
            <a:r>
              <a:rPr lang="en-US" altLang="zh-CN" dirty="0" err="1"/>
              <a:t>rt</a:t>
            </a:r>
            <a:r>
              <a:rPr lang="zh-CN" altLang="en-US" dirty="0"/>
              <a:t>扔进去即可，然后依次合并。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删除？</a:t>
            </a:r>
            <a:r>
              <a:rPr lang="en-US" altLang="zh-CN" dirty="0"/>
              <a:t>del(k)</a:t>
            </a:r>
          </a:p>
          <a:p>
            <a:r>
              <a:rPr lang="zh-CN" altLang="en-US" dirty="0"/>
              <a:t>设删除</a:t>
            </a:r>
            <a:r>
              <a:rPr lang="en-US" altLang="zh-CN" dirty="0"/>
              <a:t>k</a:t>
            </a:r>
            <a:r>
              <a:rPr lang="zh-CN" altLang="en-US" dirty="0"/>
              <a:t>。先将</a:t>
            </a:r>
            <a:r>
              <a:rPr lang="en-US" altLang="zh-CN" dirty="0"/>
              <a:t>FHQ</a:t>
            </a:r>
            <a:r>
              <a:rPr lang="zh-CN" altLang="en-US" dirty="0"/>
              <a:t>按照</a:t>
            </a:r>
            <a:r>
              <a:rPr lang="en-US" altLang="zh-CN" dirty="0"/>
              <a:t>k</a:t>
            </a:r>
            <a:r>
              <a:rPr lang="zh-CN" altLang="en-US" dirty="0"/>
              <a:t>分裂，此时分裂成了两棵</a:t>
            </a:r>
            <a:r>
              <a:rPr lang="en-US" altLang="zh-CN" dirty="0"/>
              <a:t>FHQ </a:t>
            </a:r>
            <a:r>
              <a:rPr lang="en-US" altLang="zh-CN" dirty="0" err="1"/>
              <a:t>l,r</a:t>
            </a:r>
            <a:r>
              <a:rPr lang="zh-CN" altLang="en-US" dirty="0"/>
              <a:t>，值域分为</a:t>
            </a:r>
            <a:r>
              <a:rPr lang="en-US" altLang="zh-CN" dirty="0"/>
              <a:t>[-</a:t>
            </a:r>
            <a:r>
              <a:rPr lang="en-US" altLang="zh-CN" dirty="0" err="1"/>
              <a:t>inf,k</a:t>
            </a:r>
            <a:r>
              <a:rPr lang="en-US" altLang="zh-CN" dirty="0"/>
              <a:t>]</a:t>
            </a:r>
            <a:r>
              <a:rPr lang="zh-CN" altLang="en-US" dirty="0"/>
              <a:t>与</a:t>
            </a:r>
            <a:r>
              <a:rPr lang="en-US" altLang="zh-CN" dirty="0"/>
              <a:t>[k+1,inf]</a:t>
            </a:r>
            <a:r>
              <a:rPr lang="zh-CN" altLang="en-US" dirty="0"/>
              <a:t>，再将</a:t>
            </a:r>
            <a:r>
              <a:rPr lang="en-US" altLang="zh-CN" dirty="0"/>
              <a:t>l</a:t>
            </a:r>
            <a:r>
              <a:rPr lang="zh-CN" altLang="en-US" dirty="0"/>
              <a:t>按照</a:t>
            </a:r>
            <a:r>
              <a:rPr lang="en-US" altLang="zh-CN" dirty="0"/>
              <a:t>k-1 split</a:t>
            </a:r>
            <a:r>
              <a:rPr lang="zh-CN" altLang="en-US" dirty="0"/>
              <a:t>成</a:t>
            </a:r>
            <a:r>
              <a:rPr lang="en-US" altLang="zh-CN" dirty="0" err="1"/>
              <a:t>ll,lr</a:t>
            </a:r>
            <a:r>
              <a:rPr lang="zh-CN" altLang="en-US" dirty="0"/>
              <a:t>，不难发现</a:t>
            </a:r>
            <a:r>
              <a:rPr lang="en-US" altLang="zh-CN" dirty="0" err="1"/>
              <a:t>lr</a:t>
            </a:r>
            <a:r>
              <a:rPr lang="zh-CN" altLang="en-US" dirty="0"/>
              <a:t>的值域为</a:t>
            </a:r>
            <a:r>
              <a:rPr lang="en-US" altLang="zh-CN" dirty="0"/>
              <a:t>[</a:t>
            </a:r>
            <a:r>
              <a:rPr lang="en-US" altLang="zh-CN" dirty="0" err="1"/>
              <a:t>k,k</a:t>
            </a:r>
            <a:r>
              <a:rPr lang="en-US" altLang="zh-CN" dirty="0"/>
              <a:t>]</a:t>
            </a:r>
            <a:r>
              <a:rPr lang="zh-CN" altLang="en-US" dirty="0"/>
              <a:t>，将</a:t>
            </a:r>
            <a:r>
              <a:rPr lang="en-US" altLang="zh-CN" dirty="0" err="1"/>
              <a:t>lr</a:t>
            </a:r>
            <a:r>
              <a:rPr lang="zh-CN" altLang="en-US" dirty="0"/>
              <a:t>中的节点删去一个即可，然后依次合并。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</a:t>
            </a:r>
            <a:r>
              <a:rPr lang="en-US" altLang="zh-CN" dirty="0"/>
              <a:t>k</a:t>
            </a:r>
            <a:r>
              <a:rPr lang="zh-CN" altLang="en-US" dirty="0"/>
              <a:t>的排名？</a:t>
            </a:r>
            <a:r>
              <a:rPr lang="en-US" altLang="zh-CN" dirty="0" err="1"/>
              <a:t>rnk</a:t>
            </a:r>
            <a:r>
              <a:rPr lang="en-US" altLang="zh-CN" dirty="0"/>
              <a:t>(k)</a:t>
            </a:r>
          </a:p>
          <a:p>
            <a:r>
              <a:rPr lang="zh-CN" altLang="en-US" dirty="0"/>
              <a:t>按</a:t>
            </a:r>
            <a:r>
              <a:rPr lang="en-US" altLang="zh-CN" dirty="0"/>
              <a:t>k-1 split</a:t>
            </a:r>
            <a:r>
              <a:rPr lang="zh-CN" altLang="en-US" dirty="0"/>
              <a:t>为</a:t>
            </a:r>
            <a:r>
              <a:rPr lang="en-US" altLang="zh-CN" dirty="0" err="1"/>
              <a:t>l,r</a:t>
            </a:r>
            <a:r>
              <a:rPr lang="zh-CN" altLang="en-US" dirty="0"/>
              <a:t>，则</a:t>
            </a:r>
            <a:r>
              <a:rPr lang="en-US" altLang="zh-CN" dirty="0" err="1"/>
              <a:t>rnk</a:t>
            </a:r>
            <a:r>
              <a:rPr lang="en-US" altLang="zh-CN" dirty="0"/>
              <a:t>(k)=</a:t>
            </a:r>
            <a:r>
              <a:rPr lang="en-US" altLang="zh-CN" dirty="0" err="1"/>
              <a:t>sz</a:t>
            </a:r>
            <a:r>
              <a:rPr lang="en-US" altLang="zh-CN" dirty="0"/>
              <a:t>(l)</a:t>
            </a:r>
            <a:r>
              <a:rPr lang="zh-CN" altLang="en-US" dirty="0"/>
              <a:t>。注意算完了别忘记合并。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查排名为</a:t>
            </a:r>
            <a:r>
              <a:rPr lang="en-US" altLang="zh-CN" dirty="0"/>
              <a:t>k</a:t>
            </a:r>
            <a:r>
              <a:rPr lang="zh-CN" altLang="en-US" dirty="0"/>
              <a:t>？</a:t>
            </a:r>
            <a:r>
              <a:rPr lang="en-US" altLang="zh-CN" dirty="0" err="1"/>
              <a:t>val</a:t>
            </a:r>
            <a:r>
              <a:rPr lang="en-US" altLang="zh-CN" dirty="0"/>
              <a:t>(k)</a:t>
            </a:r>
          </a:p>
          <a:p>
            <a:r>
              <a:rPr lang="zh-CN" altLang="en-US" dirty="0"/>
              <a:t>前驱？</a:t>
            </a:r>
            <a:r>
              <a:rPr lang="en-US" altLang="zh-CN" dirty="0"/>
              <a:t>pre(k)/</a:t>
            </a:r>
            <a:r>
              <a:rPr lang="en-US" altLang="zh-CN" dirty="0" err="1"/>
              <a:t>preq</a:t>
            </a:r>
            <a:r>
              <a:rPr lang="en-US" altLang="zh-CN" dirty="0"/>
              <a:t>(k)</a:t>
            </a:r>
          </a:p>
          <a:p>
            <a:r>
              <a:rPr lang="zh-CN" altLang="en-US" dirty="0"/>
              <a:t>后继？</a:t>
            </a:r>
            <a:r>
              <a:rPr lang="en-US" altLang="zh-CN" dirty="0" err="1"/>
              <a:t>nxt</a:t>
            </a:r>
            <a:r>
              <a:rPr lang="en-US" altLang="zh-CN" dirty="0"/>
              <a:t>(k)/</a:t>
            </a:r>
            <a:r>
              <a:rPr lang="en-US" altLang="zh-CN" dirty="0" err="1"/>
              <a:t>nxtq</a:t>
            </a:r>
            <a:r>
              <a:rPr lang="en-US" altLang="zh-CN" dirty="0"/>
              <a:t>(k)</a:t>
            </a:r>
          </a:p>
          <a:p>
            <a:r>
              <a:rPr lang="zh-CN" altLang="en-US" dirty="0"/>
              <a:t>当然可以类比</a:t>
            </a:r>
            <a:r>
              <a:rPr lang="en-US" altLang="zh-CN" dirty="0"/>
              <a:t>BST</a:t>
            </a:r>
            <a:r>
              <a:rPr lang="zh-CN" altLang="en-US" dirty="0"/>
              <a:t>的做法做，完全没问题。</a:t>
            </a:r>
            <a:endParaRPr lang="en-US" altLang="zh-CN" dirty="0"/>
          </a:p>
          <a:p>
            <a:r>
              <a:rPr lang="zh-CN" altLang="en-US" dirty="0"/>
              <a:t>不过，你先别急，为了凸显</a:t>
            </a:r>
            <a:r>
              <a:rPr lang="en-US" altLang="zh-CN" dirty="0"/>
              <a:t>FHQ</a:t>
            </a:r>
            <a:r>
              <a:rPr lang="zh-CN" altLang="en-US" dirty="0"/>
              <a:t>的小巧可爱简单易学，我们可以再引进另外一种</a:t>
            </a:r>
            <a:r>
              <a:rPr lang="en-US" altLang="zh-CN" dirty="0"/>
              <a:t>split……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36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FHQ-Treap – </a:t>
            </a:r>
            <a:r>
              <a:rPr lang="zh-CN" altLang="en-US" sz="3600" b="1" dirty="0"/>
              <a:t>分裂</a:t>
            </a:r>
            <a:r>
              <a:rPr lang="en-US" altLang="zh-CN" sz="3600" b="1" dirty="0"/>
              <a:t>2split-</a:t>
            </a:r>
            <a:r>
              <a:rPr lang="zh-CN" altLang="en-US" sz="3600" b="1" dirty="0"/>
              <a:t>按排名分裂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作用：给定一个参数</a:t>
            </a:r>
            <a:r>
              <a:rPr lang="en-US" altLang="zh-CN" sz="2400" dirty="0"/>
              <a:t>k,</a:t>
            </a:r>
            <a:r>
              <a:rPr lang="zh-CN" altLang="en-US" sz="2400" dirty="0"/>
              <a:t>将原</a:t>
            </a:r>
            <a:r>
              <a:rPr lang="en-US" altLang="zh-CN" sz="2400" dirty="0"/>
              <a:t>FHQ</a:t>
            </a:r>
            <a:r>
              <a:rPr lang="zh-CN" altLang="en-US" sz="2400" dirty="0"/>
              <a:t>分裂成两棵</a:t>
            </a:r>
            <a:r>
              <a:rPr lang="en-US" altLang="zh-CN" sz="2400" dirty="0"/>
              <a:t>FHQ </a:t>
            </a:r>
            <a:r>
              <a:rPr lang="en-US" altLang="zh-CN" sz="2400" dirty="0" err="1"/>
              <a:t>l,r</a:t>
            </a:r>
            <a:r>
              <a:rPr lang="en-US" altLang="zh-CN" sz="2400" dirty="0"/>
              <a:t>,</a:t>
            </a:r>
            <a:r>
              <a:rPr lang="zh-CN" altLang="en-US" sz="2400" dirty="0"/>
              <a:t>使得</a:t>
            </a:r>
            <a:r>
              <a:rPr lang="en-US" altLang="zh-CN" sz="2400" dirty="0" err="1"/>
              <a:t>sz</a:t>
            </a:r>
            <a:r>
              <a:rPr lang="en-US" altLang="zh-CN" sz="2400" dirty="0"/>
              <a:t>(l)=k</a:t>
            </a:r>
            <a:r>
              <a:rPr lang="zh-CN" altLang="en-US" sz="2400" dirty="0"/>
              <a:t>。尝试递归着完成这件事。</a:t>
            </a:r>
            <a:endParaRPr lang="en-US" altLang="zh-CN" sz="2400" dirty="0"/>
          </a:p>
          <a:p>
            <a:r>
              <a:rPr lang="en-US" altLang="zh-CN" sz="2400" dirty="0"/>
              <a:t>split</a:t>
            </a:r>
            <a:r>
              <a:rPr lang="zh-CN" altLang="en-US" sz="2400" dirty="0"/>
              <a:t>函数运算过程：</a:t>
            </a:r>
            <a:endParaRPr lang="en-US" altLang="zh-CN" sz="2400" dirty="0"/>
          </a:p>
          <a:p>
            <a:r>
              <a:rPr lang="en-US" altLang="zh-CN" sz="2400" dirty="0"/>
              <a:t> - </a:t>
            </a:r>
            <a:r>
              <a:rPr lang="zh-CN" altLang="en-US" sz="2400" dirty="0"/>
              <a:t>令当前节点为</a:t>
            </a:r>
            <a:r>
              <a:rPr lang="en-US" altLang="zh-CN" sz="2400" dirty="0" err="1"/>
              <a:t>rt</a:t>
            </a:r>
            <a:r>
              <a:rPr lang="zh-CN" altLang="en-US" sz="2400" dirty="0"/>
              <a:t>，左子树</a:t>
            </a:r>
            <a:r>
              <a:rPr lang="en-US" altLang="zh-CN" sz="2400" dirty="0" err="1"/>
              <a:t>ls</a:t>
            </a:r>
            <a:r>
              <a:rPr lang="zh-CN" altLang="en-US" sz="2400" dirty="0"/>
              <a:t>，右子树</a:t>
            </a:r>
            <a:r>
              <a:rPr lang="en-US" altLang="zh-CN" sz="2400" dirty="0" err="1"/>
              <a:t>rs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- </a:t>
            </a:r>
            <a:r>
              <a:rPr lang="zh-CN" altLang="en-US" sz="2400" dirty="0"/>
              <a:t>如果当前节点不存在，那么就返回</a:t>
            </a:r>
            <a:r>
              <a:rPr lang="en-US" altLang="zh-CN" sz="2400" dirty="0"/>
              <a:t>{0,0}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- </a:t>
            </a:r>
            <a:r>
              <a:rPr lang="zh-CN" altLang="en-US" sz="2400" dirty="0"/>
              <a:t>若</a:t>
            </a:r>
            <a:r>
              <a:rPr lang="en-US" altLang="zh-CN" sz="2400" dirty="0" err="1"/>
              <a:t>ls</a:t>
            </a:r>
            <a:r>
              <a:rPr lang="zh-CN" altLang="en-US" sz="2400" dirty="0"/>
              <a:t>存在且</a:t>
            </a:r>
            <a:r>
              <a:rPr lang="en-US" altLang="zh-CN" sz="2400" dirty="0" err="1"/>
              <a:t>sz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ls</a:t>
            </a:r>
            <a:r>
              <a:rPr lang="en-US" altLang="zh-CN" sz="2400" dirty="0"/>
              <a:t>)&gt;=k</a:t>
            </a:r>
            <a:r>
              <a:rPr lang="zh-CN" altLang="en-US" sz="2400" dirty="0"/>
              <a:t>，则对</a:t>
            </a:r>
            <a:r>
              <a:rPr lang="en-US" altLang="zh-CN" sz="2400" dirty="0" err="1"/>
              <a:t>ls</a:t>
            </a:r>
            <a:r>
              <a:rPr lang="zh-CN" altLang="en-US" sz="2400" dirty="0"/>
              <a:t>递归</a:t>
            </a:r>
            <a:r>
              <a:rPr lang="en-US" altLang="zh-CN" sz="2400" dirty="0"/>
              <a:t>split</a:t>
            </a:r>
            <a:r>
              <a:rPr lang="zh-CN" altLang="en-US" sz="2400" dirty="0"/>
              <a:t>，设递归后结果为</a:t>
            </a:r>
            <a:r>
              <a:rPr lang="en-US" altLang="zh-CN" sz="2400" dirty="0"/>
              <a:t>{</a:t>
            </a:r>
            <a:r>
              <a:rPr lang="en-US" altLang="zh-CN" sz="2400" dirty="0" err="1"/>
              <a:t>ll,lr</a:t>
            </a:r>
            <a:r>
              <a:rPr lang="en-US" altLang="zh-CN" sz="2400" dirty="0"/>
              <a:t>}</a:t>
            </a:r>
            <a:r>
              <a:rPr lang="zh-CN" altLang="en-US" sz="2400" dirty="0"/>
              <a:t>，则</a:t>
            </a:r>
            <a:r>
              <a:rPr lang="en-US" altLang="zh-CN" sz="2400" dirty="0" err="1"/>
              <a:t>rt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ls</a:t>
            </a:r>
            <a:r>
              <a:rPr lang="zh-CN" altLang="en-US" sz="2400" dirty="0"/>
              <a:t>便为</a:t>
            </a:r>
            <a:r>
              <a:rPr lang="en-US" altLang="zh-CN" sz="2400" dirty="0" err="1"/>
              <a:t>lr</a:t>
            </a:r>
            <a:r>
              <a:rPr lang="zh-CN" altLang="en-US" sz="2400" dirty="0"/>
              <a:t>，函数返回</a:t>
            </a:r>
            <a:r>
              <a:rPr lang="en-US" altLang="zh-CN" sz="2400" dirty="0"/>
              <a:t>{</a:t>
            </a:r>
            <a:r>
              <a:rPr lang="en-US" altLang="zh-CN" sz="2400" dirty="0" err="1"/>
              <a:t>ll,rt</a:t>
            </a:r>
            <a:r>
              <a:rPr lang="en-US" altLang="zh-CN" sz="2400" dirty="0"/>
              <a:t>}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- </a:t>
            </a:r>
            <a:r>
              <a:rPr lang="zh-CN" altLang="en-US" sz="2400" dirty="0"/>
              <a:t>思考为什么。</a:t>
            </a:r>
            <a:endParaRPr lang="en-US" altLang="zh-CN" sz="2400" dirty="0"/>
          </a:p>
          <a:p>
            <a:r>
              <a:rPr lang="en-US" altLang="zh-CN" sz="2400" dirty="0"/>
              <a:t> - </a:t>
            </a:r>
            <a:r>
              <a:rPr lang="zh-CN" altLang="en-US" sz="2400" dirty="0"/>
              <a:t>若</a:t>
            </a:r>
            <a:r>
              <a:rPr lang="en-US" altLang="zh-CN" sz="2400" dirty="0" err="1"/>
              <a:t>ls</a:t>
            </a:r>
            <a:r>
              <a:rPr lang="zh-CN" altLang="en-US" sz="2400" dirty="0"/>
              <a:t>存在且</a:t>
            </a:r>
            <a:r>
              <a:rPr lang="en-US" altLang="zh-CN" sz="2400" dirty="0" err="1"/>
              <a:t>sz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ls</a:t>
            </a:r>
            <a:r>
              <a:rPr lang="en-US" altLang="zh-CN" sz="2400" dirty="0"/>
              <a:t>)==k-1</a:t>
            </a:r>
            <a:r>
              <a:rPr lang="zh-CN" altLang="en-US" sz="2400" dirty="0"/>
              <a:t>，则将</a:t>
            </a:r>
            <a:r>
              <a:rPr lang="en-US" altLang="zh-CN" sz="2400" dirty="0" err="1"/>
              <a:t>ls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rt</a:t>
            </a:r>
            <a:r>
              <a:rPr lang="zh-CN" altLang="en-US" sz="2400" dirty="0"/>
              <a:t>作为</a:t>
            </a:r>
            <a:r>
              <a:rPr lang="en-US" altLang="zh-CN" sz="2400" dirty="0"/>
              <a:t>l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rs</a:t>
            </a:r>
            <a:r>
              <a:rPr lang="zh-CN" altLang="en-US" sz="2400" dirty="0"/>
              <a:t>作为</a:t>
            </a:r>
            <a:r>
              <a:rPr lang="en-US" altLang="zh-CN" sz="2400" dirty="0"/>
              <a:t>r</a:t>
            </a:r>
            <a:r>
              <a:rPr lang="zh-CN" altLang="en-US" sz="2400" dirty="0"/>
              <a:t>，返回</a:t>
            </a:r>
            <a:r>
              <a:rPr lang="en-US" altLang="zh-CN" sz="2400" dirty="0"/>
              <a:t>{</a:t>
            </a:r>
            <a:r>
              <a:rPr lang="en-US" altLang="zh-CN" sz="2400" dirty="0" err="1"/>
              <a:t>l,r</a:t>
            </a:r>
            <a:r>
              <a:rPr lang="en-US" altLang="zh-CN" sz="2400" dirty="0"/>
              <a:t>}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- </a:t>
            </a:r>
            <a:r>
              <a:rPr lang="zh-CN" altLang="en-US" sz="2400" dirty="0"/>
              <a:t>若</a:t>
            </a:r>
            <a:r>
              <a:rPr lang="en-US" altLang="zh-CN" sz="2400" dirty="0" err="1"/>
              <a:t>ls</a:t>
            </a:r>
            <a:r>
              <a:rPr lang="zh-CN" altLang="en-US" sz="2400" dirty="0"/>
              <a:t>存在且</a:t>
            </a:r>
            <a:r>
              <a:rPr lang="en-US" altLang="zh-CN" sz="2400" dirty="0" err="1"/>
              <a:t>sz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ls</a:t>
            </a:r>
            <a:r>
              <a:rPr lang="en-US" altLang="zh-CN" sz="2400" dirty="0"/>
              <a:t>)&lt;k-1</a:t>
            </a:r>
            <a:r>
              <a:rPr lang="zh-CN" altLang="en-US" sz="2400" dirty="0"/>
              <a:t>，则对</a:t>
            </a:r>
            <a:r>
              <a:rPr lang="en-US" altLang="zh-CN" sz="2400" dirty="0" err="1"/>
              <a:t>rs</a:t>
            </a:r>
            <a:r>
              <a:rPr lang="zh-CN" altLang="en-US" sz="2400" dirty="0"/>
              <a:t>递归</a:t>
            </a:r>
            <a:r>
              <a:rPr lang="en-US" altLang="zh-CN" sz="2400" dirty="0"/>
              <a:t>split</a:t>
            </a:r>
            <a:r>
              <a:rPr lang="zh-CN" altLang="en-US" sz="2400" dirty="0"/>
              <a:t>，设递归后结果为</a:t>
            </a:r>
            <a:r>
              <a:rPr lang="en-US" altLang="zh-CN" sz="2400" dirty="0"/>
              <a:t>{</a:t>
            </a:r>
            <a:r>
              <a:rPr lang="en-US" altLang="zh-CN" sz="2400" dirty="0" err="1"/>
              <a:t>rl,rr</a:t>
            </a:r>
            <a:r>
              <a:rPr lang="en-US" altLang="zh-CN" sz="2400" dirty="0"/>
              <a:t>}</a:t>
            </a:r>
            <a:r>
              <a:rPr lang="zh-CN" altLang="en-US" sz="2400" dirty="0"/>
              <a:t>，则</a:t>
            </a:r>
            <a:r>
              <a:rPr lang="en-US" altLang="zh-CN" sz="2400" dirty="0" err="1"/>
              <a:t>rt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rs</a:t>
            </a:r>
            <a:r>
              <a:rPr lang="zh-CN" altLang="en-US" sz="2400" dirty="0"/>
              <a:t>便为</a:t>
            </a:r>
            <a:r>
              <a:rPr lang="en-US" altLang="zh-CN" sz="2400" dirty="0" err="1"/>
              <a:t>rl</a:t>
            </a:r>
            <a:r>
              <a:rPr lang="zh-CN" altLang="en-US" sz="2400" dirty="0"/>
              <a:t>，函数返回</a:t>
            </a:r>
            <a:r>
              <a:rPr lang="en-US" altLang="zh-CN" sz="2400" dirty="0"/>
              <a:t>{</a:t>
            </a:r>
            <a:r>
              <a:rPr lang="en-US" altLang="zh-CN" sz="2400" dirty="0" err="1"/>
              <a:t>rt,rr</a:t>
            </a:r>
            <a:r>
              <a:rPr lang="en-US" altLang="zh-CN" sz="2400" dirty="0"/>
              <a:t>}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462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FHQ-Treap – </a:t>
            </a:r>
            <a:r>
              <a:rPr lang="zh-CN" altLang="en-US" sz="3600" b="1" dirty="0"/>
              <a:t>分裂</a:t>
            </a:r>
            <a:r>
              <a:rPr lang="en-US" altLang="zh-CN" sz="3600" b="1" dirty="0"/>
              <a:t>2split-</a:t>
            </a:r>
            <a:r>
              <a:rPr lang="zh-CN" altLang="en-US" sz="3600" b="1" dirty="0"/>
              <a:t>按排名分裂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 rot="19906809">
            <a:off x="602771" y="2498841"/>
            <a:ext cx="749435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400" dirty="0">
                <a:solidFill>
                  <a:schemeClr val="bg1">
                    <a:lumMod val="95000"/>
                  </a:schemeClr>
                </a:solidFill>
                <a:latin typeface="楷体" pitchFamily="49" charset="-122"/>
                <a:ea typeface="楷体" pitchFamily="49" charset="-122"/>
              </a:rPr>
              <a:t>画图专用页</a:t>
            </a:r>
          </a:p>
        </p:txBody>
      </p:sp>
    </p:spTree>
    <p:extLst>
      <p:ext uri="{BB962C8B-B14F-4D97-AF65-F5344CB8AC3E}">
        <p14:creationId xmlns:p14="http://schemas.microsoft.com/office/powerpoint/2010/main" val="228935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543" y="284336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二叉查找树的建立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为了避免查询时越界，在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BST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中额外插入一个关键码为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和一个关键码为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-INF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的节点。构成一个初始的空的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BST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注意：查询排名时需要将排名 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-1 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7" t="254" r="13925" b="-254"/>
          <a:stretch/>
        </p:blipFill>
        <p:spPr bwMode="auto">
          <a:xfrm>
            <a:off x="6660232" y="2780928"/>
            <a:ext cx="2304256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43" y="2564904"/>
            <a:ext cx="6370637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966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FHQ-Treap – </a:t>
            </a:r>
            <a:r>
              <a:rPr lang="zh-CN" altLang="en-US" sz="3600" b="1" dirty="0"/>
              <a:t>分裂</a:t>
            </a:r>
            <a:r>
              <a:rPr lang="en-US" altLang="zh-CN" sz="3600" b="1" dirty="0"/>
              <a:t>2split-</a:t>
            </a:r>
            <a:r>
              <a:rPr lang="zh-CN" altLang="en-US" sz="3600" b="1" dirty="0"/>
              <a:t>按排名分裂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2" y="1103680"/>
            <a:ext cx="8573608" cy="386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341" y="5193196"/>
            <a:ext cx="828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不难发现，这种按排名分裂成的两棵</a:t>
            </a:r>
            <a:r>
              <a:rPr lang="en-US" altLang="zh-CN" dirty="0"/>
              <a:t>FHQ</a:t>
            </a:r>
            <a:r>
              <a:rPr lang="zh-CN" altLang="en-US" dirty="0"/>
              <a:t>仍然满足</a:t>
            </a:r>
            <a:r>
              <a:rPr lang="en-US" altLang="zh-CN" dirty="0"/>
              <a:t>merge</a:t>
            </a:r>
            <a:r>
              <a:rPr lang="zh-CN" altLang="en-US" dirty="0"/>
              <a:t>的条件，需要时可以</a:t>
            </a:r>
            <a:r>
              <a:rPr lang="en-US" altLang="zh-CN" dirty="0"/>
              <a:t>merge</a:t>
            </a:r>
            <a:r>
              <a:rPr lang="zh-CN" altLang="en-US" dirty="0"/>
              <a:t>成一棵。为什么？</a:t>
            </a:r>
          </a:p>
        </p:txBody>
      </p:sp>
    </p:spTree>
    <p:extLst>
      <p:ext uri="{BB962C8B-B14F-4D97-AF65-F5344CB8AC3E}">
        <p14:creationId xmlns:p14="http://schemas.microsoft.com/office/powerpoint/2010/main" val="149838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FHQ-Treap – BST</a:t>
            </a:r>
            <a:r>
              <a:rPr lang="zh-CN" altLang="en-US" sz="3600" b="1" dirty="0"/>
              <a:t>操作</a:t>
            </a:r>
            <a:r>
              <a:rPr lang="en-US" altLang="zh-CN" sz="3600" b="1" dirty="0"/>
              <a:t>part2</a:t>
            </a:r>
            <a:endParaRPr lang="zh-CN" alt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9" y="1340768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思考有了按排名分裂的操作以后可以干什么。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查排名为</a:t>
            </a:r>
            <a:r>
              <a:rPr lang="en-US" altLang="zh-CN" dirty="0"/>
              <a:t>k</a:t>
            </a:r>
            <a:r>
              <a:rPr lang="zh-CN" altLang="en-US" dirty="0"/>
              <a:t>？</a:t>
            </a:r>
            <a:r>
              <a:rPr lang="en-US" altLang="zh-CN" dirty="0" err="1"/>
              <a:t>val</a:t>
            </a:r>
            <a:r>
              <a:rPr lang="en-US" altLang="zh-CN" dirty="0"/>
              <a:t>(k)</a:t>
            </a:r>
          </a:p>
          <a:p>
            <a:r>
              <a:rPr lang="zh-CN" altLang="en-US" dirty="0"/>
              <a:t>法一：将</a:t>
            </a:r>
            <a:r>
              <a:rPr lang="en-US" altLang="zh-CN" dirty="0"/>
              <a:t>FHQ</a:t>
            </a:r>
            <a:r>
              <a:rPr lang="zh-CN" altLang="en-US" dirty="0"/>
              <a:t>按排名</a:t>
            </a:r>
            <a:r>
              <a:rPr lang="en-US" altLang="zh-CN" dirty="0"/>
              <a:t>k-1 split</a:t>
            </a:r>
            <a:r>
              <a:rPr lang="zh-CN" altLang="en-US" dirty="0"/>
              <a:t>成</a:t>
            </a:r>
            <a:r>
              <a:rPr lang="en-US" altLang="zh-CN" dirty="0" err="1"/>
              <a:t>l,r</a:t>
            </a:r>
            <a:r>
              <a:rPr lang="zh-CN" altLang="en-US" dirty="0"/>
              <a:t>，再将</a:t>
            </a:r>
            <a:r>
              <a:rPr lang="en-US" altLang="zh-CN" dirty="0"/>
              <a:t>r</a:t>
            </a:r>
            <a:r>
              <a:rPr lang="zh-CN" altLang="en-US" dirty="0"/>
              <a:t>按排名</a:t>
            </a:r>
            <a:r>
              <a:rPr lang="en-US" altLang="zh-CN" dirty="0"/>
              <a:t>1 split</a:t>
            </a:r>
            <a:r>
              <a:rPr lang="zh-CN" altLang="en-US" dirty="0"/>
              <a:t>成</a:t>
            </a:r>
            <a:r>
              <a:rPr lang="en-US" altLang="zh-CN" dirty="0" err="1"/>
              <a:t>rl,rr</a:t>
            </a:r>
            <a:r>
              <a:rPr lang="zh-CN" altLang="en-US" dirty="0"/>
              <a:t>，</a:t>
            </a:r>
            <a:r>
              <a:rPr lang="en-US" altLang="zh-CN" dirty="0" err="1"/>
              <a:t>rl</a:t>
            </a:r>
            <a:r>
              <a:rPr lang="zh-CN" altLang="en-US" dirty="0"/>
              <a:t>即为所求，最后合并。</a:t>
            </a:r>
            <a:endParaRPr lang="en-US" altLang="zh-CN" dirty="0"/>
          </a:p>
          <a:p>
            <a:r>
              <a:rPr lang="zh-CN" altLang="en-US" dirty="0"/>
              <a:t>法二：将</a:t>
            </a:r>
            <a:r>
              <a:rPr lang="en-US" altLang="zh-CN" dirty="0"/>
              <a:t>FHQ</a:t>
            </a:r>
            <a:r>
              <a:rPr lang="zh-CN" altLang="en-US" dirty="0"/>
              <a:t>按排名</a:t>
            </a:r>
            <a:r>
              <a:rPr lang="en-US" altLang="zh-CN" dirty="0"/>
              <a:t>k split</a:t>
            </a:r>
            <a:r>
              <a:rPr lang="zh-CN" altLang="en-US" dirty="0"/>
              <a:t>成</a:t>
            </a:r>
            <a:r>
              <a:rPr lang="en-US" altLang="zh-CN" dirty="0" err="1"/>
              <a:t>l,r</a:t>
            </a:r>
            <a:r>
              <a:rPr lang="zh-CN" altLang="en-US" dirty="0"/>
              <a:t>，再将</a:t>
            </a:r>
            <a:r>
              <a:rPr lang="en-US" altLang="zh-CN" dirty="0"/>
              <a:t>l</a:t>
            </a:r>
            <a:r>
              <a:rPr lang="zh-CN" altLang="en-US" dirty="0"/>
              <a:t>按排名</a:t>
            </a:r>
            <a:r>
              <a:rPr lang="en-US" altLang="zh-CN" dirty="0"/>
              <a:t>k-1 split</a:t>
            </a:r>
            <a:r>
              <a:rPr lang="zh-CN" altLang="en-US" dirty="0"/>
              <a:t>成</a:t>
            </a:r>
            <a:r>
              <a:rPr lang="en-US" altLang="zh-CN" dirty="0" err="1"/>
              <a:t>ll,lr</a:t>
            </a:r>
            <a:r>
              <a:rPr lang="zh-CN" altLang="en-US" dirty="0"/>
              <a:t>，</a:t>
            </a:r>
            <a:r>
              <a:rPr lang="en-US" altLang="zh-CN" dirty="0" err="1"/>
              <a:t>lr</a:t>
            </a:r>
            <a:r>
              <a:rPr lang="zh-CN" altLang="en-US" dirty="0"/>
              <a:t>即为所求，最后合并。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前驱？</a:t>
            </a:r>
            <a:r>
              <a:rPr lang="en-US" altLang="zh-CN" dirty="0"/>
              <a:t>pre(k)/</a:t>
            </a:r>
            <a:r>
              <a:rPr lang="en-US" altLang="zh-CN" dirty="0" err="1"/>
              <a:t>preq</a:t>
            </a:r>
            <a:r>
              <a:rPr lang="en-US" altLang="zh-CN" dirty="0"/>
              <a:t>(k)</a:t>
            </a:r>
          </a:p>
          <a:p>
            <a:r>
              <a:rPr lang="zh-CN" altLang="en-US" dirty="0"/>
              <a:t>设查</a:t>
            </a:r>
            <a:r>
              <a:rPr lang="en-US" altLang="zh-CN" dirty="0"/>
              <a:t>k</a:t>
            </a:r>
            <a:r>
              <a:rPr lang="zh-CN" altLang="en-US" dirty="0"/>
              <a:t>的前驱，则</a:t>
            </a:r>
            <a:r>
              <a:rPr lang="en-US" altLang="zh-CN" dirty="0"/>
              <a:t>pre(k)=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rnk</a:t>
            </a:r>
            <a:r>
              <a:rPr lang="en-US" altLang="zh-CN" dirty="0"/>
              <a:t>(k)-1)</a:t>
            </a:r>
          </a:p>
          <a:p>
            <a:r>
              <a:rPr lang="zh-CN" altLang="en-US" dirty="0"/>
              <a:t>若可以相等，则</a:t>
            </a:r>
            <a:r>
              <a:rPr lang="en-US" altLang="zh-CN" dirty="0" err="1"/>
              <a:t>preq</a:t>
            </a:r>
            <a:r>
              <a:rPr lang="en-US" altLang="zh-CN" dirty="0"/>
              <a:t>(k)=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rnk</a:t>
            </a:r>
            <a:r>
              <a:rPr lang="en-US" altLang="zh-CN" dirty="0"/>
              <a:t>(k+1)-1)</a:t>
            </a:r>
          </a:p>
          <a:p>
            <a:r>
              <a:rPr lang="zh-CN" altLang="en-US" dirty="0"/>
              <a:t>思考为什么。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后继？</a:t>
            </a:r>
            <a:r>
              <a:rPr lang="en-US" altLang="zh-CN" dirty="0" err="1"/>
              <a:t>nxt</a:t>
            </a:r>
            <a:r>
              <a:rPr lang="en-US" altLang="zh-CN" dirty="0"/>
              <a:t>(k)/</a:t>
            </a:r>
            <a:r>
              <a:rPr lang="en-US" altLang="zh-CN" dirty="0" err="1"/>
              <a:t>nxtq</a:t>
            </a:r>
            <a:r>
              <a:rPr lang="en-US" altLang="zh-CN" dirty="0"/>
              <a:t>(k)</a:t>
            </a:r>
          </a:p>
          <a:p>
            <a:r>
              <a:rPr lang="zh-CN" altLang="en-US" dirty="0"/>
              <a:t>设查</a:t>
            </a:r>
            <a:r>
              <a:rPr lang="en-US" altLang="zh-CN" dirty="0"/>
              <a:t>k</a:t>
            </a:r>
            <a:r>
              <a:rPr lang="zh-CN" altLang="en-US" dirty="0"/>
              <a:t>的后继，则</a:t>
            </a:r>
            <a:r>
              <a:rPr lang="en-US" altLang="zh-CN" dirty="0" err="1"/>
              <a:t>nxt</a:t>
            </a:r>
            <a:r>
              <a:rPr lang="en-US" altLang="zh-CN" dirty="0"/>
              <a:t>(k)=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rnk</a:t>
            </a:r>
            <a:r>
              <a:rPr lang="en-US" altLang="zh-CN" dirty="0"/>
              <a:t>(k+1))</a:t>
            </a:r>
          </a:p>
          <a:p>
            <a:r>
              <a:rPr lang="zh-CN" altLang="en-US" dirty="0"/>
              <a:t>若可以相等，则</a:t>
            </a:r>
            <a:r>
              <a:rPr lang="en-US" altLang="zh-CN" dirty="0" err="1"/>
              <a:t>nxtq</a:t>
            </a:r>
            <a:r>
              <a:rPr lang="en-US" altLang="zh-CN" dirty="0"/>
              <a:t>(k)=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rnk</a:t>
            </a:r>
            <a:r>
              <a:rPr lang="en-US" altLang="zh-CN" dirty="0"/>
              <a:t>(k))</a:t>
            </a:r>
          </a:p>
          <a:p>
            <a:r>
              <a:rPr lang="zh-CN" altLang="en-US" dirty="0"/>
              <a:t>思考为什么。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至此，</a:t>
            </a:r>
            <a:r>
              <a:rPr lang="en-US" altLang="zh-CN" dirty="0"/>
              <a:t>FHQ</a:t>
            </a:r>
            <a:r>
              <a:rPr lang="zh-CN" altLang="en-US" dirty="0"/>
              <a:t>的基本操作就已经结束了。你学会了吗？学会了就可以去敲板子了。</a:t>
            </a:r>
            <a:endParaRPr lang="en-US" altLang="zh-CN" dirty="0"/>
          </a:p>
          <a:p>
            <a:r>
              <a:rPr lang="zh-CN" altLang="en-US" dirty="0"/>
              <a:t>注：如果你在树中插入了</a:t>
            </a:r>
            <a:r>
              <a:rPr lang="en-US" altLang="zh-CN" dirty="0"/>
              <a:t>-</a:t>
            </a:r>
            <a:r>
              <a:rPr lang="en-US" altLang="zh-CN" dirty="0" err="1"/>
              <a:t>inf</a:t>
            </a:r>
            <a:r>
              <a:rPr lang="zh-CN" altLang="en-US" dirty="0"/>
              <a:t>和</a:t>
            </a:r>
            <a:r>
              <a:rPr lang="en-US" altLang="zh-CN" dirty="0" err="1"/>
              <a:t>inf</a:t>
            </a:r>
            <a:r>
              <a:rPr lang="zh-CN" altLang="en-US" dirty="0"/>
              <a:t>防止问题，注意求</a:t>
            </a:r>
            <a:r>
              <a:rPr lang="en-US" altLang="zh-CN" dirty="0" err="1"/>
              <a:t>val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rnk</a:t>
            </a:r>
            <a:r>
              <a:rPr lang="en-US" altLang="zh-CN" dirty="0"/>
              <a:t>()</a:t>
            </a:r>
            <a:r>
              <a:rPr lang="zh-CN" altLang="en-US" dirty="0"/>
              <a:t>时细节问题。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868144" y="404664"/>
            <a:ext cx="327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</a:t>
            </a:r>
            <a:r>
              <a:rPr lang="en-US" altLang="zh-CN" dirty="0"/>
              <a:t>k</a:t>
            </a:r>
            <a:r>
              <a:rPr lang="zh-CN" altLang="en-US" dirty="0"/>
              <a:t>的排名为</a:t>
            </a:r>
            <a:r>
              <a:rPr lang="en-US" altLang="zh-CN" dirty="0" err="1"/>
              <a:t>rnk</a:t>
            </a:r>
            <a:r>
              <a:rPr lang="en-US" altLang="zh-CN" dirty="0"/>
              <a:t>(k)</a:t>
            </a:r>
          </a:p>
          <a:p>
            <a:r>
              <a:rPr lang="zh-CN" altLang="en-US" dirty="0"/>
              <a:t>定义是严格比</a:t>
            </a:r>
            <a:r>
              <a:rPr lang="en-US" altLang="zh-CN" dirty="0"/>
              <a:t>k</a:t>
            </a:r>
            <a:r>
              <a:rPr lang="zh-CN" altLang="en-US" dirty="0"/>
              <a:t>小的数的个数</a:t>
            </a:r>
            <a:r>
              <a:rPr lang="en-US" altLang="zh-CN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89852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P6136 【</a:t>
            </a:r>
            <a:r>
              <a:rPr lang="zh-CN" altLang="en-US" sz="3600" b="1" dirty="0"/>
              <a:t>模板</a:t>
            </a:r>
            <a:r>
              <a:rPr lang="en-US" altLang="zh-CN" sz="3600" b="1" dirty="0"/>
              <a:t>】</a:t>
            </a:r>
            <a:r>
              <a:rPr lang="zh-CN" altLang="en-US" sz="3600" b="1" dirty="0"/>
              <a:t>普通平衡树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9" y="1340768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板子，但是数据加强了，不太卡常，可以放心过。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附</a:t>
            </a:r>
            <a:r>
              <a:rPr lang="en-US" altLang="zh-CN" dirty="0"/>
              <a:t>AC</a:t>
            </a:r>
            <a:r>
              <a:rPr lang="zh-CN" altLang="en-US" dirty="0"/>
              <a:t>代码片段</a:t>
            </a:r>
            <a:r>
              <a:rPr lang="en-US" altLang="zh-CN" dirty="0"/>
              <a:t>(FHQ)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6894315" cy="4142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1117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/>
              <a:t>文艺平衡树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9" y="1340768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并不是平衡树的一种分类，而是平衡树的一种应用。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考虑这样一个问题：一段序列，每次选一段子串并翻转，求操作结束后的序列。要求以</a:t>
            </a:r>
            <a:r>
              <a:rPr lang="en-US" altLang="zh-CN" dirty="0" err="1"/>
              <a:t>nlogn</a:t>
            </a:r>
            <a:r>
              <a:rPr lang="zh-CN" altLang="en-US" dirty="0"/>
              <a:t>时间解决。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用</a:t>
            </a:r>
            <a:r>
              <a:rPr lang="en-US" altLang="zh-CN" dirty="0"/>
              <a:t>FHQ</a:t>
            </a:r>
            <a:r>
              <a:rPr lang="zh-CN" altLang="en-US" dirty="0"/>
              <a:t>解决较为简便，当然</a:t>
            </a:r>
            <a:r>
              <a:rPr lang="en-US" altLang="zh-CN" dirty="0"/>
              <a:t>splay</a:t>
            </a:r>
            <a:r>
              <a:rPr lang="zh-CN" altLang="en-US" dirty="0"/>
              <a:t>貌似也可以，不知道</a:t>
            </a:r>
            <a:r>
              <a:rPr lang="en-US" altLang="zh-CN" dirty="0"/>
              <a:t>Treap</a:t>
            </a:r>
            <a:r>
              <a:rPr lang="zh-CN" altLang="en-US" dirty="0"/>
              <a:t>行不行。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考虑对于一个节点的值（不是权值！！！不需要满足</a:t>
            </a:r>
            <a:r>
              <a:rPr lang="en-US" altLang="zh-CN" dirty="0"/>
              <a:t>BST</a:t>
            </a:r>
            <a:r>
              <a:rPr lang="zh-CN" altLang="en-US" dirty="0"/>
              <a:t>性质！！！）为序列中对应位置的数。一开始按顺序从左到右插入进</a:t>
            </a:r>
            <a:r>
              <a:rPr lang="en-US" altLang="zh-CN" dirty="0"/>
              <a:t>FHQ</a:t>
            </a:r>
            <a:r>
              <a:rPr lang="zh-CN" altLang="en-US" dirty="0"/>
              <a:t>中，则此时若对整棵树中序遍历，节点的值按序弹出构成原序列。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考虑如何翻转。我们可以将要翻转的这段区间所对应的子树</a:t>
            </a:r>
            <a:r>
              <a:rPr lang="en-US" altLang="zh-CN" dirty="0"/>
              <a:t>split</a:t>
            </a:r>
            <a:r>
              <a:rPr lang="zh-CN" altLang="en-US" dirty="0"/>
              <a:t>出来，将这棵子树整体翻转（对所有节点</a:t>
            </a:r>
            <a:r>
              <a:rPr lang="en-US" altLang="zh-CN" dirty="0"/>
              <a:t>swap(</a:t>
            </a:r>
            <a:r>
              <a:rPr lang="en-US" altLang="zh-CN" dirty="0" err="1"/>
              <a:t>ls,rs</a:t>
            </a:r>
            <a:r>
              <a:rPr lang="en-US" altLang="zh-CN" dirty="0"/>
              <a:t>)</a:t>
            </a:r>
            <a:r>
              <a:rPr lang="zh-CN" altLang="en-US" dirty="0"/>
              <a:t>）再接回去。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诶呀时间复杂度不对怎么办？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借用线段树</a:t>
            </a:r>
            <a:r>
              <a:rPr lang="en-US" altLang="zh-CN" dirty="0" err="1"/>
              <a:t>lazytag</a:t>
            </a:r>
            <a:r>
              <a:rPr lang="zh-CN" altLang="en-US" dirty="0"/>
              <a:t>的思想，每次把这棵子树挑出来时打上一个标记，下次要用到时再</a:t>
            </a:r>
            <a:r>
              <a:rPr lang="en-US" altLang="zh-CN" dirty="0"/>
              <a:t>swap&amp;&amp;</a:t>
            </a:r>
            <a:r>
              <a:rPr lang="en-US" altLang="zh-CN" dirty="0" err="1"/>
              <a:t>push_down</a:t>
            </a:r>
            <a:r>
              <a:rPr lang="zh-CN" altLang="en-US" dirty="0"/>
              <a:t>也不晚。记得</a:t>
            </a:r>
            <a:r>
              <a:rPr lang="en-US" altLang="zh-CN" dirty="0" err="1"/>
              <a:t>push_up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最后中序遍历一遍输出就好了。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由于其灵活性没有普通平衡树广，因此用的不多，目前只需通过板子。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13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P3391 【</a:t>
            </a:r>
            <a:r>
              <a:rPr lang="zh-CN" altLang="en-US" sz="3600" b="1" dirty="0"/>
              <a:t>模板</a:t>
            </a:r>
            <a:r>
              <a:rPr lang="en-US" altLang="zh-CN" sz="3600" b="1" dirty="0"/>
              <a:t>】</a:t>
            </a:r>
            <a:r>
              <a:rPr lang="zh-CN" altLang="en-US" sz="3600" b="1" dirty="0"/>
              <a:t>文艺平衡树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9" y="1013892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板子。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附</a:t>
            </a:r>
            <a:r>
              <a:rPr lang="en-US" altLang="zh-CN" dirty="0"/>
              <a:t>AC</a:t>
            </a:r>
            <a:r>
              <a:rPr lang="zh-CN" altLang="en-US" dirty="0"/>
              <a:t>代码片段</a:t>
            </a:r>
            <a:r>
              <a:rPr lang="en-US" altLang="zh-CN" dirty="0"/>
              <a:t>(FHQ</a:t>
            </a:r>
            <a:r>
              <a:rPr lang="zh-CN" altLang="en-US" dirty="0"/>
              <a:t>指针版</a:t>
            </a:r>
            <a:r>
              <a:rPr lang="en-US" altLang="zh-CN" dirty="0"/>
              <a:t>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9" y="2012529"/>
            <a:ext cx="8475366" cy="444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653" y="4235355"/>
            <a:ext cx="3745812" cy="199727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62382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66986"/>
            <a:ext cx="8208912" cy="957758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/>
              <a:t>例</a:t>
            </a:r>
            <a:r>
              <a:rPr lang="en-US" altLang="zh-CN" sz="3600" b="1" dirty="0"/>
              <a:t>1 : P4666 Growing Trees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39" y="1301596"/>
            <a:ext cx="5848345" cy="13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5" y="2721224"/>
            <a:ext cx="5488305" cy="36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9858" y="3140968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考虑用</a:t>
            </a:r>
            <a:r>
              <a:rPr lang="en-US" altLang="zh-CN" dirty="0"/>
              <a:t>FHQ</a:t>
            </a:r>
            <a:r>
              <a:rPr lang="zh-CN" altLang="en-US" dirty="0"/>
              <a:t>怎么做。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166" y="2263194"/>
            <a:ext cx="5916834" cy="44781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5848" y="394475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摆了，看题解吧。</a:t>
            </a:r>
          </a:p>
        </p:txBody>
      </p:sp>
    </p:spTree>
    <p:extLst>
      <p:ext uri="{BB962C8B-B14F-4D97-AF65-F5344CB8AC3E}">
        <p14:creationId xmlns:p14="http://schemas.microsoft.com/office/powerpoint/2010/main" val="39904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08912" cy="1224136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/>
              <a:t>例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: P4291 [HAOI2008]</a:t>
            </a:r>
            <a:r>
              <a:rPr lang="zh-CN" altLang="en-US" sz="3600" b="1" dirty="0"/>
              <a:t>排名系统</a:t>
            </a:r>
            <a:r>
              <a:rPr lang="en-US" altLang="zh-CN" sz="3600" b="1" dirty="0"/>
              <a:t>/</a:t>
            </a:r>
            <a:br>
              <a:rPr lang="en-US" altLang="zh-CN" sz="3600" b="1" dirty="0"/>
            </a:br>
            <a:r>
              <a:rPr lang="en-US" altLang="zh-CN" sz="3600" b="1" dirty="0"/>
              <a:t>P2584 [ZJOI2006]</a:t>
            </a:r>
            <a:r>
              <a:rPr lang="en-US" altLang="zh-CN" sz="3600" b="1" dirty="0" err="1"/>
              <a:t>GameZ</a:t>
            </a:r>
            <a:r>
              <a:rPr lang="zh-CN" altLang="en-US" sz="3600" b="1" dirty="0"/>
              <a:t>游戏排名系统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9174"/>
            <a:ext cx="6406382" cy="554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20" y="2060847"/>
            <a:ext cx="7408863" cy="399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64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08912" cy="1224136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/>
              <a:t>例</a:t>
            </a:r>
            <a:r>
              <a:rPr lang="en-US" altLang="zh-CN" sz="3600" b="1" dirty="0"/>
              <a:t>3 : P4008 [NOI2003] </a:t>
            </a:r>
            <a:r>
              <a:rPr lang="zh-CN" altLang="en-US" sz="3600" b="1" dirty="0"/>
              <a:t>文本编辑器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33" y="908720"/>
            <a:ext cx="7683237" cy="464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557301"/>
            <a:ext cx="7312944" cy="117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0163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08912" cy="1224136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/>
              <a:t>例</a:t>
            </a:r>
            <a:r>
              <a:rPr lang="en-US" altLang="zh-CN" sz="3600" b="1" dirty="0"/>
              <a:t>4 : P2596 [ZJOI2006]</a:t>
            </a:r>
            <a:r>
              <a:rPr lang="zh-CN" altLang="en-US" sz="3600" b="1" dirty="0"/>
              <a:t>书架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6485"/>
            <a:ext cx="8422080" cy="442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45224"/>
            <a:ext cx="4126711" cy="132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60032" y="299695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本题多解，考虑如何用平衡树做，考虑如何用树状数组做</a:t>
            </a:r>
          </a:p>
        </p:txBody>
      </p:sp>
    </p:spTree>
    <p:extLst>
      <p:ext uri="{BB962C8B-B14F-4D97-AF65-F5344CB8AC3E}">
        <p14:creationId xmlns:p14="http://schemas.microsoft.com/office/powerpoint/2010/main" val="16053230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08912" cy="1152128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/>
              <a:t>题目汇总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AEECCE-A874-D273-5E3F-42D462CC6024}"/>
              </a:ext>
            </a:extLst>
          </p:cNvPr>
          <p:cNvSpPr txBox="1"/>
          <p:nvPr/>
        </p:nvSpPr>
        <p:spPr>
          <a:xfrm>
            <a:off x="395536" y="620688"/>
            <a:ext cx="84249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模板题部分</a:t>
            </a:r>
            <a:endParaRPr lang="en-US" altLang="zh-CN" sz="2000" b="1" dirty="0"/>
          </a:p>
          <a:p>
            <a:r>
              <a:rPr lang="zh-CN" altLang="en-US" b="1" dirty="0"/>
              <a:t>二叉搜索树部分</a:t>
            </a:r>
            <a:endParaRPr lang="en-US" altLang="zh-CN" b="1" dirty="0"/>
          </a:p>
          <a:p>
            <a:r>
              <a:rPr lang="zh-CN" altLang="en-US" i="1" dirty="0"/>
              <a:t>显然没有</a:t>
            </a:r>
            <a:endParaRPr lang="en-US" altLang="zh-CN" i="1" dirty="0"/>
          </a:p>
          <a:p>
            <a:r>
              <a:rPr lang="en-US" altLang="zh-CN" b="1" dirty="0"/>
              <a:t>Treap</a:t>
            </a:r>
            <a:r>
              <a:rPr lang="zh-CN" altLang="en-US" b="1" dirty="0"/>
              <a:t>部分</a:t>
            </a:r>
            <a:endParaRPr lang="en-US" altLang="zh-CN" b="1" dirty="0"/>
          </a:p>
          <a:p>
            <a:r>
              <a:rPr lang="zh-CN" altLang="en-US" dirty="0"/>
              <a:t>洛谷 </a:t>
            </a:r>
            <a:r>
              <a:rPr lang="en-US" altLang="zh-CN" dirty="0"/>
              <a:t>P3369/P6136【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普通平衡树</a:t>
            </a:r>
            <a:endParaRPr lang="en-US" altLang="zh-CN" dirty="0"/>
          </a:p>
          <a:p>
            <a:r>
              <a:rPr lang="en-US" altLang="zh-CN" b="1" dirty="0"/>
              <a:t>Splay</a:t>
            </a:r>
            <a:r>
              <a:rPr lang="zh-CN" altLang="en-US" b="1" dirty="0"/>
              <a:t>部分</a:t>
            </a:r>
            <a:endParaRPr lang="en-US" altLang="zh-CN" b="1" dirty="0"/>
          </a:p>
          <a:p>
            <a:r>
              <a:rPr lang="zh-CN" altLang="en-US" dirty="0"/>
              <a:t>洛谷 </a:t>
            </a:r>
            <a:r>
              <a:rPr lang="en-US" altLang="zh-CN" dirty="0"/>
              <a:t>P3369/P6136【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普通平衡树</a:t>
            </a:r>
            <a:endParaRPr lang="en-US" altLang="zh-CN" b="1" dirty="0"/>
          </a:p>
          <a:p>
            <a:r>
              <a:rPr lang="zh-CN" altLang="en-US" dirty="0"/>
              <a:t>洛谷 </a:t>
            </a:r>
            <a:r>
              <a:rPr lang="en-US" altLang="zh-CN" dirty="0"/>
              <a:t>P3391 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文艺平衡树</a:t>
            </a:r>
            <a:endParaRPr lang="en-US" altLang="zh-CN" dirty="0"/>
          </a:p>
          <a:p>
            <a:r>
              <a:rPr lang="en-US" altLang="zh-CN" b="1" dirty="0"/>
              <a:t>FHQ-</a:t>
            </a:r>
            <a:r>
              <a:rPr lang="en-US" altLang="zh-CN" b="1" dirty="0" err="1"/>
              <a:t>Treap</a:t>
            </a:r>
            <a:r>
              <a:rPr lang="zh-CN" altLang="en-US" b="1" dirty="0"/>
              <a:t>部分</a:t>
            </a:r>
            <a:endParaRPr lang="en-US" altLang="zh-CN" b="1" dirty="0"/>
          </a:p>
          <a:p>
            <a:r>
              <a:rPr lang="zh-CN" altLang="en-US" dirty="0"/>
              <a:t>洛谷 </a:t>
            </a:r>
            <a:r>
              <a:rPr lang="en-US" altLang="zh-CN" dirty="0"/>
              <a:t>P3369/P6136【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普通平衡树</a:t>
            </a:r>
            <a:endParaRPr lang="en-US" altLang="zh-CN" b="1" dirty="0"/>
          </a:p>
          <a:p>
            <a:r>
              <a:rPr lang="zh-CN" altLang="en-US" dirty="0"/>
              <a:t>洛谷 </a:t>
            </a:r>
            <a:r>
              <a:rPr lang="en-US" altLang="zh-CN" dirty="0"/>
              <a:t>P3391 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文艺平衡树</a:t>
            </a:r>
            <a:endParaRPr lang="en-US" altLang="zh-CN" b="1" dirty="0"/>
          </a:p>
          <a:p>
            <a:pPr algn="ctr"/>
            <a:r>
              <a:rPr lang="zh-CN" altLang="en-US" sz="2000" b="1" dirty="0"/>
              <a:t>例题部分</a:t>
            </a:r>
            <a:endParaRPr lang="en-US" altLang="zh-CN" sz="2000" b="1" dirty="0"/>
          </a:p>
          <a:p>
            <a:r>
              <a:rPr lang="zh-CN" altLang="en-US" dirty="0"/>
              <a:t>洛谷 </a:t>
            </a:r>
            <a:r>
              <a:rPr lang="en-US" altLang="zh-CN" dirty="0"/>
              <a:t>P4666 Growing Trees</a:t>
            </a:r>
          </a:p>
          <a:p>
            <a:r>
              <a:rPr lang="zh-CN" altLang="en-US" dirty="0"/>
              <a:t>洛谷 </a:t>
            </a:r>
            <a:r>
              <a:rPr lang="en-US" altLang="zh-CN" dirty="0"/>
              <a:t>P4291 [HAOI2008]</a:t>
            </a:r>
            <a:r>
              <a:rPr lang="zh-CN" altLang="en-US" dirty="0"/>
              <a:t>排名系统</a:t>
            </a:r>
            <a:r>
              <a:rPr lang="en-US" altLang="zh-CN" dirty="0"/>
              <a:t>/</a:t>
            </a:r>
            <a:r>
              <a:rPr lang="zh-CN" altLang="en-US" dirty="0"/>
              <a:t>洛谷 </a:t>
            </a:r>
            <a:r>
              <a:rPr lang="en-US" altLang="zh-CN" dirty="0"/>
              <a:t>P2584 [ZJOI2006]</a:t>
            </a:r>
            <a:r>
              <a:rPr lang="en-US" altLang="zh-CN" dirty="0" err="1"/>
              <a:t>GameZ</a:t>
            </a:r>
            <a:r>
              <a:rPr lang="zh-CN" altLang="en-US" dirty="0"/>
              <a:t>游戏排名系统</a:t>
            </a:r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P2596 [ZJOI2006]</a:t>
            </a:r>
            <a:r>
              <a:rPr lang="zh-CN" altLang="en-US" dirty="0"/>
              <a:t>书架</a:t>
            </a:r>
            <a:r>
              <a:rPr lang="en-US" altLang="zh-CN" dirty="0"/>
              <a:t>(</a:t>
            </a:r>
            <a:r>
              <a:rPr lang="zh-CN" altLang="en-US" dirty="0"/>
              <a:t>树状数组可做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洛谷 </a:t>
            </a:r>
            <a:r>
              <a:rPr lang="en-US" altLang="zh-CN" dirty="0"/>
              <a:t>P4008 [NOI2003]</a:t>
            </a:r>
            <a:r>
              <a:rPr lang="zh-CN" altLang="en-US" dirty="0"/>
              <a:t>文本编辑器</a:t>
            </a:r>
            <a:endParaRPr lang="en-US" altLang="zh-CN" dirty="0"/>
          </a:p>
          <a:p>
            <a:pPr algn="ctr"/>
            <a:r>
              <a:rPr lang="zh-CN" altLang="en-US" sz="2000" b="1" dirty="0"/>
              <a:t>练习题（可做题）</a:t>
            </a:r>
            <a:endParaRPr lang="en-US" altLang="zh-CN" sz="2000" b="1" dirty="0"/>
          </a:p>
          <a:p>
            <a:r>
              <a:rPr lang="zh-CN" altLang="en-US" dirty="0"/>
              <a:t>洛谷 </a:t>
            </a:r>
            <a:r>
              <a:rPr lang="en-US" altLang="zh-CN" dirty="0"/>
              <a:t>P3871 [TJOI2010]</a:t>
            </a:r>
            <a:r>
              <a:rPr lang="zh-CN" altLang="en-US" dirty="0"/>
              <a:t>中位数</a:t>
            </a:r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P3850 [TJOI2007]</a:t>
            </a:r>
            <a:r>
              <a:rPr lang="zh-CN" altLang="en-US" dirty="0"/>
              <a:t>书架</a:t>
            </a:r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P3215 [HNOI2011]</a:t>
            </a:r>
            <a:r>
              <a:rPr lang="zh-CN" altLang="en-US" dirty="0"/>
              <a:t>括号修复</a:t>
            </a:r>
            <a:r>
              <a:rPr lang="en-US" altLang="zh-CN" dirty="0"/>
              <a:t>/[JSOI2011]</a:t>
            </a:r>
            <a:r>
              <a:rPr lang="zh-CN" altLang="en-US" dirty="0"/>
              <a:t>括号序列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88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二叉查找树的检索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90872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BST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中检索是否存在关键码为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的节点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核心思路：二分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bst[p].val=val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则已经找到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bst[p].val&lt;val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	(1) 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存在右子树，继续搜索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的右子树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	(2) 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不存在右子树，说明不存在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bst[p].val&gt;val </a:t>
            </a:r>
          </a:p>
          <a:p>
            <a:pPr marL="0" indent="0"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	(1) 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存在左子树，继续搜索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的左子树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	(2) 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不存在左子树，说明不存在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2400" dirty="0"/>
          </a:p>
          <a:p>
            <a:pPr marL="0" indent="0">
              <a:buFont typeface="Arial" pitchFamily="34" charset="0"/>
              <a:buNone/>
            </a:pPr>
            <a:endParaRPr lang="en-US" altLang="zh-C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69160"/>
            <a:ext cx="7646987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968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08912" cy="1152128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/>
              <a:t>题目汇总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AEECCE-A874-D273-5E3F-42D462CC6024}"/>
              </a:ext>
            </a:extLst>
          </p:cNvPr>
          <p:cNvSpPr txBox="1"/>
          <p:nvPr/>
        </p:nvSpPr>
        <p:spPr>
          <a:xfrm>
            <a:off x="395536" y="620688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P3369【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普通平衡树</a:t>
            </a:r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P6136【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普通平衡树（数据加强版）</a:t>
            </a:r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P3391 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文艺平衡树</a:t>
            </a:r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P4666 Growing Trees</a:t>
            </a:r>
          </a:p>
          <a:p>
            <a:r>
              <a:rPr lang="zh-CN" altLang="en-US" dirty="0"/>
              <a:t>洛谷 </a:t>
            </a:r>
            <a:r>
              <a:rPr lang="en-US" altLang="zh-CN" dirty="0"/>
              <a:t>P4291 [HAOI2008]</a:t>
            </a:r>
            <a:r>
              <a:rPr lang="zh-CN" altLang="en-US" dirty="0"/>
              <a:t>排名系统</a:t>
            </a:r>
            <a:r>
              <a:rPr lang="en-US" altLang="zh-CN" dirty="0"/>
              <a:t>/</a:t>
            </a:r>
            <a:r>
              <a:rPr lang="zh-CN" altLang="en-US" dirty="0"/>
              <a:t>洛谷 </a:t>
            </a:r>
            <a:r>
              <a:rPr lang="en-US" altLang="zh-CN" dirty="0"/>
              <a:t>P2584 [ZJOI2006]</a:t>
            </a:r>
            <a:r>
              <a:rPr lang="en-US" altLang="zh-CN" dirty="0" err="1"/>
              <a:t>GameZ</a:t>
            </a:r>
            <a:r>
              <a:rPr lang="zh-CN" altLang="en-US" dirty="0"/>
              <a:t>游戏排名系统</a:t>
            </a:r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P2596 [ZJOI2006]</a:t>
            </a:r>
            <a:r>
              <a:rPr lang="zh-CN" altLang="en-US" dirty="0"/>
              <a:t>书架</a:t>
            </a:r>
            <a:r>
              <a:rPr lang="en-US" altLang="zh-CN" dirty="0"/>
              <a:t>(</a:t>
            </a:r>
            <a:r>
              <a:rPr lang="zh-CN" altLang="en-US" dirty="0"/>
              <a:t>树状数组可做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洛谷 </a:t>
            </a:r>
            <a:r>
              <a:rPr lang="en-US" altLang="zh-CN" dirty="0"/>
              <a:t>P4008 [NOI2003]</a:t>
            </a:r>
            <a:r>
              <a:rPr lang="zh-CN" altLang="en-US" dirty="0"/>
              <a:t>文本编辑器</a:t>
            </a:r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P3871 [TJOI2010]</a:t>
            </a:r>
            <a:r>
              <a:rPr lang="zh-CN" altLang="en-US" dirty="0"/>
              <a:t>中位数</a:t>
            </a:r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P3850 [TJOI2007]</a:t>
            </a:r>
            <a:r>
              <a:rPr lang="zh-CN" altLang="en-US" dirty="0"/>
              <a:t>书架</a:t>
            </a:r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P3215 [HNOI2011]</a:t>
            </a:r>
            <a:r>
              <a:rPr lang="zh-CN" altLang="en-US" dirty="0"/>
              <a:t>括号修复</a:t>
            </a:r>
            <a:r>
              <a:rPr lang="en-US" altLang="zh-CN" dirty="0"/>
              <a:t>/[JSOI2011]</a:t>
            </a:r>
            <a:r>
              <a:rPr lang="zh-CN" altLang="en-US" dirty="0"/>
              <a:t>括号序列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7030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08912" cy="1152128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/>
              <a:t>如果你学有余力</a:t>
            </a:r>
            <a:r>
              <a:rPr lang="en-US" altLang="zh-CN" sz="3600" b="1" dirty="0"/>
              <a:t>……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827584" y="494116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通过这几天的</a:t>
            </a:r>
            <a:r>
              <a:rPr lang="en-US" altLang="zh-CN" sz="2000" dirty="0"/>
              <a:t>ds</a:t>
            </a:r>
            <a:r>
              <a:rPr lang="zh-CN" altLang="en-US" sz="2000" dirty="0"/>
              <a:t>学习，相信各位收获不少，在此，你已经有能力学习学习一下知识点，学有余力的可以按兴趣与能力学习：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- </a:t>
            </a:r>
            <a:r>
              <a:rPr lang="zh-CN" altLang="en-US" sz="2000" dirty="0"/>
              <a:t>可持久化树状数组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- </a:t>
            </a:r>
            <a:r>
              <a:rPr lang="zh-CN" altLang="en-US" sz="2000" dirty="0"/>
              <a:t>可持久化平衡树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- </a:t>
            </a:r>
            <a:r>
              <a:rPr lang="zh-CN" altLang="en-US" sz="2000" dirty="0"/>
              <a:t>可持久化文艺平衡树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- </a:t>
            </a:r>
            <a:r>
              <a:rPr lang="zh-CN" altLang="en-US" sz="2000" dirty="0"/>
              <a:t>可持久化并查集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- </a:t>
            </a:r>
            <a:r>
              <a:rPr lang="zh-CN" altLang="en-US" sz="2000" dirty="0"/>
              <a:t>树套树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- </a:t>
            </a:r>
            <a:r>
              <a:rPr lang="zh-CN" altLang="en-US" sz="2000" dirty="0"/>
              <a:t>吉老师线段树（你谷线段树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- </a:t>
            </a:r>
            <a:r>
              <a:rPr lang="zh-CN" altLang="en-US" sz="2000" dirty="0"/>
              <a:t>其它平衡树（</a:t>
            </a:r>
            <a:r>
              <a:rPr lang="en-US" altLang="zh-CN" sz="2000" dirty="0"/>
              <a:t>AVL</a:t>
            </a:r>
            <a:r>
              <a:rPr lang="zh-CN" altLang="en-US" sz="2000" dirty="0"/>
              <a:t>，替罪羊树，红黑树</a:t>
            </a:r>
            <a:r>
              <a:rPr lang="en-US" altLang="zh-CN" sz="2000" dirty="0"/>
              <a:t>……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3885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二叉查找树的检索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9" y="1124744"/>
            <a:ext cx="45815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92080" y="1124744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以查找关键码为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的节点为例</a:t>
            </a:r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solidFill>
                <a:srgbClr val="00B0F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以查找关键码为</a:t>
            </a:r>
            <a:r>
              <a:rPr lang="en-US" altLang="zh-CN" sz="20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0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的节点为例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979712" y="1494076"/>
            <a:ext cx="576064" cy="638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979712" y="2636912"/>
            <a:ext cx="31874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131840" y="1412776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203848" y="2564904"/>
            <a:ext cx="288032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817511" y="3789040"/>
            <a:ext cx="314329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21224" y="460211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0</a:t>
            </a:r>
            <a:r>
              <a:rPr lang="zh-CN" altLang="en-US" dirty="0">
                <a:solidFill>
                  <a:srgbClr val="00B0F0"/>
                </a:solidFill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（无法找到）</a:t>
            </a:r>
          </a:p>
        </p:txBody>
      </p:sp>
    </p:spTree>
    <p:extLst>
      <p:ext uri="{BB962C8B-B14F-4D97-AF65-F5344CB8AC3E}">
        <p14:creationId xmlns:p14="http://schemas.microsoft.com/office/powerpoint/2010/main" val="217713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二叉查找树的插入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90872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BST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中插入关键码为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的节点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与二叉查找树的检索类似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93" y="1988840"/>
            <a:ext cx="6923087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15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5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二叉查找树的插入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8104" y="1124744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以插入关键码为</a:t>
            </a:r>
            <a:r>
              <a:rPr lang="en-US" altLang="zh-CN" sz="20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0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的节点为例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51244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直接箭头连接符 21"/>
          <p:cNvCxnSpPr/>
          <p:nvPr/>
        </p:nvCxnSpPr>
        <p:spPr>
          <a:xfrm>
            <a:off x="3131840" y="1412776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275856" y="2595509"/>
            <a:ext cx="288032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885753" y="3789040"/>
            <a:ext cx="314329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69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4184</Words>
  <Application>Microsoft Office PowerPoint</Application>
  <PresentationFormat>全屏显示(4:3)</PresentationFormat>
  <Paragraphs>393</Paragraphs>
  <Slides>61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9" baseType="lpstr">
      <vt:lpstr>阿里巴巴普惠体 3.0 55 Regular</vt:lpstr>
      <vt:lpstr>得意黑</vt:lpstr>
      <vt:lpstr>华文楷体</vt:lpstr>
      <vt:lpstr>楷体</vt:lpstr>
      <vt:lpstr>Arial</vt:lpstr>
      <vt:lpstr>Calibri</vt:lpstr>
      <vt:lpstr>Cambria Math</vt:lpstr>
      <vt:lpstr>Office 主题</vt:lpstr>
      <vt:lpstr>平衡树选讲</vt:lpstr>
      <vt:lpstr>写在前面</vt:lpstr>
      <vt:lpstr>写在前面</vt:lpstr>
      <vt:lpstr>二叉查找树（BST）</vt:lpstr>
      <vt:lpstr>二叉查找树的建立</vt:lpstr>
      <vt:lpstr>二叉查找树的检索</vt:lpstr>
      <vt:lpstr>二叉查找树的检索</vt:lpstr>
      <vt:lpstr>二叉查找树的插入</vt:lpstr>
      <vt:lpstr>二叉查找树的插入</vt:lpstr>
      <vt:lpstr>二叉查找树的前驱/后继</vt:lpstr>
      <vt:lpstr>二叉查找树的前驱/后继</vt:lpstr>
      <vt:lpstr>二叉查找树的前驱/后继</vt:lpstr>
      <vt:lpstr>二叉查找树的节点删除</vt:lpstr>
      <vt:lpstr>二叉查找树的节点删除</vt:lpstr>
      <vt:lpstr>Treap</vt:lpstr>
      <vt:lpstr>Treap旋转</vt:lpstr>
      <vt:lpstr>Treap左旋演示</vt:lpstr>
      <vt:lpstr>Treap右旋演示</vt:lpstr>
      <vt:lpstr>Treap旋转</vt:lpstr>
      <vt:lpstr>插入</vt:lpstr>
      <vt:lpstr>插入</vt:lpstr>
      <vt:lpstr>插入</vt:lpstr>
      <vt:lpstr>插入</vt:lpstr>
      <vt:lpstr>插入</vt:lpstr>
      <vt:lpstr>插入代码</vt:lpstr>
      <vt:lpstr>前驱和后继</vt:lpstr>
      <vt:lpstr>删除</vt:lpstr>
      <vt:lpstr>删除（伪代码）</vt:lpstr>
      <vt:lpstr>Treap例题：Luogu P3369 普通平衡树</vt:lpstr>
      <vt:lpstr>Splay树和Splay旋转</vt:lpstr>
      <vt:lpstr>Splay旋转</vt:lpstr>
      <vt:lpstr>Splay操作</vt:lpstr>
      <vt:lpstr>Splay操作</vt:lpstr>
      <vt:lpstr>Splay操作</vt:lpstr>
      <vt:lpstr>Splay的插入</vt:lpstr>
      <vt:lpstr>Splay中两棵树的合并</vt:lpstr>
      <vt:lpstr>Splay的删除</vt:lpstr>
      <vt:lpstr>Splay的查询节点排名和根据排名查询节点</vt:lpstr>
      <vt:lpstr>Splay的查询前驱和后继</vt:lpstr>
      <vt:lpstr>FHQ-Treap (无旋Treap)</vt:lpstr>
      <vt:lpstr>FHQ-Treap – 分裂1split-按权值分裂</vt:lpstr>
      <vt:lpstr>FHQ-Treap – 分裂1split-按权值分裂</vt:lpstr>
      <vt:lpstr>FHQ-Treap – 分裂1split-按权值分裂</vt:lpstr>
      <vt:lpstr>FHQ-Treap – 合并merge</vt:lpstr>
      <vt:lpstr>FHQ-Treap – 合并merge</vt:lpstr>
      <vt:lpstr>FHQ-Treap – 合并merge</vt:lpstr>
      <vt:lpstr>FHQ-Treap – BST操作part1</vt:lpstr>
      <vt:lpstr>FHQ-Treap – 分裂2split-按排名分裂</vt:lpstr>
      <vt:lpstr>FHQ-Treap – 分裂2split-按排名分裂</vt:lpstr>
      <vt:lpstr>FHQ-Treap – 分裂2split-按排名分裂</vt:lpstr>
      <vt:lpstr>FHQ-Treap – BST操作part2</vt:lpstr>
      <vt:lpstr>P6136 【模板】普通平衡树</vt:lpstr>
      <vt:lpstr>文艺平衡树</vt:lpstr>
      <vt:lpstr>P3391 【模板】文艺平衡树</vt:lpstr>
      <vt:lpstr>例1 : P4666 Growing Trees</vt:lpstr>
      <vt:lpstr>例2 : P4291 [HAOI2008]排名系统/ P2584 [ZJOI2006]GameZ游戏排名系统</vt:lpstr>
      <vt:lpstr>例3 : P4008 [NOI2003] 文本编辑器</vt:lpstr>
      <vt:lpstr>例4 : P2596 [ZJOI2006]书架</vt:lpstr>
      <vt:lpstr>题目汇总</vt:lpstr>
      <vt:lpstr>题目汇总</vt:lpstr>
      <vt:lpstr>如果你学有余力……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平衡树</dc:title>
  <dc:creator>Administrator</dc:creator>
  <cp:lastModifiedBy>星 刘</cp:lastModifiedBy>
  <cp:revision>81</cp:revision>
  <dcterms:created xsi:type="dcterms:W3CDTF">2023-01-27T00:45:15Z</dcterms:created>
  <dcterms:modified xsi:type="dcterms:W3CDTF">2024-08-14T00:10:15Z</dcterms:modified>
</cp:coreProperties>
</file>