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56.xml" ContentType="application/vnd.openxmlformats-officedocument.presentationml.slideMaster+xml"/>
  <Override PartName="/ppt/slideMasters/slideMaster57.xml" ContentType="application/vnd.openxmlformats-officedocument.presentationml.slideMaster+xml"/>
  <Override PartName="/ppt/slideMasters/slideMaster58.xml" ContentType="application/vnd.openxmlformats-officedocument.presentationml.slideMaster+xml"/>
  <Override PartName="/ppt/slideMasters/slideMaster59.xml" ContentType="application/vnd.openxmlformats-officedocument.presentationml.slideMaster+xml"/>
  <Override PartName="/ppt/slideMasters/slideMaster60.xml" ContentType="application/vnd.openxmlformats-officedocument.presentationml.slideMaster+xml"/>
  <Override PartName="/ppt/slideMasters/slideMaster61.xml" ContentType="application/vnd.openxmlformats-officedocument.presentationml.slideMaster+xml"/>
  <Override PartName="/ppt/slideMasters/slideMaster62.xml" ContentType="application/vnd.openxmlformats-officedocument.presentationml.slideMaster+xml"/>
  <Override PartName="/ppt/slideMasters/slideMaster63.xml" ContentType="application/vnd.openxmlformats-officedocument.presentationml.slideMaster+xml"/>
  <Override PartName="/ppt/slideMasters/slideMaster64.xml" ContentType="application/vnd.openxmlformats-officedocument.presentationml.slideMaster+xml"/>
  <Override PartName="/ppt/slideMasters/slideMaster65.xml" ContentType="application/vnd.openxmlformats-officedocument.presentationml.slideMaster+xml"/>
  <Override PartName="/ppt/slideMasters/slideMaster66.xml" ContentType="application/vnd.openxmlformats-officedocument.presentationml.slideMaster+xml"/>
  <Override PartName="/ppt/slideMasters/slideMaster67.xml" ContentType="application/vnd.openxmlformats-officedocument.presentationml.slideMaster+xml"/>
  <Override PartName="/ppt/slideMasters/slideMaster6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5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6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7.xml" ContentType="application/vnd.openxmlformats-officedocument.theme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8.xml" ContentType="application/vnd.openxmlformats-officedocument.theme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9.xml" ContentType="application/vnd.openxmlformats-officedocument.theme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theme/theme10.xml" ContentType="application/vnd.openxmlformats-officedocument.theme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1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theme/theme12.xml" ContentType="application/vnd.openxmlformats-officedocument.theme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theme/theme13.xml" ContentType="application/vnd.openxmlformats-officedocument.theme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theme/theme14.xml" ContentType="application/vnd.openxmlformats-officedocument.theme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theme/theme15.xml" ContentType="application/vnd.openxmlformats-officedocument.theme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theme/theme16.xml" ContentType="application/vnd.openxmlformats-officedocument.theme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theme/theme17.xml" ContentType="application/vnd.openxmlformats-officedocument.theme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theme/theme18.xml" ContentType="application/vnd.openxmlformats-officedocument.theme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theme/theme19.xml" ContentType="application/vnd.openxmlformats-officedocument.theme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theme/theme20.xml" ContentType="application/vnd.openxmlformats-officedocument.theme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theme/theme21.xml" ContentType="application/vnd.openxmlformats-officedocument.theme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theme/theme22.xml" ContentType="application/vnd.openxmlformats-officedocument.theme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theme/theme23.xml" ContentType="application/vnd.openxmlformats-officedocument.theme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theme/theme24.xml" ContentType="application/vnd.openxmlformats-officedocument.theme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theme/theme25.xml" ContentType="application/vnd.openxmlformats-officedocument.theme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theme/theme26.xml" ContentType="application/vnd.openxmlformats-officedocument.theme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theme/theme27.xml" ContentType="application/vnd.openxmlformats-officedocument.theme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theme/theme28.xml" ContentType="application/vnd.openxmlformats-officedocument.theme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theme/theme29.xml" ContentType="application/vnd.openxmlformats-officedocument.theme+xml"/>
  <Override PartName="/ppt/slideLayouts/slideLayout407.xml" ContentType="application/vnd.openxmlformats-officedocument.presentationml.slideLayout+xml"/>
  <Override PartName="/ppt/slideLayouts/slideLayout408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418.xml" ContentType="application/vnd.openxmlformats-officedocument.presentationml.slideLayout+xml"/>
  <Override PartName="/ppt/slideLayouts/slideLayout419.xml" ContentType="application/vnd.openxmlformats-officedocument.presentationml.slideLayout+xml"/>
  <Override PartName="/ppt/slideLayouts/slideLayout420.xml" ContentType="application/vnd.openxmlformats-officedocument.presentationml.slideLayout+xml"/>
  <Override PartName="/ppt/theme/theme30.xml" ContentType="application/vnd.openxmlformats-officedocument.theme+xml"/>
  <Override PartName="/ppt/slideLayouts/slideLayout421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423.xml" ContentType="application/vnd.openxmlformats-officedocument.presentationml.slideLayout+xml"/>
  <Override PartName="/ppt/slideLayouts/slideLayout424.xml" ContentType="application/vnd.openxmlformats-officedocument.presentationml.slideLayout+xml"/>
  <Override PartName="/ppt/slideLayouts/slideLayout425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429.xml" ContentType="application/vnd.openxmlformats-officedocument.presentationml.slideLayout+xml"/>
  <Override PartName="/ppt/slideLayouts/slideLayout430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432.xml" ContentType="application/vnd.openxmlformats-officedocument.presentationml.slideLayout+xml"/>
  <Override PartName="/ppt/slideLayouts/slideLayout433.xml" ContentType="application/vnd.openxmlformats-officedocument.presentationml.slideLayout+xml"/>
  <Override PartName="/ppt/slideLayouts/slideLayout434.xml" ContentType="application/vnd.openxmlformats-officedocument.presentationml.slideLayout+xml"/>
  <Override PartName="/ppt/theme/theme31.xml" ContentType="application/vnd.openxmlformats-officedocument.theme+xml"/>
  <Override PartName="/ppt/slideLayouts/slideLayout435.xml" ContentType="application/vnd.openxmlformats-officedocument.presentationml.slideLayout+xml"/>
  <Override PartName="/ppt/slideLayouts/slideLayout436.xml" ContentType="application/vnd.openxmlformats-officedocument.presentationml.slideLayout+xml"/>
  <Override PartName="/ppt/slideLayouts/slideLayout437.xml" ContentType="application/vnd.openxmlformats-officedocument.presentationml.slideLayout+xml"/>
  <Override PartName="/ppt/slideLayouts/slideLayout438.xml" ContentType="application/vnd.openxmlformats-officedocument.presentationml.slideLayout+xml"/>
  <Override PartName="/ppt/slideLayouts/slideLayout439.xml" ContentType="application/vnd.openxmlformats-officedocument.presentationml.slideLayout+xml"/>
  <Override PartName="/ppt/slideLayouts/slideLayout440.xml" ContentType="application/vnd.openxmlformats-officedocument.presentationml.slideLayout+xml"/>
  <Override PartName="/ppt/slideLayouts/slideLayout441.xml" ContentType="application/vnd.openxmlformats-officedocument.presentationml.slideLayout+xml"/>
  <Override PartName="/ppt/slideLayouts/slideLayout442.xml" ContentType="application/vnd.openxmlformats-officedocument.presentationml.slideLayout+xml"/>
  <Override PartName="/ppt/slideLayouts/slideLayout443.xml" ContentType="application/vnd.openxmlformats-officedocument.presentationml.slideLayout+xml"/>
  <Override PartName="/ppt/slideLayouts/slideLayout444.xml" ContentType="application/vnd.openxmlformats-officedocument.presentationml.slideLayout+xml"/>
  <Override PartName="/ppt/slideLayouts/slideLayout445.xml" ContentType="application/vnd.openxmlformats-officedocument.presentationml.slideLayout+xml"/>
  <Override PartName="/ppt/slideLayouts/slideLayout446.xml" ContentType="application/vnd.openxmlformats-officedocument.presentationml.slideLayout+xml"/>
  <Override PartName="/ppt/slideLayouts/slideLayout447.xml" ContentType="application/vnd.openxmlformats-officedocument.presentationml.slideLayout+xml"/>
  <Override PartName="/ppt/slideLayouts/slideLayout448.xml" ContentType="application/vnd.openxmlformats-officedocument.presentationml.slideLayout+xml"/>
  <Override PartName="/ppt/theme/theme32.xml" ContentType="application/vnd.openxmlformats-officedocument.theme+xml"/>
  <Override PartName="/ppt/slideLayouts/slideLayout449.xml" ContentType="application/vnd.openxmlformats-officedocument.presentationml.slideLayout+xml"/>
  <Override PartName="/ppt/slideLayouts/slideLayout450.xml" ContentType="application/vnd.openxmlformats-officedocument.presentationml.slideLayout+xml"/>
  <Override PartName="/ppt/slideLayouts/slideLayout451.xml" ContentType="application/vnd.openxmlformats-officedocument.presentationml.slideLayout+xml"/>
  <Override PartName="/ppt/slideLayouts/slideLayout452.xml" ContentType="application/vnd.openxmlformats-officedocument.presentationml.slideLayout+xml"/>
  <Override PartName="/ppt/slideLayouts/slideLayout453.xml" ContentType="application/vnd.openxmlformats-officedocument.presentationml.slideLayout+xml"/>
  <Override PartName="/ppt/slideLayouts/slideLayout454.xml" ContentType="application/vnd.openxmlformats-officedocument.presentationml.slideLayout+xml"/>
  <Override PartName="/ppt/slideLayouts/slideLayout455.xml" ContentType="application/vnd.openxmlformats-officedocument.presentationml.slideLayout+xml"/>
  <Override PartName="/ppt/slideLayouts/slideLayout456.xml" ContentType="application/vnd.openxmlformats-officedocument.presentationml.slideLayout+xml"/>
  <Override PartName="/ppt/slideLayouts/slideLayout457.xml" ContentType="application/vnd.openxmlformats-officedocument.presentationml.slideLayout+xml"/>
  <Override PartName="/ppt/slideLayouts/slideLayout458.xml" ContentType="application/vnd.openxmlformats-officedocument.presentationml.slideLayout+xml"/>
  <Override PartName="/ppt/slideLayouts/slideLayout459.xml" ContentType="application/vnd.openxmlformats-officedocument.presentationml.slideLayout+xml"/>
  <Override PartName="/ppt/slideLayouts/slideLayout460.xml" ContentType="application/vnd.openxmlformats-officedocument.presentationml.slideLayout+xml"/>
  <Override PartName="/ppt/slideLayouts/slideLayout461.xml" ContentType="application/vnd.openxmlformats-officedocument.presentationml.slideLayout+xml"/>
  <Override PartName="/ppt/slideLayouts/slideLayout462.xml" ContentType="application/vnd.openxmlformats-officedocument.presentationml.slideLayout+xml"/>
  <Override PartName="/ppt/theme/theme33.xml" ContentType="application/vnd.openxmlformats-officedocument.theme+xml"/>
  <Override PartName="/ppt/slideLayouts/slideLayout463.xml" ContentType="application/vnd.openxmlformats-officedocument.presentationml.slideLayout+xml"/>
  <Override PartName="/ppt/slideLayouts/slideLayout464.xml" ContentType="application/vnd.openxmlformats-officedocument.presentationml.slideLayout+xml"/>
  <Override PartName="/ppt/slideLayouts/slideLayout465.xml" ContentType="application/vnd.openxmlformats-officedocument.presentationml.slideLayout+xml"/>
  <Override PartName="/ppt/slideLayouts/slideLayout466.xml" ContentType="application/vnd.openxmlformats-officedocument.presentationml.slideLayout+xml"/>
  <Override PartName="/ppt/slideLayouts/slideLayout467.xml" ContentType="application/vnd.openxmlformats-officedocument.presentationml.slideLayout+xml"/>
  <Override PartName="/ppt/slideLayouts/slideLayout468.xml" ContentType="application/vnd.openxmlformats-officedocument.presentationml.slideLayout+xml"/>
  <Override PartName="/ppt/slideLayouts/slideLayout469.xml" ContentType="application/vnd.openxmlformats-officedocument.presentationml.slideLayout+xml"/>
  <Override PartName="/ppt/slideLayouts/slideLayout470.xml" ContentType="application/vnd.openxmlformats-officedocument.presentationml.slideLayout+xml"/>
  <Override PartName="/ppt/slideLayouts/slideLayout471.xml" ContentType="application/vnd.openxmlformats-officedocument.presentationml.slideLayout+xml"/>
  <Override PartName="/ppt/slideLayouts/slideLayout472.xml" ContentType="application/vnd.openxmlformats-officedocument.presentationml.slideLayout+xml"/>
  <Override PartName="/ppt/slideLayouts/slideLayout473.xml" ContentType="application/vnd.openxmlformats-officedocument.presentationml.slideLayout+xml"/>
  <Override PartName="/ppt/slideLayouts/slideLayout474.xml" ContentType="application/vnd.openxmlformats-officedocument.presentationml.slideLayout+xml"/>
  <Override PartName="/ppt/slideLayouts/slideLayout475.xml" ContentType="application/vnd.openxmlformats-officedocument.presentationml.slideLayout+xml"/>
  <Override PartName="/ppt/slideLayouts/slideLayout476.xml" ContentType="application/vnd.openxmlformats-officedocument.presentationml.slideLayout+xml"/>
  <Override PartName="/ppt/theme/theme34.xml" ContentType="application/vnd.openxmlformats-officedocument.theme+xml"/>
  <Override PartName="/ppt/slideLayouts/slideLayout477.xml" ContentType="application/vnd.openxmlformats-officedocument.presentationml.slideLayout+xml"/>
  <Override PartName="/ppt/slideLayouts/slideLayout478.xml" ContentType="application/vnd.openxmlformats-officedocument.presentationml.slideLayout+xml"/>
  <Override PartName="/ppt/slideLayouts/slideLayout479.xml" ContentType="application/vnd.openxmlformats-officedocument.presentationml.slideLayout+xml"/>
  <Override PartName="/ppt/slideLayouts/slideLayout480.xml" ContentType="application/vnd.openxmlformats-officedocument.presentationml.slideLayout+xml"/>
  <Override PartName="/ppt/slideLayouts/slideLayout481.xml" ContentType="application/vnd.openxmlformats-officedocument.presentationml.slideLayout+xml"/>
  <Override PartName="/ppt/slideLayouts/slideLayout482.xml" ContentType="application/vnd.openxmlformats-officedocument.presentationml.slideLayout+xml"/>
  <Override PartName="/ppt/slideLayouts/slideLayout483.xml" ContentType="application/vnd.openxmlformats-officedocument.presentationml.slideLayout+xml"/>
  <Override PartName="/ppt/slideLayouts/slideLayout484.xml" ContentType="application/vnd.openxmlformats-officedocument.presentationml.slideLayout+xml"/>
  <Override PartName="/ppt/slideLayouts/slideLayout485.xml" ContentType="application/vnd.openxmlformats-officedocument.presentationml.slideLayout+xml"/>
  <Override PartName="/ppt/slideLayouts/slideLayout486.xml" ContentType="application/vnd.openxmlformats-officedocument.presentationml.slideLayout+xml"/>
  <Override PartName="/ppt/slideLayouts/slideLayout487.xml" ContentType="application/vnd.openxmlformats-officedocument.presentationml.slideLayout+xml"/>
  <Override PartName="/ppt/slideLayouts/slideLayout488.xml" ContentType="application/vnd.openxmlformats-officedocument.presentationml.slideLayout+xml"/>
  <Override PartName="/ppt/slideLayouts/slideLayout489.xml" ContentType="application/vnd.openxmlformats-officedocument.presentationml.slideLayout+xml"/>
  <Override PartName="/ppt/slideLayouts/slideLayout490.xml" ContentType="application/vnd.openxmlformats-officedocument.presentationml.slideLayout+xml"/>
  <Override PartName="/ppt/theme/theme35.xml" ContentType="application/vnd.openxmlformats-officedocument.theme+xml"/>
  <Override PartName="/ppt/slideLayouts/slideLayout491.xml" ContentType="application/vnd.openxmlformats-officedocument.presentationml.slideLayout+xml"/>
  <Override PartName="/ppt/slideLayouts/slideLayout492.xml" ContentType="application/vnd.openxmlformats-officedocument.presentationml.slideLayout+xml"/>
  <Override PartName="/ppt/slideLayouts/slideLayout493.xml" ContentType="application/vnd.openxmlformats-officedocument.presentationml.slideLayout+xml"/>
  <Override PartName="/ppt/slideLayouts/slideLayout494.xml" ContentType="application/vnd.openxmlformats-officedocument.presentationml.slideLayout+xml"/>
  <Override PartName="/ppt/slideLayouts/slideLayout495.xml" ContentType="application/vnd.openxmlformats-officedocument.presentationml.slideLayout+xml"/>
  <Override PartName="/ppt/slideLayouts/slideLayout496.xml" ContentType="application/vnd.openxmlformats-officedocument.presentationml.slideLayout+xml"/>
  <Override PartName="/ppt/slideLayouts/slideLayout497.xml" ContentType="application/vnd.openxmlformats-officedocument.presentationml.slideLayout+xml"/>
  <Override PartName="/ppt/slideLayouts/slideLayout498.xml" ContentType="application/vnd.openxmlformats-officedocument.presentationml.slideLayout+xml"/>
  <Override PartName="/ppt/slideLayouts/slideLayout499.xml" ContentType="application/vnd.openxmlformats-officedocument.presentationml.slideLayout+xml"/>
  <Override PartName="/ppt/slideLayouts/slideLayout500.xml" ContentType="application/vnd.openxmlformats-officedocument.presentationml.slideLayout+xml"/>
  <Override PartName="/ppt/slideLayouts/slideLayout501.xml" ContentType="application/vnd.openxmlformats-officedocument.presentationml.slideLayout+xml"/>
  <Override PartName="/ppt/slideLayouts/slideLayout502.xml" ContentType="application/vnd.openxmlformats-officedocument.presentationml.slideLayout+xml"/>
  <Override PartName="/ppt/slideLayouts/slideLayout503.xml" ContentType="application/vnd.openxmlformats-officedocument.presentationml.slideLayout+xml"/>
  <Override PartName="/ppt/slideLayouts/slideLayout504.xml" ContentType="application/vnd.openxmlformats-officedocument.presentationml.slideLayout+xml"/>
  <Override PartName="/ppt/theme/theme36.xml" ContentType="application/vnd.openxmlformats-officedocument.theme+xml"/>
  <Override PartName="/ppt/slideLayouts/slideLayout505.xml" ContentType="application/vnd.openxmlformats-officedocument.presentationml.slideLayout+xml"/>
  <Override PartName="/ppt/slideLayouts/slideLayout506.xml" ContentType="application/vnd.openxmlformats-officedocument.presentationml.slideLayout+xml"/>
  <Override PartName="/ppt/slideLayouts/slideLayout507.xml" ContentType="application/vnd.openxmlformats-officedocument.presentationml.slideLayout+xml"/>
  <Override PartName="/ppt/slideLayouts/slideLayout508.xml" ContentType="application/vnd.openxmlformats-officedocument.presentationml.slideLayout+xml"/>
  <Override PartName="/ppt/slideLayouts/slideLayout509.xml" ContentType="application/vnd.openxmlformats-officedocument.presentationml.slideLayout+xml"/>
  <Override PartName="/ppt/slideLayouts/slideLayout510.xml" ContentType="application/vnd.openxmlformats-officedocument.presentationml.slideLayout+xml"/>
  <Override PartName="/ppt/slideLayouts/slideLayout511.xml" ContentType="application/vnd.openxmlformats-officedocument.presentationml.slideLayout+xml"/>
  <Override PartName="/ppt/slideLayouts/slideLayout512.xml" ContentType="application/vnd.openxmlformats-officedocument.presentationml.slideLayout+xml"/>
  <Override PartName="/ppt/slideLayouts/slideLayout513.xml" ContentType="application/vnd.openxmlformats-officedocument.presentationml.slideLayout+xml"/>
  <Override PartName="/ppt/slideLayouts/slideLayout514.xml" ContentType="application/vnd.openxmlformats-officedocument.presentationml.slideLayout+xml"/>
  <Override PartName="/ppt/slideLayouts/slideLayout515.xml" ContentType="application/vnd.openxmlformats-officedocument.presentationml.slideLayout+xml"/>
  <Override PartName="/ppt/slideLayouts/slideLayout516.xml" ContentType="application/vnd.openxmlformats-officedocument.presentationml.slideLayout+xml"/>
  <Override PartName="/ppt/slideLayouts/slideLayout517.xml" ContentType="application/vnd.openxmlformats-officedocument.presentationml.slideLayout+xml"/>
  <Override PartName="/ppt/slideLayouts/slideLayout518.xml" ContentType="application/vnd.openxmlformats-officedocument.presentationml.slideLayout+xml"/>
  <Override PartName="/ppt/theme/theme37.xml" ContentType="application/vnd.openxmlformats-officedocument.theme+xml"/>
  <Override PartName="/ppt/slideLayouts/slideLayout519.xml" ContentType="application/vnd.openxmlformats-officedocument.presentationml.slideLayout+xml"/>
  <Override PartName="/ppt/slideLayouts/slideLayout520.xml" ContentType="application/vnd.openxmlformats-officedocument.presentationml.slideLayout+xml"/>
  <Override PartName="/ppt/slideLayouts/slideLayout521.xml" ContentType="application/vnd.openxmlformats-officedocument.presentationml.slideLayout+xml"/>
  <Override PartName="/ppt/slideLayouts/slideLayout522.xml" ContentType="application/vnd.openxmlformats-officedocument.presentationml.slideLayout+xml"/>
  <Override PartName="/ppt/slideLayouts/slideLayout523.xml" ContentType="application/vnd.openxmlformats-officedocument.presentationml.slideLayout+xml"/>
  <Override PartName="/ppt/slideLayouts/slideLayout524.xml" ContentType="application/vnd.openxmlformats-officedocument.presentationml.slideLayout+xml"/>
  <Override PartName="/ppt/slideLayouts/slideLayout525.xml" ContentType="application/vnd.openxmlformats-officedocument.presentationml.slideLayout+xml"/>
  <Override PartName="/ppt/slideLayouts/slideLayout526.xml" ContentType="application/vnd.openxmlformats-officedocument.presentationml.slideLayout+xml"/>
  <Override PartName="/ppt/slideLayouts/slideLayout527.xml" ContentType="application/vnd.openxmlformats-officedocument.presentationml.slideLayout+xml"/>
  <Override PartName="/ppt/slideLayouts/slideLayout528.xml" ContentType="application/vnd.openxmlformats-officedocument.presentationml.slideLayout+xml"/>
  <Override PartName="/ppt/slideLayouts/slideLayout529.xml" ContentType="application/vnd.openxmlformats-officedocument.presentationml.slideLayout+xml"/>
  <Override PartName="/ppt/slideLayouts/slideLayout530.xml" ContentType="application/vnd.openxmlformats-officedocument.presentationml.slideLayout+xml"/>
  <Override PartName="/ppt/slideLayouts/slideLayout531.xml" ContentType="application/vnd.openxmlformats-officedocument.presentationml.slideLayout+xml"/>
  <Override PartName="/ppt/slideLayouts/slideLayout532.xml" ContentType="application/vnd.openxmlformats-officedocument.presentationml.slideLayout+xml"/>
  <Override PartName="/ppt/theme/theme38.xml" ContentType="application/vnd.openxmlformats-officedocument.theme+xml"/>
  <Override PartName="/ppt/slideLayouts/slideLayout533.xml" ContentType="application/vnd.openxmlformats-officedocument.presentationml.slideLayout+xml"/>
  <Override PartName="/ppt/slideLayouts/slideLayout534.xml" ContentType="application/vnd.openxmlformats-officedocument.presentationml.slideLayout+xml"/>
  <Override PartName="/ppt/slideLayouts/slideLayout535.xml" ContentType="application/vnd.openxmlformats-officedocument.presentationml.slideLayout+xml"/>
  <Override PartName="/ppt/slideLayouts/slideLayout536.xml" ContentType="application/vnd.openxmlformats-officedocument.presentationml.slideLayout+xml"/>
  <Override PartName="/ppt/slideLayouts/slideLayout537.xml" ContentType="application/vnd.openxmlformats-officedocument.presentationml.slideLayout+xml"/>
  <Override PartName="/ppt/slideLayouts/slideLayout538.xml" ContentType="application/vnd.openxmlformats-officedocument.presentationml.slideLayout+xml"/>
  <Override PartName="/ppt/slideLayouts/slideLayout539.xml" ContentType="application/vnd.openxmlformats-officedocument.presentationml.slideLayout+xml"/>
  <Override PartName="/ppt/slideLayouts/slideLayout540.xml" ContentType="application/vnd.openxmlformats-officedocument.presentationml.slideLayout+xml"/>
  <Override PartName="/ppt/slideLayouts/slideLayout541.xml" ContentType="application/vnd.openxmlformats-officedocument.presentationml.slideLayout+xml"/>
  <Override PartName="/ppt/slideLayouts/slideLayout542.xml" ContentType="application/vnd.openxmlformats-officedocument.presentationml.slideLayout+xml"/>
  <Override PartName="/ppt/slideLayouts/slideLayout543.xml" ContentType="application/vnd.openxmlformats-officedocument.presentationml.slideLayout+xml"/>
  <Override PartName="/ppt/slideLayouts/slideLayout544.xml" ContentType="application/vnd.openxmlformats-officedocument.presentationml.slideLayout+xml"/>
  <Override PartName="/ppt/slideLayouts/slideLayout545.xml" ContentType="application/vnd.openxmlformats-officedocument.presentationml.slideLayout+xml"/>
  <Override PartName="/ppt/slideLayouts/slideLayout546.xml" ContentType="application/vnd.openxmlformats-officedocument.presentationml.slideLayout+xml"/>
  <Override PartName="/ppt/theme/theme39.xml" ContentType="application/vnd.openxmlformats-officedocument.theme+xml"/>
  <Override PartName="/ppt/slideLayouts/slideLayout547.xml" ContentType="application/vnd.openxmlformats-officedocument.presentationml.slideLayout+xml"/>
  <Override PartName="/ppt/slideLayouts/slideLayout548.xml" ContentType="application/vnd.openxmlformats-officedocument.presentationml.slideLayout+xml"/>
  <Override PartName="/ppt/slideLayouts/slideLayout549.xml" ContentType="application/vnd.openxmlformats-officedocument.presentationml.slideLayout+xml"/>
  <Override PartName="/ppt/slideLayouts/slideLayout550.xml" ContentType="application/vnd.openxmlformats-officedocument.presentationml.slideLayout+xml"/>
  <Override PartName="/ppt/slideLayouts/slideLayout551.xml" ContentType="application/vnd.openxmlformats-officedocument.presentationml.slideLayout+xml"/>
  <Override PartName="/ppt/slideLayouts/slideLayout552.xml" ContentType="application/vnd.openxmlformats-officedocument.presentationml.slideLayout+xml"/>
  <Override PartName="/ppt/slideLayouts/slideLayout553.xml" ContentType="application/vnd.openxmlformats-officedocument.presentationml.slideLayout+xml"/>
  <Override PartName="/ppt/slideLayouts/slideLayout554.xml" ContentType="application/vnd.openxmlformats-officedocument.presentationml.slideLayout+xml"/>
  <Override PartName="/ppt/slideLayouts/slideLayout555.xml" ContentType="application/vnd.openxmlformats-officedocument.presentationml.slideLayout+xml"/>
  <Override PartName="/ppt/slideLayouts/slideLayout556.xml" ContentType="application/vnd.openxmlformats-officedocument.presentationml.slideLayout+xml"/>
  <Override PartName="/ppt/slideLayouts/slideLayout557.xml" ContentType="application/vnd.openxmlformats-officedocument.presentationml.slideLayout+xml"/>
  <Override PartName="/ppt/slideLayouts/slideLayout558.xml" ContentType="application/vnd.openxmlformats-officedocument.presentationml.slideLayout+xml"/>
  <Override PartName="/ppt/slideLayouts/slideLayout559.xml" ContentType="application/vnd.openxmlformats-officedocument.presentationml.slideLayout+xml"/>
  <Override PartName="/ppt/slideLayouts/slideLayout560.xml" ContentType="application/vnd.openxmlformats-officedocument.presentationml.slideLayout+xml"/>
  <Override PartName="/ppt/theme/theme40.xml" ContentType="application/vnd.openxmlformats-officedocument.theme+xml"/>
  <Override PartName="/ppt/slideLayouts/slideLayout561.xml" ContentType="application/vnd.openxmlformats-officedocument.presentationml.slideLayout+xml"/>
  <Override PartName="/ppt/slideLayouts/slideLayout562.xml" ContentType="application/vnd.openxmlformats-officedocument.presentationml.slideLayout+xml"/>
  <Override PartName="/ppt/slideLayouts/slideLayout563.xml" ContentType="application/vnd.openxmlformats-officedocument.presentationml.slideLayout+xml"/>
  <Override PartName="/ppt/slideLayouts/slideLayout564.xml" ContentType="application/vnd.openxmlformats-officedocument.presentationml.slideLayout+xml"/>
  <Override PartName="/ppt/slideLayouts/slideLayout565.xml" ContentType="application/vnd.openxmlformats-officedocument.presentationml.slideLayout+xml"/>
  <Override PartName="/ppt/slideLayouts/slideLayout566.xml" ContentType="application/vnd.openxmlformats-officedocument.presentationml.slideLayout+xml"/>
  <Override PartName="/ppt/slideLayouts/slideLayout567.xml" ContentType="application/vnd.openxmlformats-officedocument.presentationml.slideLayout+xml"/>
  <Override PartName="/ppt/slideLayouts/slideLayout568.xml" ContentType="application/vnd.openxmlformats-officedocument.presentationml.slideLayout+xml"/>
  <Override PartName="/ppt/slideLayouts/slideLayout569.xml" ContentType="application/vnd.openxmlformats-officedocument.presentationml.slideLayout+xml"/>
  <Override PartName="/ppt/slideLayouts/slideLayout570.xml" ContentType="application/vnd.openxmlformats-officedocument.presentationml.slideLayout+xml"/>
  <Override PartName="/ppt/slideLayouts/slideLayout571.xml" ContentType="application/vnd.openxmlformats-officedocument.presentationml.slideLayout+xml"/>
  <Override PartName="/ppt/slideLayouts/slideLayout572.xml" ContentType="application/vnd.openxmlformats-officedocument.presentationml.slideLayout+xml"/>
  <Override PartName="/ppt/slideLayouts/slideLayout573.xml" ContentType="application/vnd.openxmlformats-officedocument.presentationml.slideLayout+xml"/>
  <Override PartName="/ppt/slideLayouts/slideLayout574.xml" ContentType="application/vnd.openxmlformats-officedocument.presentationml.slideLayout+xml"/>
  <Override PartName="/ppt/theme/theme41.xml" ContentType="application/vnd.openxmlformats-officedocument.theme+xml"/>
  <Override PartName="/ppt/slideLayouts/slideLayout575.xml" ContentType="application/vnd.openxmlformats-officedocument.presentationml.slideLayout+xml"/>
  <Override PartName="/ppt/slideLayouts/slideLayout576.xml" ContentType="application/vnd.openxmlformats-officedocument.presentationml.slideLayout+xml"/>
  <Override PartName="/ppt/slideLayouts/slideLayout577.xml" ContentType="application/vnd.openxmlformats-officedocument.presentationml.slideLayout+xml"/>
  <Override PartName="/ppt/slideLayouts/slideLayout578.xml" ContentType="application/vnd.openxmlformats-officedocument.presentationml.slideLayout+xml"/>
  <Override PartName="/ppt/slideLayouts/slideLayout579.xml" ContentType="application/vnd.openxmlformats-officedocument.presentationml.slideLayout+xml"/>
  <Override PartName="/ppt/slideLayouts/slideLayout580.xml" ContentType="application/vnd.openxmlformats-officedocument.presentationml.slideLayout+xml"/>
  <Override PartName="/ppt/slideLayouts/slideLayout581.xml" ContentType="application/vnd.openxmlformats-officedocument.presentationml.slideLayout+xml"/>
  <Override PartName="/ppt/slideLayouts/slideLayout582.xml" ContentType="application/vnd.openxmlformats-officedocument.presentationml.slideLayout+xml"/>
  <Override PartName="/ppt/slideLayouts/slideLayout583.xml" ContentType="application/vnd.openxmlformats-officedocument.presentationml.slideLayout+xml"/>
  <Override PartName="/ppt/slideLayouts/slideLayout584.xml" ContentType="application/vnd.openxmlformats-officedocument.presentationml.slideLayout+xml"/>
  <Override PartName="/ppt/slideLayouts/slideLayout585.xml" ContentType="application/vnd.openxmlformats-officedocument.presentationml.slideLayout+xml"/>
  <Override PartName="/ppt/slideLayouts/slideLayout586.xml" ContentType="application/vnd.openxmlformats-officedocument.presentationml.slideLayout+xml"/>
  <Override PartName="/ppt/slideLayouts/slideLayout587.xml" ContentType="application/vnd.openxmlformats-officedocument.presentationml.slideLayout+xml"/>
  <Override PartName="/ppt/slideLayouts/slideLayout588.xml" ContentType="application/vnd.openxmlformats-officedocument.presentationml.slideLayout+xml"/>
  <Override PartName="/ppt/theme/theme42.xml" ContentType="application/vnd.openxmlformats-officedocument.theme+xml"/>
  <Override PartName="/ppt/slideLayouts/slideLayout589.xml" ContentType="application/vnd.openxmlformats-officedocument.presentationml.slideLayout+xml"/>
  <Override PartName="/ppt/slideLayouts/slideLayout590.xml" ContentType="application/vnd.openxmlformats-officedocument.presentationml.slideLayout+xml"/>
  <Override PartName="/ppt/slideLayouts/slideLayout591.xml" ContentType="application/vnd.openxmlformats-officedocument.presentationml.slideLayout+xml"/>
  <Override PartName="/ppt/slideLayouts/slideLayout592.xml" ContentType="application/vnd.openxmlformats-officedocument.presentationml.slideLayout+xml"/>
  <Override PartName="/ppt/slideLayouts/slideLayout593.xml" ContentType="application/vnd.openxmlformats-officedocument.presentationml.slideLayout+xml"/>
  <Override PartName="/ppt/slideLayouts/slideLayout594.xml" ContentType="application/vnd.openxmlformats-officedocument.presentationml.slideLayout+xml"/>
  <Override PartName="/ppt/slideLayouts/slideLayout595.xml" ContentType="application/vnd.openxmlformats-officedocument.presentationml.slideLayout+xml"/>
  <Override PartName="/ppt/slideLayouts/slideLayout596.xml" ContentType="application/vnd.openxmlformats-officedocument.presentationml.slideLayout+xml"/>
  <Override PartName="/ppt/slideLayouts/slideLayout597.xml" ContentType="application/vnd.openxmlformats-officedocument.presentationml.slideLayout+xml"/>
  <Override PartName="/ppt/slideLayouts/slideLayout598.xml" ContentType="application/vnd.openxmlformats-officedocument.presentationml.slideLayout+xml"/>
  <Override PartName="/ppt/slideLayouts/slideLayout599.xml" ContentType="application/vnd.openxmlformats-officedocument.presentationml.slideLayout+xml"/>
  <Override PartName="/ppt/slideLayouts/slideLayout600.xml" ContentType="application/vnd.openxmlformats-officedocument.presentationml.slideLayout+xml"/>
  <Override PartName="/ppt/slideLayouts/slideLayout601.xml" ContentType="application/vnd.openxmlformats-officedocument.presentationml.slideLayout+xml"/>
  <Override PartName="/ppt/slideLayouts/slideLayout602.xml" ContentType="application/vnd.openxmlformats-officedocument.presentationml.slideLayout+xml"/>
  <Override PartName="/ppt/theme/theme43.xml" ContentType="application/vnd.openxmlformats-officedocument.theme+xml"/>
  <Override PartName="/ppt/slideLayouts/slideLayout603.xml" ContentType="application/vnd.openxmlformats-officedocument.presentationml.slideLayout+xml"/>
  <Override PartName="/ppt/slideLayouts/slideLayout604.xml" ContentType="application/vnd.openxmlformats-officedocument.presentationml.slideLayout+xml"/>
  <Override PartName="/ppt/slideLayouts/slideLayout605.xml" ContentType="application/vnd.openxmlformats-officedocument.presentationml.slideLayout+xml"/>
  <Override PartName="/ppt/slideLayouts/slideLayout606.xml" ContentType="application/vnd.openxmlformats-officedocument.presentationml.slideLayout+xml"/>
  <Override PartName="/ppt/slideLayouts/slideLayout607.xml" ContentType="application/vnd.openxmlformats-officedocument.presentationml.slideLayout+xml"/>
  <Override PartName="/ppt/slideLayouts/slideLayout608.xml" ContentType="application/vnd.openxmlformats-officedocument.presentationml.slideLayout+xml"/>
  <Override PartName="/ppt/slideLayouts/slideLayout609.xml" ContentType="application/vnd.openxmlformats-officedocument.presentationml.slideLayout+xml"/>
  <Override PartName="/ppt/slideLayouts/slideLayout610.xml" ContentType="application/vnd.openxmlformats-officedocument.presentationml.slideLayout+xml"/>
  <Override PartName="/ppt/slideLayouts/slideLayout611.xml" ContentType="application/vnd.openxmlformats-officedocument.presentationml.slideLayout+xml"/>
  <Override PartName="/ppt/slideLayouts/slideLayout612.xml" ContentType="application/vnd.openxmlformats-officedocument.presentationml.slideLayout+xml"/>
  <Override PartName="/ppt/slideLayouts/slideLayout613.xml" ContentType="application/vnd.openxmlformats-officedocument.presentationml.slideLayout+xml"/>
  <Override PartName="/ppt/slideLayouts/slideLayout614.xml" ContentType="application/vnd.openxmlformats-officedocument.presentationml.slideLayout+xml"/>
  <Override PartName="/ppt/slideLayouts/slideLayout615.xml" ContentType="application/vnd.openxmlformats-officedocument.presentationml.slideLayout+xml"/>
  <Override PartName="/ppt/slideLayouts/slideLayout616.xml" ContentType="application/vnd.openxmlformats-officedocument.presentationml.slideLayout+xml"/>
  <Override PartName="/ppt/theme/theme44.xml" ContentType="application/vnd.openxmlformats-officedocument.theme+xml"/>
  <Override PartName="/ppt/slideLayouts/slideLayout617.xml" ContentType="application/vnd.openxmlformats-officedocument.presentationml.slideLayout+xml"/>
  <Override PartName="/ppt/slideLayouts/slideLayout618.xml" ContentType="application/vnd.openxmlformats-officedocument.presentationml.slideLayout+xml"/>
  <Override PartName="/ppt/slideLayouts/slideLayout619.xml" ContentType="application/vnd.openxmlformats-officedocument.presentationml.slideLayout+xml"/>
  <Override PartName="/ppt/slideLayouts/slideLayout620.xml" ContentType="application/vnd.openxmlformats-officedocument.presentationml.slideLayout+xml"/>
  <Override PartName="/ppt/slideLayouts/slideLayout621.xml" ContentType="application/vnd.openxmlformats-officedocument.presentationml.slideLayout+xml"/>
  <Override PartName="/ppt/slideLayouts/slideLayout622.xml" ContentType="application/vnd.openxmlformats-officedocument.presentationml.slideLayout+xml"/>
  <Override PartName="/ppt/slideLayouts/slideLayout623.xml" ContentType="application/vnd.openxmlformats-officedocument.presentationml.slideLayout+xml"/>
  <Override PartName="/ppt/slideLayouts/slideLayout624.xml" ContentType="application/vnd.openxmlformats-officedocument.presentationml.slideLayout+xml"/>
  <Override PartName="/ppt/slideLayouts/slideLayout625.xml" ContentType="application/vnd.openxmlformats-officedocument.presentationml.slideLayout+xml"/>
  <Override PartName="/ppt/slideLayouts/slideLayout626.xml" ContentType="application/vnd.openxmlformats-officedocument.presentationml.slideLayout+xml"/>
  <Override PartName="/ppt/slideLayouts/slideLayout627.xml" ContentType="application/vnd.openxmlformats-officedocument.presentationml.slideLayout+xml"/>
  <Override PartName="/ppt/slideLayouts/slideLayout628.xml" ContentType="application/vnd.openxmlformats-officedocument.presentationml.slideLayout+xml"/>
  <Override PartName="/ppt/slideLayouts/slideLayout629.xml" ContentType="application/vnd.openxmlformats-officedocument.presentationml.slideLayout+xml"/>
  <Override PartName="/ppt/slideLayouts/slideLayout630.xml" ContentType="application/vnd.openxmlformats-officedocument.presentationml.slideLayout+xml"/>
  <Override PartName="/ppt/theme/theme45.xml" ContentType="application/vnd.openxmlformats-officedocument.theme+xml"/>
  <Override PartName="/ppt/slideLayouts/slideLayout631.xml" ContentType="application/vnd.openxmlformats-officedocument.presentationml.slideLayout+xml"/>
  <Override PartName="/ppt/slideLayouts/slideLayout632.xml" ContentType="application/vnd.openxmlformats-officedocument.presentationml.slideLayout+xml"/>
  <Override PartName="/ppt/slideLayouts/slideLayout633.xml" ContentType="application/vnd.openxmlformats-officedocument.presentationml.slideLayout+xml"/>
  <Override PartName="/ppt/slideLayouts/slideLayout634.xml" ContentType="application/vnd.openxmlformats-officedocument.presentationml.slideLayout+xml"/>
  <Override PartName="/ppt/slideLayouts/slideLayout635.xml" ContentType="application/vnd.openxmlformats-officedocument.presentationml.slideLayout+xml"/>
  <Override PartName="/ppt/slideLayouts/slideLayout636.xml" ContentType="application/vnd.openxmlformats-officedocument.presentationml.slideLayout+xml"/>
  <Override PartName="/ppt/slideLayouts/slideLayout637.xml" ContentType="application/vnd.openxmlformats-officedocument.presentationml.slideLayout+xml"/>
  <Override PartName="/ppt/slideLayouts/slideLayout638.xml" ContentType="application/vnd.openxmlformats-officedocument.presentationml.slideLayout+xml"/>
  <Override PartName="/ppt/slideLayouts/slideLayout639.xml" ContentType="application/vnd.openxmlformats-officedocument.presentationml.slideLayout+xml"/>
  <Override PartName="/ppt/slideLayouts/slideLayout640.xml" ContentType="application/vnd.openxmlformats-officedocument.presentationml.slideLayout+xml"/>
  <Override PartName="/ppt/slideLayouts/slideLayout641.xml" ContentType="application/vnd.openxmlformats-officedocument.presentationml.slideLayout+xml"/>
  <Override PartName="/ppt/slideLayouts/slideLayout642.xml" ContentType="application/vnd.openxmlformats-officedocument.presentationml.slideLayout+xml"/>
  <Override PartName="/ppt/slideLayouts/slideLayout643.xml" ContentType="application/vnd.openxmlformats-officedocument.presentationml.slideLayout+xml"/>
  <Override PartName="/ppt/slideLayouts/slideLayout644.xml" ContentType="application/vnd.openxmlformats-officedocument.presentationml.slideLayout+xml"/>
  <Override PartName="/ppt/theme/theme46.xml" ContentType="application/vnd.openxmlformats-officedocument.theme+xml"/>
  <Override PartName="/ppt/slideLayouts/slideLayout645.xml" ContentType="application/vnd.openxmlformats-officedocument.presentationml.slideLayout+xml"/>
  <Override PartName="/ppt/slideLayouts/slideLayout646.xml" ContentType="application/vnd.openxmlformats-officedocument.presentationml.slideLayout+xml"/>
  <Override PartName="/ppt/slideLayouts/slideLayout647.xml" ContentType="application/vnd.openxmlformats-officedocument.presentationml.slideLayout+xml"/>
  <Override PartName="/ppt/slideLayouts/slideLayout648.xml" ContentType="application/vnd.openxmlformats-officedocument.presentationml.slideLayout+xml"/>
  <Override PartName="/ppt/slideLayouts/slideLayout649.xml" ContentType="application/vnd.openxmlformats-officedocument.presentationml.slideLayout+xml"/>
  <Override PartName="/ppt/slideLayouts/slideLayout650.xml" ContentType="application/vnd.openxmlformats-officedocument.presentationml.slideLayout+xml"/>
  <Override PartName="/ppt/slideLayouts/slideLayout651.xml" ContentType="application/vnd.openxmlformats-officedocument.presentationml.slideLayout+xml"/>
  <Override PartName="/ppt/slideLayouts/slideLayout652.xml" ContentType="application/vnd.openxmlformats-officedocument.presentationml.slideLayout+xml"/>
  <Override PartName="/ppt/slideLayouts/slideLayout653.xml" ContentType="application/vnd.openxmlformats-officedocument.presentationml.slideLayout+xml"/>
  <Override PartName="/ppt/slideLayouts/slideLayout654.xml" ContentType="application/vnd.openxmlformats-officedocument.presentationml.slideLayout+xml"/>
  <Override PartName="/ppt/slideLayouts/slideLayout655.xml" ContentType="application/vnd.openxmlformats-officedocument.presentationml.slideLayout+xml"/>
  <Override PartName="/ppt/slideLayouts/slideLayout656.xml" ContentType="application/vnd.openxmlformats-officedocument.presentationml.slideLayout+xml"/>
  <Override PartName="/ppt/slideLayouts/slideLayout657.xml" ContentType="application/vnd.openxmlformats-officedocument.presentationml.slideLayout+xml"/>
  <Override PartName="/ppt/slideLayouts/slideLayout658.xml" ContentType="application/vnd.openxmlformats-officedocument.presentationml.slideLayout+xml"/>
  <Override PartName="/ppt/theme/theme47.xml" ContentType="application/vnd.openxmlformats-officedocument.theme+xml"/>
  <Override PartName="/ppt/slideLayouts/slideLayout659.xml" ContentType="application/vnd.openxmlformats-officedocument.presentationml.slideLayout+xml"/>
  <Override PartName="/ppt/slideLayouts/slideLayout660.xml" ContentType="application/vnd.openxmlformats-officedocument.presentationml.slideLayout+xml"/>
  <Override PartName="/ppt/slideLayouts/slideLayout661.xml" ContentType="application/vnd.openxmlformats-officedocument.presentationml.slideLayout+xml"/>
  <Override PartName="/ppt/slideLayouts/slideLayout662.xml" ContentType="application/vnd.openxmlformats-officedocument.presentationml.slideLayout+xml"/>
  <Override PartName="/ppt/slideLayouts/slideLayout663.xml" ContentType="application/vnd.openxmlformats-officedocument.presentationml.slideLayout+xml"/>
  <Override PartName="/ppt/slideLayouts/slideLayout664.xml" ContentType="application/vnd.openxmlformats-officedocument.presentationml.slideLayout+xml"/>
  <Override PartName="/ppt/slideLayouts/slideLayout665.xml" ContentType="application/vnd.openxmlformats-officedocument.presentationml.slideLayout+xml"/>
  <Override PartName="/ppt/slideLayouts/slideLayout666.xml" ContentType="application/vnd.openxmlformats-officedocument.presentationml.slideLayout+xml"/>
  <Override PartName="/ppt/slideLayouts/slideLayout667.xml" ContentType="application/vnd.openxmlformats-officedocument.presentationml.slideLayout+xml"/>
  <Override PartName="/ppt/slideLayouts/slideLayout668.xml" ContentType="application/vnd.openxmlformats-officedocument.presentationml.slideLayout+xml"/>
  <Override PartName="/ppt/slideLayouts/slideLayout669.xml" ContentType="application/vnd.openxmlformats-officedocument.presentationml.slideLayout+xml"/>
  <Override PartName="/ppt/slideLayouts/slideLayout670.xml" ContentType="application/vnd.openxmlformats-officedocument.presentationml.slideLayout+xml"/>
  <Override PartName="/ppt/slideLayouts/slideLayout671.xml" ContentType="application/vnd.openxmlformats-officedocument.presentationml.slideLayout+xml"/>
  <Override PartName="/ppt/slideLayouts/slideLayout672.xml" ContentType="application/vnd.openxmlformats-officedocument.presentationml.slideLayout+xml"/>
  <Override PartName="/ppt/theme/theme48.xml" ContentType="application/vnd.openxmlformats-officedocument.theme+xml"/>
  <Override PartName="/ppt/slideLayouts/slideLayout673.xml" ContentType="application/vnd.openxmlformats-officedocument.presentationml.slideLayout+xml"/>
  <Override PartName="/ppt/slideLayouts/slideLayout674.xml" ContentType="application/vnd.openxmlformats-officedocument.presentationml.slideLayout+xml"/>
  <Override PartName="/ppt/slideLayouts/slideLayout675.xml" ContentType="application/vnd.openxmlformats-officedocument.presentationml.slideLayout+xml"/>
  <Override PartName="/ppt/slideLayouts/slideLayout676.xml" ContentType="application/vnd.openxmlformats-officedocument.presentationml.slideLayout+xml"/>
  <Override PartName="/ppt/slideLayouts/slideLayout677.xml" ContentType="application/vnd.openxmlformats-officedocument.presentationml.slideLayout+xml"/>
  <Override PartName="/ppt/slideLayouts/slideLayout678.xml" ContentType="application/vnd.openxmlformats-officedocument.presentationml.slideLayout+xml"/>
  <Override PartName="/ppt/slideLayouts/slideLayout679.xml" ContentType="application/vnd.openxmlformats-officedocument.presentationml.slideLayout+xml"/>
  <Override PartName="/ppt/slideLayouts/slideLayout680.xml" ContentType="application/vnd.openxmlformats-officedocument.presentationml.slideLayout+xml"/>
  <Override PartName="/ppt/slideLayouts/slideLayout681.xml" ContentType="application/vnd.openxmlformats-officedocument.presentationml.slideLayout+xml"/>
  <Override PartName="/ppt/slideLayouts/slideLayout682.xml" ContentType="application/vnd.openxmlformats-officedocument.presentationml.slideLayout+xml"/>
  <Override PartName="/ppt/slideLayouts/slideLayout683.xml" ContentType="application/vnd.openxmlformats-officedocument.presentationml.slideLayout+xml"/>
  <Override PartName="/ppt/slideLayouts/slideLayout684.xml" ContentType="application/vnd.openxmlformats-officedocument.presentationml.slideLayout+xml"/>
  <Override PartName="/ppt/slideLayouts/slideLayout685.xml" ContentType="application/vnd.openxmlformats-officedocument.presentationml.slideLayout+xml"/>
  <Override PartName="/ppt/slideLayouts/slideLayout686.xml" ContentType="application/vnd.openxmlformats-officedocument.presentationml.slideLayout+xml"/>
  <Override PartName="/ppt/theme/theme49.xml" ContentType="application/vnd.openxmlformats-officedocument.theme+xml"/>
  <Override PartName="/ppt/slideLayouts/slideLayout687.xml" ContentType="application/vnd.openxmlformats-officedocument.presentationml.slideLayout+xml"/>
  <Override PartName="/ppt/slideLayouts/slideLayout688.xml" ContentType="application/vnd.openxmlformats-officedocument.presentationml.slideLayout+xml"/>
  <Override PartName="/ppt/slideLayouts/slideLayout689.xml" ContentType="application/vnd.openxmlformats-officedocument.presentationml.slideLayout+xml"/>
  <Override PartName="/ppt/slideLayouts/slideLayout690.xml" ContentType="application/vnd.openxmlformats-officedocument.presentationml.slideLayout+xml"/>
  <Override PartName="/ppt/slideLayouts/slideLayout691.xml" ContentType="application/vnd.openxmlformats-officedocument.presentationml.slideLayout+xml"/>
  <Override PartName="/ppt/slideLayouts/slideLayout692.xml" ContentType="application/vnd.openxmlformats-officedocument.presentationml.slideLayout+xml"/>
  <Override PartName="/ppt/slideLayouts/slideLayout693.xml" ContentType="application/vnd.openxmlformats-officedocument.presentationml.slideLayout+xml"/>
  <Override PartName="/ppt/slideLayouts/slideLayout694.xml" ContentType="application/vnd.openxmlformats-officedocument.presentationml.slideLayout+xml"/>
  <Override PartName="/ppt/slideLayouts/slideLayout695.xml" ContentType="application/vnd.openxmlformats-officedocument.presentationml.slideLayout+xml"/>
  <Override PartName="/ppt/slideLayouts/slideLayout696.xml" ContentType="application/vnd.openxmlformats-officedocument.presentationml.slideLayout+xml"/>
  <Override PartName="/ppt/slideLayouts/slideLayout697.xml" ContentType="application/vnd.openxmlformats-officedocument.presentationml.slideLayout+xml"/>
  <Override PartName="/ppt/slideLayouts/slideLayout698.xml" ContentType="application/vnd.openxmlformats-officedocument.presentationml.slideLayout+xml"/>
  <Override PartName="/ppt/slideLayouts/slideLayout699.xml" ContentType="application/vnd.openxmlformats-officedocument.presentationml.slideLayout+xml"/>
  <Override PartName="/ppt/slideLayouts/slideLayout700.xml" ContentType="application/vnd.openxmlformats-officedocument.presentationml.slideLayout+xml"/>
  <Override PartName="/ppt/theme/theme50.xml" ContentType="application/vnd.openxmlformats-officedocument.theme+xml"/>
  <Override PartName="/ppt/slideLayouts/slideLayout701.xml" ContentType="application/vnd.openxmlformats-officedocument.presentationml.slideLayout+xml"/>
  <Override PartName="/ppt/slideLayouts/slideLayout702.xml" ContentType="application/vnd.openxmlformats-officedocument.presentationml.slideLayout+xml"/>
  <Override PartName="/ppt/slideLayouts/slideLayout703.xml" ContentType="application/vnd.openxmlformats-officedocument.presentationml.slideLayout+xml"/>
  <Override PartName="/ppt/slideLayouts/slideLayout704.xml" ContentType="application/vnd.openxmlformats-officedocument.presentationml.slideLayout+xml"/>
  <Override PartName="/ppt/slideLayouts/slideLayout705.xml" ContentType="application/vnd.openxmlformats-officedocument.presentationml.slideLayout+xml"/>
  <Override PartName="/ppt/slideLayouts/slideLayout706.xml" ContentType="application/vnd.openxmlformats-officedocument.presentationml.slideLayout+xml"/>
  <Override PartName="/ppt/slideLayouts/slideLayout707.xml" ContentType="application/vnd.openxmlformats-officedocument.presentationml.slideLayout+xml"/>
  <Override PartName="/ppt/slideLayouts/slideLayout708.xml" ContentType="application/vnd.openxmlformats-officedocument.presentationml.slideLayout+xml"/>
  <Override PartName="/ppt/slideLayouts/slideLayout709.xml" ContentType="application/vnd.openxmlformats-officedocument.presentationml.slideLayout+xml"/>
  <Override PartName="/ppt/slideLayouts/slideLayout710.xml" ContentType="application/vnd.openxmlformats-officedocument.presentationml.slideLayout+xml"/>
  <Override PartName="/ppt/slideLayouts/slideLayout711.xml" ContentType="application/vnd.openxmlformats-officedocument.presentationml.slideLayout+xml"/>
  <Override PartName="/ppt/slideLayouts/slideLayout712.xml" ContentType="application/vnd.openxmlformats-officedocument.presentationml.slideLayout+xml"/>
  <Override PartName="/ppt/slideLayouts/slideLayout713.xml" ContentType="application/vnd.openxmlformats-officedocument.presentationml.slideLayout+xml"/>
  <Override PartName="/ppt/slideLayouts/slideLayout714.xml" ContentType="application/vnd.openxmlformats-officedocument.presentationml.slideLayout+xml"/>
  <Override PartName="/ppt/theme/theme51.xml" ContentType="application/vnd.openxmlformats-officedocument.theme+xml"/>
  <Override PartName="/ppt/slideLayouts/slideLayout715.xml" ContentType="application/vnd.openxmlformats-officedocument.presentationml.slideLayout+xml"/>
  <Override PartName="/ppt/slideLayouts/slideLayout716.xml" ContentType="application/vnd.openxmlformats-officedocument.presentationml.slideLayout+xml"/>
  <Override PartName="/ppt/slideLayouts/slideLayout717.xml" ContentType="application/vnd.openxmlformats-officedocument.presentationml.slideLayout+xml"/>
  <Override PartName="/ppt/slideLayouts/slideLayout718.xml" ContentType="application/vnd.openxmlformats-officedocument.presentationml.slideLayout+xml"/>
  <Override PartName="/ppt/slideLayouts/slideLayout719.xml" ContentType="application/vnd.openxmlformats-officedocument.presentationml.slideLayout+xml"/>
  <Override PartName="/ppt/slideLayouts/slideLayout720.xml" ContentType="application/vnd.openxmlformats-officedocument.presentationml.slideLayout+xml"/>
  <Override PartName="/ppt/slideLayouts/slideLayout721.xml" ContentType="application/vnd.openxmlformats-officedocument.presentationml.slideLayout+xml"/>
  <Override PartName="/ppt/slideLayouts/slideLayout722.xml" ContentType="application/vnd.openxmlformats-officedocument.presentationml.slideLayout+xml"/>
  <Override PartName="/ppt/slideLayouts/slideLayout723.xml" ContentType="application/vnd.openxmlformats-officedocument.presentationml.slideLayout+xml"/>
  <Override PartName="/ppt/slideLayouts/slideLayout724.xml" ContentType="application/vnd.openxmlformats-officedocument.presentationml.slideLayout+xml"/>
  <Override PartName="/ppt/slideLayouts/slideLayout725.xml" ContentType="application/vnd.openxmlformats-officedocument.presentationml.slideLayout+xml"/>
  <Override PartName="/ppt/slideLayouts/slideLayout726.xml" ContentType="application/vnd.openxmlformats-officedocument.presentationml.slideLayout+xml"/>
  <Override PartName="/ppt/slideLayouts/slideLayout727.xml" ContentType="application/vnd.openxmlformats-officedocument.presentationml.slideLayout+xml"/>
  <Override PartName="/ppt/slideLayouts/slideLayout728.xml" ContentType="application/vnd.openxmlformats-officedocument.presentationml.slideLayout+xml"/>
  <Override PartName="/ppt/theme/theme52.xml" ContentType="application/vnd.openxmlformats-officedocument.theme+xml"/>
  <Override PartName="/ppt/slideLayouts/slideLayout729.xml" ContentType="application/vnd.openxmlformats-officedocument.presentationml.slideLayout+xml"/>
  <Override PartName="/ppt/slideLayouts/slideLayout730.xml" ContentType="application/vnd.openxmlformats-officedocument.presentationml.slideLayout+xml"/>
  <Override PartName="/ppt/slideLayouts/slideLayout731.xml" ContentType="application/vnd.openxmlformats-officedocument.presentationml.slideLayout+xml"/>
  <Override PartName="/ppt/slideLayouts/slideLayout732.xml" ContentType="application/vnd.openxmlformats-officedocument.presentationml.slideLayout+xml"/>
  <Override PartName="/ppt/slideLayouts/slideLayout733.xml" ContentType="application/vnd.openxmlformats-officedocument.presentationml.slideLayout+xml"/>
  <Override PartName="/ppt/slideLayouts/slideLayout734.xml" ContentType="application/vnd.openxmlformats-officedocument.presentationml.slideLayout+xml"/>
  <Override PartName="/ppt/slideLayouts/slideLayout735.xml" ContentType="application/vnd.openxmlformats-officedocument.presentationml.slideLayout+xml"/>
  <Override PartName="/ppt/slideLayouts/slideLayout736.xml" ContentType="application/vnd.openxmlformats-officedocument.presentationml.slideLayout+xml"/>
  <Override PartName="/ppt/slideLayouts/slideLayout737.xml" ContentType="application/vnd.openxmlformats-officedocument.presentationml.slideLayout+xml"/>
  <Override PartName="/ppt/slideLayouts/slideLayout738.xml" ContentType="application/vnd.openxmlformats-officedocument.presentationml.slideLayout+xml"/>
  <Override PartName="/ppt/slideLayouts/slideLayout739.xml" ContentType="application/vnd.openxmlformats-officedocument.presentationml.slideLayout+xml"/>
  <Override PartName="/ppt/slideLayouts/slideLayout740.xml" ContentType="application/vnd.openxmlformats-officedocument.presentationml.slideLayout+xml"/>
  <Override PartName="/ppt/slideLayouts/slideLayout741.xml" ContentType="application/vnd.openxmlformats-officedocument.presentationml.slideLayout+xml"/>
  <Override PartName="/ppt/slideLayouts/slideLayout742.xml" ContentType="application/vnd.openxmlformats-officedocument.presentationml.slideLayout+xml"/>
  <Override PartName="/ppt/theme/theme53.xml" ContentType="application/vnd.openxmlformats-officedocument.theme+xml"/>
  <Override PartName="/ppt/slideLayouts/slideLayout743.xml" ContentType="application/vnd.openxmlformats-officedocument.presentationml.slideLayout+xml"/>
  <Override PartName="/ppt/slideLayouts/slideLayout744.xml" ContentType="application/vnd.openxmlformats-officedocument.presentationml.slideLayout+xml"/>
  <Override PartName="/ppt/slideLayouts/slideLayout745.xml" ContentType="application/vnd.openxmlformats-officedocument.presentationml.slideLayout+xml"/>
  <Override PartName="/ppt/slideLayouts/slideLayout746.xml" ContentType="application/vnd.openxmlformats-officedocument.presentationml.slideLayout+xml"/>
  <Override PartName="/ppt/slideLayouts/slideLayout747.xml" ContentType="application/vnd.openxmlformats-officedocument.presentationml.slideLayout+xml"/>
  <Override PartName="/ppt/slideLayouts/slideLayout748.xml" ContentType="application/vnd.openxmlformats-officedocument.presentationml.slideLayout+xml"/>
  <Override PartName="/ppt/slideLayouts/slideLayout749.xml" ContentType="application/vnd.openxmlformats-officedocument.presentationml.slideLayout+xml"/>
  <Override PartName="/ppt/slideLayouts/slideLayout750.xml" ContentType="application/vnd.openxmlformats-officedocument.presentationml.slideLayout+xml"/>
  <Override PartName="/ppt/slideLayouts/slideLayout751.xml" ContentType="application/vnd.openxmlformats-officedocument.presentationml.slideLayout+xml"/>
  <Override PartName="/ppt/slideLayouts/slideLayout752.xml" ContentType="application/vnd.openxmlformats-officedocument.presentationml.slideLayout+xml"/>
  <Override PartName="/ppt/slideLayouts/slideLayout753.xml" ContentType="application/vnd.openxmlformats-officedocument.presentationml.slideLayout+xml"/>
  <Override PartName="/ppt/slideLayouts/slideLayout754.xml" ContentType="application/vnd.openxmlformats-officedocument.presentationml.slideLayout+xml"/>
  <Override PartName="/ppt/slideLayouts/slideLayout755.xml" ContentType="application/vnd.openxmlformats-officedocument.presentationml.slideLayout+xml"/>
  <Override PartName="/ppt/slideLayouts/slideLayout756.xml" ContentType="application/vnd.openxmlformats-officedocument.presentationml.slideLayout+xml"/>
  <Override PartName="/ppt/theme/theme54.xml" ContentType="application/vnd.openxmlformats-officedocument.theme+xml"/>
  <Override PartName="/ppt/slideLayouts/slideLayout757.xml" ContentType="application/vnd.openxmlformats-officedocument.presentationml.slideLayout+xml"/>
  <Override PartName="/ppt/slideLayouts/slideLayout758.xml" ContentType="application/vnd.openxmlformats-officedocument.presentationml.slideLayout+xml"/>
  <Override PartName="/ppt/slideLayouts/slideLayout759.xml" ContentType="application/vnd.openxmlformats-officedocument.presentationml.slideLayout+xml"/>
  <Override PartName="/ppt/slideLayouts/slideLayout760.xml" ContentType="application/vnd.openxmlformats-officedocument.presentationml.slideLayout+xml"/>
  <Override PartName="/ppt/slideLayouts/slideLayout761.xml" ContentType="application/vnd.openxmlformats-officedocument.presentationml.slideLayout+xml"/>
  <Override PartName="/ppt/slideLayouts/slideLayout762.xml" ContentType="application/vnd.openxmlformats-officedocument.presentationml.slideLayout+xml"/>
  <Override PartName="/ppt/slideLayouts/slideLayout763.xml" ContentType="application/vnd.openxmlformats-officedocument.presentationml.slideLayout+xml"/>
  <Override PartName="/ppt/slideLayouts/slideLayout764.xml" ContentType="application/vnd.openxmlformats-officedocument.presentationml.slideLayout+xml"/>
  <Override PartName="/ppt/slideLayouts/slideLayout765.xml" ContentType="application/vnd.openxmlformats-officedocument.presentationml.slideLayout+xml"/>
  <Override PartName="/ppt/slideLayouts/slideLayout766.xml" ContentType="application/vnd.openxmlformats-officedocument.presentationml.slideLayout+xml"/>
  <Override PartName="/ppt/slideLayouts/slideLayout767.xml" ContentType="application/vnd.openxmlformats-officedocument.presentationml.slideLayout+xml"/>
  <Override PartName="/ppt/slideLayouts/slideLayout768.xml" ContentType="application/vnd.openxmlformats-officedocument.presentationml.slideLayout+xml"/>
  <Override PartName="/ppt/slideLayouts/slideLayout769.xml" ContentType="application/vnd.openxmlformats-officedocument.presentationml.slideLayout+xml"/>
  <Override PartName="/ppt/slideLayouts/slideLayout770.xml" ContentType="application/vnd.openxmlformats-officedocument.presentationml.slideLayout+xml"/>
  <Override PartName="/ppt/theme/theme55.xml" ContentType="application/vnd.openxmlformats-officedocument.theme+xml"/>
  <Override PartName="/ppt/slideLayouts/slideLayout771.xml" ContentType="application/vnd.openxmlformats-officedocument.presentationml.slideLayout+xml"/>
  <Override PartName="/ppt/slideLayouts/slideLayout772.xml" ContentType="application/vnd.openxmlformats-officedocument.presentationml.slideLayout+xml"/>
  <Override PartName="/ppt/slideLayouts/slideLayout773.xml" ContentType="application/vnd.openxmlformats-officedocument.presentationml.slideLayout+xml"/>
  <Override PartName="/ppt/slideLayouts/slideLayout774.xml" ContentType="application/vnd.openxmlformats-officedocument.presentationml.slideLayout+xml"/>
  <Override PartName="/ppt/slideLayouts/slideLayout775.xml" ContentType="application/vnd.openxmlformats-officedocument.presentationml.slideLayout+xml"/>
  <Override PartName="/ppt/slideLayouts/slideLayout776.xml" ContentType="application/vnd.openxmlformats-officedocument.presentationml.slideLayout+xml"/>
  <Override PartName="/ppt/slideLayouts/slideLayout777.xml" ContentType="application/vnd.openxmlformats-officedocument.presentationml.slideLayout+xml"/>
  <Override PartName="/ppt/slideLayouts/slideLayout778.xml" ContentType="application/vnd.openxmlformats-officedocument.presentationml.slideLayout+xml"/>
  <Override PartName="/ppt/slideLayouts/slideLayout779.xml" ContentType="application/vnd.openxmlformats-officedocument.presentationml.slideLayout+xml"/>
  <Override PartName="/ppt/slideLayouts/slideLayout780.xml" ContentType="application/vnd.openxmlformats-officedocument.presentationml.slideLayout+xml"/>
  <Override PartName="/ppt/slideLayouts/slideLayout781.xml" ContentType="application/vnd.openxmlformats-officedocument.presentationml.slideLayout+xml"/>
  <Override PartName="/ppt/slideLayouts/slideLayout782.xml" ContentType="application/vnd.openxmlformats-officedocument.presentationml.slideLayout+xml"/>
  <Override PartName="/ppt/slideLayouts/slideLayout783.xml" ContentType="application/vnd.openxmlformats-officedocument.presentationml.slideLayout+xml"/>
  <Override PartName="/ppt/slideLayouts/slideLayout784.xml" ContentType="application/vnd.openxmlformats-officedocument.presentationml.slideLayout+xml"/>
  <Override PartName="/ppt/theme/theme56.xml" ContentType="application/vnd.openxmlformats-officedocument.theme+xml"/>
  <Override PartName="/ppt/slideLayouts/slideLayout785.xml" ContentType="application/vnd.openxmlformats-officedocument.presentationml.slideLayout+xml"/>
  <Override PartName="/ppt/slideLayouts/slideLayout786.xml" ContentType="application/vnd.openxmlformats-officedocument.presentationml.slideLayout+xml"/>
  <Override PartName="/ppt/slideLayouts/slideLayout787.xml" ContentType="application/vnd.openxmlformats-officedocument.presentationml.slideLayout+xml"/>
  <Override PartName="/ppt/slideLayouts/slideLayout788.xml" ContentType="application/vnd.openxmlformats-officedocument.presentationml.slideLayout+xml"/>
  <Override PartName="/ppt/slideLayouts/slideLayout789.xml" ContentType="application/vnd.openxmlformats-officedocument.presentationml.slideLayout+xml"/>
  <Override PartName="/ppt/slideLayouts/slideLayout790.xml" ContentType="application/vnd.openxmlformats-officedocument.presentationml.slideLayout+xml"/>
  <Override PartName="/ppt/slideLayouts/slideLayout791.xml" ContentType="application/vnd.openxmlformats-officedocument.presentationml.slideLayout+xml"/>
  <Override PartName="/ppt/slideLayouts/slideLayout792.xml" ContentType="application/vnd.openxmlformats-officedocument.presentationml.slideLayout+xml"/>
  <Override PartName="/ppt/slideLayouts/slideLayout793.xml" ContentType="application/vnd.openxmlformats-officedocument.presentationml.slideLayout+xml"/>
  <Override PartName="/ppt/slideLayouts/slideLayout794.xml" ContentType="application/vnd.openxmlformats-officedocument.presentationml.slideLayout+xml"/>
  <Override PartName="/ppt/slideLayouts/slideLayout795.xml" ContentType="application/vnd.openxmlformats-officedocument.presentationml.slideLayout+xml"/>
  <Override PartName="/ppt/slideLayouts/slideLayout796.xml" ContentType="application/vnd.openxmlformats-officedocument.presentationml.slideLayout+xml"/>
  <Override PartName="/ppt/slideLayouts/slideLayout797.xml" ContentType="application/vnd.openxmlformats-officedocument.presentationml.slideLayout+xml"/>
  <Override PartName="/ppt/slideLayouts/slideLayout798.xml" ContentType="application/vnd.openxmlformats-officedocument.presentationml.slideLayout+xml"/>
  <Override PartName="/ppt/theme/theme57.xml" ContentType="application/vnd.openxmlformats-officedocument.theme+xml"/>
  <Override PartName="/ppt/slideLayouts/slideLayout799.xml" ContentType="application/vnd.openxmlformats-officedocument.presentationml.slideLayout+xml"/>
  <Override PartName="/ppt/slideLayouts/slideLayout800.xml" ContentType="application/vnd.openxmlformats-officedocument.presentationml.slideLayout+xml"/>
  <Override PartName="/ppt/slideLayouts/slideLayout801.xml" ContentType="application/vnd.openxmlformats-officedocument.presentationml.slideLayout+xml"/>
  <Override PartName="/ppt/slideLayouts/slideLayout802.xml" ContentType="application/vnd.openxmlformats-officedocument.presentationml.slideLayout+xml"/>
  <Override PartName="/ppt/slideLayouts/slideLayout803.xml" ContentType="application/vnd.openxmlformats-officedocument.presentationml.slideLayout+xml"/>
  <Override PartName="/ppt/slideLayouts/slideLayout804.xml" ContentType="application/vnd.openxmlformats-officedocument.presentationml.slideLayout+xml"/>
  <Override PartName="/ppt/slideLayouts/slideLayout805.xml" ContentType="application/vnd.openxmlformats-officedocument.presentationml.slideLayout+xml"/>
  <Override PartName="/ppt/slideLayouts/slideLayout806.xml" ContentType="application/vnd.openxmlformats-officedocument.presentationml.slideLayout+xml"/>
  <Override PartName="/ppt/slideLayouts/slideLayout807.xml" ContentType="application/vnd.openxmlformats-officedocument.presentationml.slideLayout+xml"/>
  <Override PartName="/ppt/slideLayouts/slideLayout808.xml" ContentType="application/vnd.openxmlformats-officedocument.presentationml.slideLayout+xml"/>
  <Override PartName="/ppt/slideLayouts/slideLayout809.xml" ContentType="application/vnd.openxmlformats-officedocument.presentationml.slideLayout+xml"/>
  <Override PartName="/ppt/slideLayouts/slideLayout810.xml" ContentType="application/vnd.openxmlformats-officedocument.presentationml.slideLayout+xml"/>
  <Override PartName="/ppt/slideLayouts/slideLayout811.xml" ContentType="application/vnd.openxmlformats-officedocument.presentationml.slideLayout+xml"/>
  <Override PartName="/ppt/slideLayouts/slideLayout812.xml" ContentType="application/vnd.openxmlformats-officedocument.presentationml.slideLayout+xml"/>
  <Override PartName="/ppt/theme/theme58.xml" ContentType="application/vnd.openxmlformats-officedocument.theme+xml"/>
  <Override PartName="/ppt/slideLayouts/slideLayout813.xml" ContentType="application/vnd.openxmlformats-officedocument.presentationml.slideLayout+xml"/>
  <Override PartName="/ppt/slideLayouts/slideLayout814.xml" ContentType="application/vnd.openxmlformats-officedocument.presentationml.slideLayout+xml"/>
  <Override PartName="/ppt/slideLayouts/slideLayout815.xml" ContentType="application/vnd.openxmlformats-officedocument.presentationml.slideLayout+xml"/>
  <Override PartName="/ppt/slideLayouts/slideLayout816.xml" ContentType="application/vnd.openxmlformats-officedocument.presentationml.slideLayout+xml"/>
  <Override PartName="/ppt/slideLayouts/slideLayout817.xml" ContentType="application/vnd.openxmlformats-officedocument.presentationml.slideLayout+xml"/>
  <Override PartName="/ppt/slideLayouts/slideLayout818.xml" ContentType="application/vnd.openxmlformats-officedocument.presentationml.slideLayout+xml"/>
  <Override PartName="/ppt/slideLayouts/slideLayout819.xml" ContentType="application/vnd.openxmlformats-officedocument.presentationml.slideLayout+xml"/>
  <Override PartName="/ppt/slideLayouts/slideLayout820.xml" ContentType="application/vnd.openxmlformats-officedocument.presentationml.slideLayout+xml"/>
  <Override PartName="/ppt/slideLayouts/slideLayout821.xml" ContentType="application/vnd.openxmlformats-officedocument.presentationml.slideLayout+xml"/>
  <Override PartName="/ppt/slideLayouts/slideLayout822.xml" ContentType="application/vnd.openxmlformats-officedocument.presentationml.slideLayout+xml"/>
  <Override PartName="/ppt/slideLayouts/slideLayout823.xml" ContentType="application/vnd.openxmlformats-officedocument.presentationml.slideLayout+xml"/>
  <Override PartName="/ppt/slideLayouts/slideLayout824.xml" ContentType="application/vnd.openxmlformats-officedocument.presentationml.slideLayout+xml"/>
  <Override PartName="/ppt/slideLayouts/slideLayout825.xml" ContentType="application/vnd.openxmlformats-officedocument.presentationml.slideLayout+xml"/>
  <Override PartName="/ppt/slideLayouts/slideLayout826.xml" ContentType="application/vnd.openxmlformats-officedocument.presentationml.slideLayout+xml"/>
  <Override PartName="/ppt/theme/theme59.xml" ContentType="application/vnd.openxmlformats-officedocument.theme+xml"/>
  <Override PartName="/ppt/slideLayouts/slideLayout827.xml" ContentType="application/vnd.openxmlformats-officedocument.presentationml.slideLayout+xml"/>
  <Override PartName="/ppt/slideLayouts/slideLayout828.xml" ContentType="application/vnd.openxmlformats-officedocument.presentationml.slideLayout+xml"/>
  <Override PartName="/ppt/slideLayouts/slideLayout829.xml" ContentType="application/vnd.openxmlformats-officedocument.presentationml.slideLayout+xml"/>
  <Override PartName="/ppt/slideLayouts/slideLayout830.xml" ContentType="application/vnd.openxmlformats-officedocument.presentationml.slideLayout+xml"/>
  <Override PartName="/ppt/slideLayouts/slideLayout831.xml" ContentType="application/vnd.openxmlformats-officedocument.presentationml.slideLayout+xml"/>
  <Override PartName="/ppt/slideLayouts/slideLayout832.xml" ContentType="application/vnd.openxmlformats-officedocument.presentationml.slideLayout+xml"/>
  <Override PartName="/ppt/slideLayouts/slideLayout833.xml" ContentType="application/vnd.openxmlformats-officedocument.presentationml.slideLayout+xml"/>
  <Override PartName="/ppt/slideLayouts/slideLayout834.xml" ContentType="application/vnd.openxmlformats-officedocument.presentationml.slideLayout+xml"/>
  <Override PartName="/ppt/slideLayouts/slideLayout835.xml" ContentType="application/vnd.openxmlformats-officedocument.presentationml.slideLayout+xml"/>
  <Override PartName="/ppt/slideLayouts/slideLayout836.xml" ContentType="application/vnd.openxmlformats-officedocument.presentationml.slideLayout+xml"/>
  <Override PartName="/ppt/slideLayouts/slideLayout837.xml" ContentType="application/vnd.openxmlformats-officedocument.presentationml.slideLayout+xml"/>
  <Override PartName="/ppt/slideLayouts/slideLayout838.xml" ContentType="application/vnd.openxmlformats-officedocument.presentationml.slideLayout+xml"/>
  <Override PartName="/ppt/slideLayouts/slideLayout839.xml" ContentType="application/vnd.openxmlformats-officedocument.presentationml.slideLayout+xml"/>
  <Override PartName="/ppt/slideLayouts/slideLayout840.xml" ContentType="application/vnd.openxmlformats-officedocument.presentationml.slideLayout+xml"/>
  <Override PartName="/ppt/theme/theme60.xml" ContentType="application/vnd.openxmlformats-officedocument.theme+xml"/>
  <Override PartName="/ppt/slideLayouts/slideLayout841.xml" ContentType="application/vnd.openxmlformats-officedocument.presentationml.slideLayout+xml"/>
  <Override PartName="/ppt/slideLayouts/slideLayout842.xml" ContentType="application/vnd.openxmlformats-officedocument.presentationml.slideLayout+xml"/>
  <Override PartName="/ppt/slideLayouts/slideLayout843.xml" ContentType="application/vnd.openxmlformats-officedocument.presentationml.slideLayout+xml"/>
  <Override PartName="/ppt/slideLayouts/slideLayout844.xml" ContentType="application/vnd.openxmlformats-officedocument.presentationml.slideLayout+xml"/>
  <Override PartName="/ppt/slideLayouts/slideLayout845.xml" ContentType="application/vnd.openxmlformats-officedocument.presentationml.slideLayout+xml"/>
  <Override PartName="/ppt/slideLayouts/slideLayout846.xml" ContentType="application/vnd.openxmlformats-officedocument.presentationml.slideLayout+xml"/>
  <Override PartName="/ppt/slideLayouts/slideLayout847.xml" ContentType="application/vnd.openxmlformats-officedocument.presentationml.slideLayout+xml"/>
  <Override PartName="/ppt/slideLayouts/slideLayout848.xml" ContentType="application/vnd.openxmlformats-officedocument.presentationml.slideLayout+xml"/>
  <Override PartName="/ppt/slideLayouts/slideLayout849.xml" ContentType="application/vnd.openxmlformats-officedocument.presentationml.slideLayout+xml"/>
  <Override PartName="/ppt/slideLayouts/slideLayout850.xml" ContentType="application/vnd.openxmlformats-officedocument.presentationml.slideLayout+xml"/>
  <Override PartName="/ppt/slideLayouts/slideLayout851.xml" ContentType="application/vnd.openxmlformats-officedocument.presentationml.slideLayout+xml"/>
  <Override PartName="/ppt/slideLayouts/slideLayout852.xml" ContentType="application/vnd.openxmlformats-officedocument.presentationml.slideLayout+xml"/>
  <Override PartName="/ppt/slideLayouts/slideLayout853.xml" ContentType="application/vnd.openxmlformats-officedocument.presentationml.slideLayout+xml"/>
  <Override PartName="/ppt/slideLayouts/slideLayout854.xml" ContentType="application/vnd.openxmlformats-officedocument.presentationml.slideLayout+xml"/>
  <Override PartName="/ppt/theme/theme61.xml" ContentType="application/vnd.openxmlformats-officedocument.theme+xml"/>
  <Override PartName="/ppt/slideLayouts/slideLayout855.xml" ContentType="application/vnd.openxmlformats-officedocument.presentationml.slideLayout+xml"/>
  <Override PartName="/ppt/slideLayouts/slideLayout856.xml" ContentType="application/vnd.openxmlformats-officedocument.presentationml.slideLayout+xml"/>
  <Override PartName="/ppt/slideLayouts/slideLayout857.xml" ContentType="application/vnd.openxmlformats-officedocument.presentationml.slideLayout+xml"/>
  <Override PartName="/ppt/slideLayouts/slideLayout858.xml" ContentType="application/vnd.openxmlformats-officedocument.presentationml.slideLayout+xml"/>
  <Override PartName="/ppt/slideLayouts/slideLayout859.xml" ContentType="application/vnd.openxmlformats-officedocument.presentationml.slideLayout+xml"/>
  <Override PartName="/ppt/slideLayouts/slideLayout860.xml" ContentType="application/vnd.openxmlformats-officedocument.presentationml.slideLayout+xml"/>
  <Override PartName="/ppt/slideLayouts/slideLayout861.xml" ContentType="application/vnd.openxmlformats-officedocument.presentationml.slideLayout+xml"/>
  <Override PartName="/ppt/slideLayouts/slideLayout862.xml" ContentType="application/vnd.openxmlformats-officedocument.presentationml.slideLayout+xml"/>
  <Override PartName="/ppt/slideLayouts/slideLayout863.xml" ContentType="application/vnd.openxmlformats-officedocument.presentationml.slideLayout+xml"/>
  <Override PartName="/ppt/slideLayouts/slideLayout864.xml" ContentType="application/vnd.openxmlformats-officedocument.presentationml.slideLayout+xml"/>
  <Override PartName="/ppt/slideLayouts/slideLayout865.xml" ContentType="application/vnd.openxmlformats-officedocument.presentationml.slideLayout+xml"/>
  <Override PartName="/ppt/slideLayouts/slideLayout866.xml" ContentType="application/vnd.openxmlformats-officedocument.presentationml.slideLayout+xml"/>
  <Override PartName="/ppt/slideLayouts/slideLayout867.xml" ContentType="application/vnd.openxmlformats-officedocument.presentationml.slideLayout+xml"/>
  <Override PartName="/ppt/slideLayouts/slideLayout868.xml" ContentType="application/vnd.openxmlformats-officedocument.presentationml.slideLayout+xml"/>
  <Override PartName="/ppt/theme/theme62.xml" ContentType="application/vnd.openxmlformats-officedocument.theme+xml"/>
  <Override PartName="/ppt/slideLayouts/slideLayout869.xml" ContentType="application/vnd.openxmlformats-officedocument.presentationml.slideLayout+xml"/>
  <Override PartName="/ppt/slideLayouts/slideLayout870.xml" ContentType="application/vnd.openxmlformats-officedocument.presentationml.slideLayout+xml"/>
  <Override PartName="/ppt/slideLayouts/slideLayout871.xml" ContentType="application/vnd.openxmlformats-officedocument.presentationml.slideLayout+xml"/>
  <Override PartName="/ppt/slideLayouts/slideLayout872.xml" ContentType="application/vnd.openxmlformats-officedocument.presentationml.slideLayout+xml"/>
  <Override PartName="/ppt/slideLayouts/slideLayout873.xml" ContentType="application/vnd.openxmlformats-officedocument.presentationml.slideLayout+xml"/>
  <Override PartName="/ppt/slideLayouts/slideLayout874.xml" ContentType="application/vnd.openxmlformats-officedocument.presentationml.slideLayout+xml"/>
  <Override PartName="/ppt/slideLayouts/slideLayout875.xml" ContentType="application/vnd.openxmlformats-officedocument.presentationml.slideLayout+xml"/>
  <Override PartName="/ppt/slideLayouts/slideLayout876.xml" ContentType="application/vnd.openxmlformats-officedocument.presentationml.slideLayout+xml"/>
  <Override PartName="/ppt/slideLayouts/slideLayout877.xml" ContentType="application/vnd.openxmlformats-officedocument.presentationml.slideLayout+xml"/>
  <Override PartName="/ppt/slideLayouts/slideLayout878.xml" ContentType="application/vnd.openxmlformats-officedocument.presentationml.slideLayout+xml"/>
  <Override PartName="/ppt/slideLayouts/slideLayout879.xml" ContentType="application/vnd.openxmlformats-officedocument.presentationml.slideLayout+xml"/>
  <Override PartName="/ppt/slideLayouts/slideLayout880.xml" ContentType="application/vnd.openxmlformats-officedocument.presentationml.slideLayout+xml"/>
  <Override PartName="/ppt/slideLayouts/slideLayout881.xml" ContentType="application/vnd.openxmlformats-officedocument.presentationml.slideLayout+xml"/>
  <Override PartName="/ppt/slideLayouts/slideLayout882.xml" ContentType="application/vnd.openxmlformats-officedocument.presentationml.slideLayout+xml"/>
  <Override PartName="/ppt/theme/theme63.xml" ContentType="application/vnd.openxmlformats-officedocument.theme+xml"/>
  <Override PartName="/ppt/slideLayouts/slideLayout883.xml" ContentType="application/vnd.openxmlformats-officedocument.presentationml.slideLayout+xml"/>
  <Override PartName="/ppt/slideLayouts/slideLayout884.xml" ContentType="application/vnd.openxmlformats-officedocument.presentationml.slideLayout+xml"/>
  <Override PartName="/ppt/slideLayouts/slideLayout885.xml" ContentType="application/vnd.openxmlformats-officedocument.presentationml.slideLayout+xml"/>
  <Override PartName="/ppt/slideLayouts/slideLayout886.xml" ContentType="application/vnd.openxmlformats-officedocument.presentationml.slideLayout+xml"/>
  <Override PartName="/ppt/slideLayouts/slideLayout887.xml" ContentType="application/vnd.openxmlformats-officedocument.presentationml.slideLayout+xml"/>
  <Override PartName="/ppt/slideLayouts/slideLayout888.xml" ContentType="application/vnd.openxmlformats-officedocument.presentationml.slideLayout+xml"/>
  <Override PartName="/ppt/slideLayouts/slideLayout889.xml" ContentType="application/vnd.openxmlformats-officedocument.presentationml.slideLayout+xml"/>
  <Override PartName="/ppt/slideLayouts/slideLayout890.xml" ContentType="application/vnd.openxmlformats-officedocument.presentationml.slideLayout+xml"/>
  <Override PartName="/ppt/slideLayouts/slideLayout891.xml" ContentType="application/vnd.openxmlformats-officedocument.presentationml.slideLayout+xml"/>
  <Override PartName="/ppt/slideLayouts/slideLayout892.xml" ContentType="application/vnd.openxmlformats-officedocument.presentationml.slideLayout+xml"/>
  <Override PartName="/ppt/slideLayouts/slideLayout893.xml" ContentType="application/vnd.openxmlformats-officedocument.presentationml.slideLayout+xml"/>
  <Override PartName="/ppt/slideLayouts/slideLayout894.xml" ContentType="application/vnd.openxmlformats-officedocument.presentationml.slideLayout+xml"/>
  <Override PartName="/ppt/slideLayouts/slideLayout895.xml" ContentType="application/vnd.openxmlformats-officedocument.presentationml.slideLayout+xml"/>
  <Override PartName="/ppt/slideLayouts/slideLayout896.xml" ContentType="application/vnd.openxmlformats-officedocument.presentationml.slideLayout+xml"/>
  <Override PartName="/ppt/theme/theme64.xml" ContentType="application/vnd.openxmlformats-officedocument.theme+xml"/>
  <Override PartName="/ppt/slideLayouts/slideLayout897.xml" ContentType="application/vnd.openxmlformats-officedocument.presentationml.slideLayout+xml"/>
  <Override PartName="/ppt/slideLayouts/slideLayout898.xml" ContentType="application/vnd.openxmlformats-officedocument.presentationml.slideLayout+xml"/>
  <Override PartName="/ppt/slideLayouts/slideLayout899.xml" ContentType="application/vnd.openxmlformats-officedocument.presentationml.slideLayout+xml"/>
  <Override PartName="/ppt/slideLayouts/slideLayout900.xml" ContentType="application/vnd.openxmlformats-officedocument.presentationml.slideLayout+xml"/>
  <Override PartName="/ppt/slideLayouts/slideLayout901.xml" ContentType="application/vnd.openxmlformats-officedocument.presentationml.slideLayout+xml"/>
  <Override PartName="/ppt/slideLayouts/slideLayout902.xml" ContentType="application/vnd.openxmlformats-officedocument.presentationml.slideLayout+xml"/>
  <Override PartName="/ppt/slideLayouts/slideLayout903.xml" ContentType="application/vnd.openxmlformats-officedocument.presentationml.slideLayout+xml"/>
  <Override PartName="/ppt/slideLayouts/slideLayout904.xml" ContentType="application/vnd.openxmlformats-officedocument.presentationml.slideLayout+xml"/>
  <Override PartName="/ppt/slideLayouts/slideLayout905.xml" ContentType="application/vnd.openxmlformats-officedocument.presentationml.slideLayout+xml"/>
  <Override PartName="/ppt/slideLayouts/slideLayout906.xml" ContentType="application/vnd.openxmlformats-officedocument.presentationml.slideLayout+xml"/>
  <Override PartName="/ppt/slideLayouts/slideLayout907.xml" ContentType="application/vnd.openxmlformats-officedocument.presentationml.slideLayout+xml"/>
  <Override PartName="/ppt/slideLayouts/slideLayout908.xml" ContentType="application/vnd.openxmlformats-officedocument.presentationml.slideLayout+xml"/>
  <Override PartName="/ppt/slideLayouts/slideLayout909.xml" ContentType="application/vnd.openxmlformats-officedocument.presentationml.slideLayout+xml"/>
  <Override PartName="/ppt/slideLayouts/slideLayout910.xml" ContentType="application/vnd.openxmlformats-officedocument.presentationml.slideLayout+xml"/>
  <Override PartName="/ppt/theme/theme65.xml" ContentType="application/vnd.openxmlformats-officedocument.theme+xml"/>
  <Override PartName="/ppt/slideLayouts/slideLayout911.xml" ContentType="application/vnd.openxmlformats-officedocument.presentationml.slideLayout+xml"/>
  <Override PartName="/ppt/slideLayouts/slideLayout912.xml" ContentType="application/vnd.openxmlformats-officedocument.presentationml.slideLayout+xml"/>
  <Override PartName="/ppt/slideLayouts/slideLayout913.xml" ContentType="application/vnd.openxmlformats-officedocument.presentationml.slideLayout+xml"/>
  <Override PartName="/ppt/slideLayouts/slideLayout914.xml" ContentType="application/vnd.openxmlformats-officedocument.presentationml.slideLayout+xml"/>
  <Override PartName="/ppt/slideLayouts/slideLayout915.xml" ContentType="application/vnd.openxmlformats-officedocument.presentationml.slideLayout+xml"/>
  <Override PartName="/ppt/slideLayouts/slideLayout916.xml" ContentType="application/vnd.openxmlformats-officedocument.presentationml.slideLayout+xml"/>
  <Override PartName="/ppt/slideLayouts/slideLayout917.xml" ContentType="application/vnd.openxmlformats-officedocument.presentationml.slideLayout+xml"/>
  <Override PartName="/ppt/slideLayouts/slideLayout918.xml" ContentType="application/vnd.openxmlformats-officedocument.presentationml.slideLayout+xml"/>
  <Override PartName="/ppt/slideLayouts/slideLayout919.xml" ContentType="application/vnd.openxmlformats-officedocument.presentationml.slideLayout+xml"/>
  <Override PartName="/ppt/slideLayouts/slideLayout920.xml" ContentType="application/vnd.openxmlformats-officedocument.presentationml.slideLayout+xml"/>
  <Override PartName="/ppt/slideLayouts/slideLayout921.xml" ContentType="application/vnd.openxmlformats-officedocument.presentationml.slideLayout+xml"/>
  <Override PartName="/ppt/slideLayouts/slideLayout922.xml" ContentType="application/vnd.openxmlformats-officedocument.presentationml.slideLayout+xml"/>
  <Override PartName="/ppt/slideLayouts/slideLayout923.xml" ContentType="application/vnd.openxmlformats-officedocument.presentationml.slideLayout+xml"/>
  <Override PartName="/ppt/slideLayouts/slideLayout924.xml" ContentType="application/vnd.openxmlformats-officedocument.presentationml.slideLayout+xml"/>
  <Override PartName="/ppt/theme/theme66.xml" ContentType="application/vnd.openxmlformats-officedocument.theme+xml"/>
  <Override PartName="/ppt/slideLayouts/slideLayout925.xml" ContentType="application/vnd.openxmlformats-officedocument.presentationml.slideLayout+xml"/>
  <Override PartName="/ppt/slideLayouts/slideLayout926.xml" ContentType="application/vnd.openxmlformats-officedocument.presentationml.slideLayout+xml"/>
  <Override PartName="/ppt/slideLayouts/slideLayout927.xml" ContentType="application/vnd.openxmlformats-officedocument.presentationml.slideLayout+xml"/>
  <Override PartName="/ppt/slideLayouts/slideLayout928.xml" ContentType="application/vnd.openxmlformats-officedocument.presentationml.slideLayout+xml"/>
  <Override PartName="/ppt/slideLayouts/slideLayout929.xml" ContentType="application/vnd.openxmlformats-officedocument.presentationml.slideLayout+xml"/>
  <Override PartName="/ppt/slideLayouts/slideLayout930.xml" ContentType="application/vnd.openxmlformats-officedocument.presentationml.slideLayout+xml"/>
  <Override PartName="/ppt/slideLayouts/slideLayout931.xml" ContentType="application/vnd.openxmlformats-officedocument.presentationml.slideLayout+xml"/>
  <Override PartName="/ppt/slideLayouts/slideLayout932.xml" ContentType="application/vnd.openxmlformats-officedocument.presentationml.slideLayout+xml"/>
  <Override PartName="/ppt/slideLayouts/slideLayout933.xml" ContentType="application/vnd.openxmlformats-officedocument.presentationml.slideLayout+xml"/>
  <Override PartName="/ppt/slideLayouts/slideLayout934.xml" ContentType="application/vnd.openxmlformats-officedocument.presentationml.slideLayout+xml"/>
  <Override PartName="/ppt/slideLayouts/slideLayout935.xml" ContentType="application/vnd.openxmlformats-officedocument.presentationml.slideLayout+xml"/>
  <Override PartName="/ppt/slideLayouts/slideLayout936.xml" ContentType="application/vnd.openxmlformats-officedocument.presentationml.slideLayout+xml"/>
  <Override PartName="/ppt/slideLayouts/slideLayout937.xml" ContentType="application/vnd.openxmlformats-officedocument.presentationml.slideLayout+xml"/>
  <Override PartName="/ppt/slideLayouts/slideLayout938.xml" ContentType="application/vnd.openxmlformats-officedocument.presentationml.slideLayout+xml"/>
  <Override PartName="/ppt/theme/theme67.xml" ContentType="application/vnd.openxmlformats-officedocument.theme+xml"/>
  <Override PartName="/ppt/slideLayouts/slideLayout939.xml" ContentType="application/vnd.openxmlformats-officedocument.presentationml.slideLayout+xml"/>
  <Override PartName="/ppt/slideLayouts/slideLayout940.xml" ContentType="application/vnd.openxmlformats-officedocument.presentationml.slideLayout+xml"/>
  <Override PartName="/ppt/slideLayouts/slideLayout941.xml" ContentType="application/vnd.openxmlformats-officedocument.presentationml.slideLayout+xml"/>
  <Override PartName="/ppt/slideLayouts/slideLayout942.xml" ContentType="application/vnd.openxmlformats-officedocument.presentationml.slideLayout+xml"/>
  <Override PartName="/ppt/slideLayouts/slideLayout943.xml" ContentType="application/vnd.openxmlformats-officedocument.presentationml.slideLayout+xml"/>
  <Override PartName="/ppt/slideLayouts/slideLayout944.xml" ContentType="application/vnd.openxmlformats-officedocument.presentationml.slideLayout+xml"/>
  <Override PartName="/ppt/slideLayouts/slideLayout945.xml" ContentType="application/vnd.openxmlformats-officedocument.presentationml.slideLayout+xml"/>
  <Override PartName="/ppt/slideLayouts/slideLayout946.xml" ContentType="application/vnd.openxmlformats-officedocument.presentationml.slideLayout+xml"/>
  <Override PartName="/ppt/slideLayouts/slideLayout947.xml" ContentType="application/vnd.openxmlformats-officedocument.presentationml.slideLayout+xml"/>
  <Override PartName="/ppt/slideLayouts/slideLayout948.xml" ContentType="application/vnd.openxmlformats-officedocument.presentationml.slideLayout+xml"/>
  <Override PartName="/ppt/slideLayouts/slideLayout949.xml" ContentType="application/vnd.openxmlformats-officedocument.presentationml.slideLayout+xml"/>
  <Override PartName="/ppt/slideLayouts/slideLayout950.xml" ContentType="application/vnd.openxmlformats-officedocument.presentationml.slideLayout+xml"/>
  <Override PartName="/ppt/slideLayouts/slideLayout951.xml" ContentType="application/vnd.openxmlformats-officedocument.presentationml.slideLayout+xml"/>
  <Override PartName="/ppt/slideLayouts/slideLayout952.xml" ContentType="application/vnd.openxmlformats-officedocument.presentationml.slideLayout+xml"/>
  <Override PartName="/ppt/theme/theme68.xml" ContentType="application/vnd.openxmlformats-officedocument.theme+xml"/>
  <Override PartName="/ppt/theme/theme6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8" r:id="rId2"/>
    <p:sldMasterId id="2147483693" r:id="rId3"/>
    <p:sldMasterId id="2147483708" r:id="rId4"/>
    <p:sldMasterId id="2147483723" r:id="rId5"/>
    <p:sldMasterId id="2147483753" r:id="rId6"/>
    <p:sldMasterId id="2147483813" r:id="rId7"/>
    <p:sldMasterId id="2147483828" r:id="rId8"/>
    <p:sldMasterId id="2147483843" r:id="rId9"/>
    <p:sldMasterId id="2147483858" r:id="rId10"/>
    <p:sldMasterId id="2147483873" r:id="rId11"/>
    <p:sldMasterId id="2147483888" r:id="rId12"/>
    <p:sldMasterId id="2147483903" r:id="rId13"/>
    <p:sldMasterId id="2147483933" r:id="rId14"/>
    <p:sldMasterId id="2147483948" r:id="rId15"/>
    <p:sldMasterId id="2147483963" r:id="rId16"/>
    <p:sldMasterId id="2147483978" r:id="rId17"/>
    <p:sldMasterId id="2147483993" r:id="rId18"/>
    <p:sldMasterId id="2147484008" r:id="rId19"/>
    <p:sldMasterId id="2147484038" r:id="rId20"/>
    <p:sldMasterId id="2147484053" r:id="rId21"/>
    <p:sldMasterId id="2147484068" r:id="rId22"/>
    <p:sldMasterId id="2147484083" r:id="rId23"/>
    <p:sldMasterId id="2147484098" r:id="rId24"/>
    <p:sldMasterId id="2147484113" r:id="rId25"/>
    <p:sldMasterId id="2147484128" r:id="rId26"/>
    <p:sldMasterId id="2147484143" r:id="rId27"/>
    <p:sldMasterId id="2147484158" r:id="rId28"/>
    <p:sldMasterId id="2147484173" r:id="rId29"/>
    <p:sldMasterId id="2147484188" r:id="rId30"/>
    <p:sldMasterId id="2147484203" r:id="rId31"/>
    <p:sldMasterId id="2147484218" r:id="rId32"/>
    <p:sldMasterId id="2147484233" r:id="rId33"/>
    <p:sldMasterId id="2147484248" r:id="rId34"/>
    <p:sldMasterId id="2147484263" r:id="rId35"/>
    <p:sldMasterId id="2147484278" r:id="rId36"/>
    <p:sldMasterId id="2147484293" r:id="rId37"/>
    <p:sldMasterId id="2147484308" r:id="rId38"/>
    <p:sldMasterId id="2147484323" r:id="rId39"/>
    <p:sldMasterId id="2147484338" r:id="rId40"/>
    <p:sldMasterId id="2147484353" r:id="rId41"/>
    <p:sldMasterId id="2147484368" r:id="rId42"/>
    <p:sldMasterId id="2147484383" r:id="rId43"/>
    <p:sldMasterId id="2147484398" r:id="rId44"/>
    <p:sldMasterId id="2147484413" r:id="rId45"/>
    <p:sldMasterId id="2147484428" r:id="rId46"/>
    <p:sldMasterId id="2147484443" r:id="rId47"/>
    <p:sldMasterId id="2147484458" r:id="rId48"/>
    <p:sldMasterId id="2147484473" r:id="rId49"/>
    <p:sldMasterId id="2147484488" r:id="rId50"/>
    <p:sldMasterId id="2147484503" r:id="rId51"/>
    <p:sldMasterId id="2147484518" r:id="rId52"/>
    <p:sldMasterId id="2147484533" r:id="rId53"/>
    <p:sldMasterId id="2147484548" r:id="rId54"/>
    <p:sldMasterId id="2147484563" r:id="rId55"/>
    <p:sldMasterId id="2147484578" r:id="rId56"/>
    <p:sldMasterId id="2147484593" r:id="rId57"/>
    <p:sldMasterId id="2147484608" r:id="rId58"/>
    <p:sldMasterId id="2147484623" r:id="rId59"/>
    <p:sldMasterId id="2147484638" r:id="rId60"/>
    <p:sldMasterId id="2147484653" r:id="rId61"/>
    <p:sldMasterId id="2147484668" r:id="rId62"/>
    <p:sldMasterId id="2147484683" r:id="rId63"/>
    <p:sldMasterId id="2147484698" r:id="rId64"/>
    <p:sldMasterId id="2147484713" r:id="rId65"/>
    <p:sldMasterId id="2147484728" r:id="rId66"/>
    <p:sldMasterId id="2147484743" r:id="rId67"/>
    <p:sldMasterId id="2147484803" r:id="rId68"/>
  </p:sldMasterIdLst>
  <p:notesMasterIdLst>
    <p:notesMasterId r:id="rId160"/>
  </p:notesMasterIdLst>
  <p:sldIdLst>
    <p:sldId id="663" r:id="rId69"/>
    <p:sldId id="477" r:id="rId70"/>
    <p:sldId id="666" r:id="rId71"/>
    <p:sldId id="664" r:id="rId72"/>
    <p:sldId id="495" r:id="rId73"/>
    <p:sldId id="668" r:id="rId74"/>
    <p:sldId id="665" r:id="rId75"/>
    <p:sldId id="671" r:id="rId76"/>
    <p:sldId id="672" r:id="rId77"/>
    <p:sldId id="673" r:id="rId78"/>
    <p:sldId id="674" r:id="rId79"/>
    <p:sldId id="670" r:id="rId80"/>
    <p:sldId id="669" r:id="rId81"/>
    <p:sldId id="675" r:id="rId82"/>
    <p:sldId id="676" r:id="rId83"/>
    <p:sldId id="677" r:id="rId84"/>
    <p:sldId id="678" r:id="rId85"/>
    <p:sldId id="679" r:id="rId86"/>
    <p:sldId id="680" r:id="rId87"/>
    <p:sldId id="682" r:id="rId88"/>
    <p:sldId id="683" r:id="rId89"/>
    <p:sldId id="681" r:id="rId90"/>
    <p:sldId id="684" r:id="rId91"/>
    <p:sldId id="685" r:id="rId92"/>
    <p:sldId id="483" r:id="rId93"/>
    <p:sldId id="645" r:id="rId94"/>
    <p:sldId id="653" r:id="rId95"/>
    <p:sldId id="661" r:id="rId96"/>
    <p:sldId id="654" r:id="rId97"/>
    <p:sldId id="655" r:id="rId98"/>
    <p:sldId id="656" r:id="rId99"/>
    <p:sldId id="657" r:id="rId100"/>
    <p:sldId id="652" r:id="rId101"/>
    <p:sldId id="484" r:id="rId102"/>
    <p:sldId id="646" r:id="rId103"/>
    <p:sldId id="593" r:id="rId104"/>
    <p:sldId id="647" r:id="rId105"/>
    <p:sldId id="648" r:id="rId106"/>
    <p:sldId id="649" r:id="rId107"/>
    <p:sldId id="650" r:id="rId108"/>
    <p:sldId id="651" r:id="rId109"/>
    <p:sldId id="485" r:id="rId110"/>
    <p:sldId id="644" r:id="rId111"/>
    <p:sldId id="594" r:id="rId112"/>
    <p:sldId id="595" r:id="rId113"/>
    <p:sldId id="642" r:id="rId114"/>
    <p:sldId id="643" r:id="rId115"/>
    <p:sldId id="486" r:id="rId116"/>
    <p:sldId id="489" r:id="rId117"/>
    <p:sldId id="494" r:id="rId118"/>
    <p:sldId id="497" r:id="rId119"/>
    <p:sldId id="499" r:id="rId120"/>
    <p:sldId id="501" r:id="rId121"/>
    <p:sldId id="504" r:id="rId122"/>
    <p:sldId id="502" r:id="rId123"/>
    <p:sldId id="506" r:id="rId124"/>
    <p:sldId id="508" r:id="rId125"/>
    <p:sldId id="510" r:id="rId126"/>
    <p:sldId id="511" r:id="rId127"/>
    <p:sldId id="512" r:id="rId128"/>
    <p:sldId id="516" r:id="rId129"/>
    <p:sldId id="513" r:id="rId130"/>
    <p:sldId id="517" r:id="rId131"/>
    <p:sldId id="562" r:id="rId132"/>
    <p:sldId id="592" r:id="rId133"/>
    <p:sldId id="515" r:id="rId134"/>
    <p:sldId id="518" r:id="rId135"/>
    <p:sldId id="519" r:id="rId136"/>
    <p:sldId id="520" r:id="rId137"/>
    <p:sldId id="544" r:id="rId138"/>
    <p:sldId id="522" r:id="rId139"/>
    <p:sldId id="521" r:id="rId140"/>
    <p:sldId id="538" r:id="rId141"/>
    <p:sldId id="537" r:id="rId142"/>
    <p:sldId id="539" r:id="rId143"/>
    <p:sldId id="523" r:id="rId144"/>
    <p:sldId id="527" r:id="rId145"/>
    <p:sldId id="662" r:id="rId146"/>
    <p:sldId id="526" r:id="rId147"/>
    <p:sldId id="534" r:id="rId148"/>
    <p:sldId id="535" r:id="rId149"/>
    <p:sldId id="540" r:id="rId150"/>
    <p:sldId id="536" r:id="rId151"/>
    <p:sldId id="563" r:id="rId152"/>
    <p:sldId id="564" r:id="rId153"/>
    <p:sldId id="565" r:id="rId154"/>
    <p:sldId id="568" r:id="rId155"/>
    <p:sldId id="569" r:id="rId156"/>
    <p:sldId id="566" r:id="rId157"/>
    <p:sldId id="567" r:id="rId158"/>
    <p:sldId id="542" r:id="rId159"/>
  </p:sldIdLst>
  <p:sldSz cx="9906000" cy="6858000" type="A4"/>
  <p:notesSz cx="6858000" cy="9144000"/>
  <p:defaultTextStyle>
    <a:defPPr>
      <a:defRPr lang="ja-JP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600" b="0" i="0" u="none" kern="1200" baseline="0">
        <a:solidFill>
          <a:srgbClr val="800000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600" b="0" i="0" u="none" kern="1200" baseline="0">
        <a:solidFill>
          <a:srgbClr val="800000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600" b="0" i="0" u="none" kern="1200" baseline="0">
        <a:solidFill>
          <a:srgbClr val="800000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600" b="0" i="0" u="none" kern="1200" baseline="0">
        <a:solidFill>
          <a:srgbClr val="800000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600" b="0" i="0" u="none" kern="1200" baseline="0">
        <a:solidFill>
          <a:srgbClr val="800000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600" b="0" i="0" u="none" kern="1200" baseline="0">
        <a:solidFill>
          <a:srgbClr val="800000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600" b="0" i="0" u="none" kern="1200" baseline="0">
        <a:solidFill>
          <a:srgbClr val="800000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600" b="0" i="0" u="none" kern="1200" baseline="0">
        <a:solidFill>
          <a:srgbClr val="800000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600" b="0" i="0" u="none" kern="1200" baseline="0">
        <a:solidFill>
          <a:srgbClr val="800000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FF9900"/>
    <a:srgbClr val="FFFF00"/>
    <a:srgbClr val="0000FF"/>
    <a:srgbClr val="FF0000"/>
    <a:srgbClr val="006666"/>
    <a:srgbClr val="000066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9530" autoAdjust="0"/>
  </p:normalViewPr>
  <p:slideViewPr>
    <p:cSldViewPr showGuides="1">
      <p:cViewPr varScale="1">
        <p:scale>
          <a:sx n="67" d="100"/>
          <a:sy n="67" d="100"/>
        </p:scale>
        <p:origin x="1124" y="52"/>
      </p:cViewPr>
      <p:guideLst>
        <p:guide orient="horz" pos="2176"/>
        <p:guide pos="3120"/>
      </p:guideLst>
    </p:cSldViewPr>
  </p:slideViewPr>
  <p:outlineViewPr>
    <p:cViewPr>
      <p:scale>
        <a:sx n="33" d="100"/>
        <a:sy n="33" d="100"/>
      </p:scale>
      <p:origin x="0" y="-49872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Master" Target="slideMasters/slideMaster26.xml"/><Relationship Id="rId117" Type="http://schemas.openxmlformats.org/officeDocument/2006/relationships/slide" Target="slides/slide49.xml"/><Relationship Id="rId21" Type="http://schemas.openxmlformats.org/officeDocument/2006/relationships/slideMaster" Target="slideMasters/slideMaster21.xml"/><Relationship Id="rId42" Type="http://schemas.openxmlformats.org/officeDocument/2006/relationships/slideMaster" Target="slideMasters/slideMaster42.xml"/><Relationship Id="rId47" Type="http://schemas.openxmlformats.org/officeDocument/2006/relationships/slideMaster" Target="slideMasters/slideMaster47.xml"/><Relationship Id="rId63" Type="http://schemas.openxmlformats.org/officeDocument/2006/relationships/slideMaster" Target="slideMasters/slideMaster63.xml"/><Relationship Id="rId68" Type="http://schemas.openxmlformats.org/officeDocument/2006/relationships/slideMaster" Target="slideMasters/slideMaster68.xml"/><Relationship Id="rId84" Type="http://schemas.openxmlformats.org/officeDocument/2006/relationships/slide" Target="slides/slide16.xml"/><Relationship Id="rId89" Type="http://schemas.openxmlformats.org/officeDocument/2006/relationships/slide" Target="slides/slide21.xml"/><Relationship Id="rId112" Type="http://schemas.openxmlformats.org/officeDocument/2006/relationships/slide" Target="slides/slide44.xml"/><Relationship Id="rId133" Type="http://schemas.openxmlformats.org/officeDocument/2006/relationships/slide" Target="slides/slide65.xml"/><Relationship Id="rId138" Type="http://schemas.openxmlformats.org/officeDocument/2006/relationships/slide" Target="slides/slide70.xml"/><Relationship Id="rId154" Type="http://schemas.openxmlformats.org/officeDocument/2006/relationships/slide" Target="slides/slide86.xml"/><Relationship Id="rId159" Type="http://schemas.openxmlformats.org/officeDocument/2006/relationships/slide" Target="slides/slide91.xml"/><Relationship Id="rId16" Type="http://schemas.openxmlformats.org/officeDocument/2006/relationships/slideMaster" Target="slideMasters/slideMaster16.xml"/><Relationship Id="rId107" Type="http://schemas.openxmlformats.org/officeDocument/2006/relationships/slide" Target="slides/slide39.xml"/><Relationship Id="rId11" Type="http://schemas.openxmlformats.org/officeDocument/2006/relationships/slideMaster" Target="slideMasters/slideMaster11.xml"/><Relationship Id="rId32" Type="http://schemas.openxmlformats.org/officeDocument/2006/relationships/slideMaster" Target="slideMasters/slideMaster32.xml"/><Relationship Id="rId37" Type="http://schemas.openxmlformats.org/officeDocument/2006/relationships/slideMaster" Target="slideMasters/slideMaster37.xml"/><Relationship Id="rId53" Type="http://schemas.openxmlformats.org/officeDocument/2006/relationships/slideMaster" Target="slideMasters/slideMaster53.xml"/><Relationship Id="rId58" Type="http://schemas.openxmlformats.org/officeDocument/2006/relationships/slideMaster" Target="slideMasters/slideMaster58.xml"/><Relationship Id="rId74" Type="http://schemas.openxmlformats.org/officeDocument/2006/relationships/slide" Target="slides/slide6.xml"/><Relationship Id="rId79" Type="http://schemas.openxmlformats.org/officeDocument/2006/relationships/slide" Target="slides/slide11.xml"/><Relationship Id="rId102" Type="http://schemas.openxmlformats.org/officeDocument/2006/relationships/slide" Target="slides/slide34.xml"/><Relationship Id="rId123" Type="http://schemas.openxmlformats.org/officeDocument/2006/relationships/slide" Target="slides/slide55.xml"/><Relationship Id="rId128" Type="http://schemas.openxmlformats.org/officeDocument/2006/relationships/slide" Target="slides/slide60.xml"/><Relationship Id="rId144" Type="http://schemas.openxmlformats.org/officeDocument/2006/relationships/slide" Target="slides/slide76.xml"/><Relationship Id="rId149" Type="http://schemas.openxmlformats.org/officeDocument/2006/relationships/slide" Target="slides/slide81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22.xml"/><Relationship Id="rId95" Type="http://schemas.openxmlformats.org/officeDocument/2006/relationships/slide" Target="slides/slide27.xml"/><Relationship Id="rId160" Type="http://schemas.openxmlformats.org/officeDocument/2006/relationships/notesMaster" Target="notesMasters/notesMaster1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43" Type="http://schemas.openxmlformats.org/officeDocument/2006/relationships/slideMaster" Target="slideMasters/slideMaster43.xml"/><Relationship Id="rId48" Type="http://schemas.openxmlformats.org/officeDocument/2006/relationships/slideMaster" Target="slideMasters/slideMaster48.xml"/><Relationship Id="rId64" Type="http://schemas.openxmlformats.org/officeDocument/2006/relationships/slideMaster" Target="slideMasters/slideMaster64.xml"/><Relationship Id="rId69" Type="http://schemas.openxmlformats.org/officeDocument/2006/relationships/slide" Target="slides/slide1.xml"/><Relationship Id="rId113" Type="http://schemas.openxmlformats.org/officeDocument/2006/relationships/slide" Target="slides/slide45.xml"/><Relationship Id="rId118" Type="http://schemas.openxmlformats.org/officeDocument/2006/relationships/slide" Target="slides/slide50.xml"/><Relationship Id="rId134" Type="http://schemas.openxmlformats.org/officeDocument/2006/relationships/slide" Target="slides/slide66.xml"/><Relationship Id="rId139" Type="http://schemas.openxmlformats.org/officeDocument/2006/relationships/slide" Target="slides/slide71.xml"/><Relationship Id="rId80" Type="http://schemas.openxmlformats.org/officeDocument/2006/relationships/slide" Target="slides/slide12.xml"/><Relationship Id="rId85" Type="http://schemas.openxmlformats.org/officeDocument/2006/relationships/slide" Target="slides/slide17.xml"/><Relationship Id="rId150" Type="http://schemas.openxmlformats.org/officeDocument/2006/relationships/slide" Target="slides/slide82.xml"/><Relationship Id="rId155" Type="http://schemas.openxmlformats.org/officeDocument/2006/relationships/slide" Target="slides/slide8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33" Type="http://schemas.openxmlformats.org/officeDocument/2006/relationships/slideMaster" Target="slideMasters/slideMaster33.xml"/><Relationship Id="rId38" Type="http://schemas.openxmlformats.org/officeDocument/2006/relationships/slideMaster" Target="slideMasters/slideMaster38.xml"/><Relationship Id="rId59" Type="http://schemas.openxmlformats.org/officeDocument/2006/relationships/slideMaster" Target="slideMasters/slideMaster59.xml"/><Relationship Id="rId103" Type="http://schemas.openxmlformats.org/officeDocument/2006/relationships/slide" Target="slides/slide35.xml"/><Relationship Id="rId108" Type="http://schemas.openxmlformats.org/officeDocument/2006/relationships/slide" Target="slides/slide40.xml"/><Relationship Id="rId124" Type="http://schemas.openxmlformats.org/officeDocument/2006/relationships/slide" Target="slides/slide56.xml"/><Relationship Id="rId129" Type="http://schemas.openxmlformats.org/officeDocument/2006/relationships/slide" Target="slides/slide61.xml"/><Relationship Id="rId54" Type="http://schemas.openxmlformats.org/officeDocument/2006/relationships/slideMaster" Target="slideMasters/slideMaster54.xml"/><Relationship Id="rId70" Type="http://schemas.openxmlformats.org/officeDocument/2006/relationships/slide" Target="slides/slide2.xml"/><Relationship Id="rId75" Type="http://schemas.openxmlformats.org/officeDocument/2006/relationships/slide" Target="slides/slide7.xml"/><Relationship Id="rId91" Type="http://schemas.openxmlformats.org/officeDocument/2006/relationships/slide" Target="slides/slide23.xml"/><Relationship Id="rId96" Type="http://schemas.openxmlformats.org/officeDocument/2006/relationships/slide" Target="slides/slide28.xml"/><Relationship Id="rId140" Type="http://schemas.openxmlformats.org/officeDocument/2006/relationships/slide" Target="slides/slide72.xml"/><Relationship Id="rId145" Type="http://schemas.openxmlformats.org/officeDocument/2006/relationships/slide" Target="slides/slide77.xml"/><Relationship Id="rId16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Master" Target="slideMasters/slideMaster36.xml"/><Relationship Id="rId49" Type="http://schemas.openxmlformats.org/officeDocument/2006/relationships/slideMaster" Target="slideMasters/slideMaster49.xml"/><Relationship Id="rId57" Type="http://schemas.openxmlformats.org/officeDocument/2006/relationships/slideMaster" Target="slideMasters/slideMaster57.xml"/><Relationship Id="rId106" Type="http://schemas.openxmlformats.org/officeDocument/2006/relationships/slide" Target="slides/slide38.xml"/><Relationship Id="rId114" Type="http://schemas.openxmlformats.org/officeDocument/2006/relationships/slide" Target="slides/slide46.xml"/><Relationship Id="rId119" Type="http://schemas.openxmlformats.org/officeDocument/2006/relationships/slide" Target="slides/slide51.xml"/><Relationship Id="rId127" Type="http://schemas.openxmlformats.org/officeDocument/2006/relationships/slide" Target="slides/slide59.xml"/><Relationship Id="rId10" Type="http://schemas.openxmlformats.org/officeDocument/2006/relationships/slideMaster" Target="slideMasters/slideMaster10.xml"/><Relationship Id="rId31" Type="http://schemas.openxmlformats.org/officeDocument/2006/relationships/slideMaster" Target="slideMasters/slideMaster31.xml"/><Relationship Id="rId44" Type="http://schemas.openxmlformats.org/officeDocument/2006/relationships/slideMaster" Target="slideMasters/slideMaster44.xml"/><Relationship Id="rId52" Type="http://schemas.openxmlformats.org/officeDocument/2006/relationships/slideMaster" Target="slideMasters/slideMaster52.xml"/><Relationship Id="rId60" Type="http://schemas.openxmlformats.org/officeDocument/2006/relationships/slideMaster" Target="slideMasters/slideMaster60.xml"/><Relationship Id="rId65" Type="http://schemas.openxmlformats.org/officeDocument/2006/relationships/slideMaster" Target="slideMasters/slideMaster65.xml"/><Relationship Id="rId73" Type="http://schemas.openxmlformats.org/officeDocument/2006/relationships/slide" Target="slides/slide5.xml"/><Relationship Id="rId78" Type="http://schemas.openxmlformats.org/officeDocument/2006/relationships/slide" Target="slides/slide10.xml"/><Relationship Id="rId81" Type="http://schemas.openxmlformats.org/officeDocument/2006/relationships/slide" Target="slides/slide13.xml"/><Relationship Id="rId86" Type="http://schemas.openxmlformats.org/officeDocument/2006/relationships/slide" Target="slides/slide18.xml"/><Relationship Id="rId94" Type="http://schemas.openxmlformats.org/officeDocument/2006/relationships/slide" Target="slides/slide26.xml"/><Relationship Id="rId99" Type="http://schemas.openxmlformats.org/officeDocument/2006/relationships/slide" Target="slides/slide31.xml"/><Relationship Id="rId101" Type="http://schemas.openxmlformats.org/officeDocument/2006/relationships/slide" Target="slides/slide33.xml"/><Relationship Id="rId122" Type="http://schemas.openxmlformats.org/officeDocument/2006/relationships/slide" Target="slides/slide54.xml"/><Relationship Id="rId130" Type="http://schemas.openxmlformats.org/officeDocument/2006/relationships/slide" Target="slides/slide62.xml"/><Relationship Id="rId135" Type="http://schemas.openxmlformats.org/officeDocument/2006/relationships/slide" Target="slides/slide67.xml"/><Relationship Id="rId143" Type="http://schemas.openxmlformats.org/officeDocument/2006/relationships/slide" Target="slides/slide75.xml"/><Relationship Id="rId148" Type="http://schemas.openxmlformats.org/officeDocument/2006/relationships/slide" Target="slides/slide80.xml"/><Relationship Id="rId151" Type="http://schemas.openxmlformats.org/officeDocument/2006/relationships/slide" Target="slides/slide83.xml"/><Relationship Id="rId156" Type="http://schemas.openxmlformats.org/officeDocument/2006/relationships/slide" Target="slides/slide88.xml"/><Relationship Id="rId16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Master" Target="slideMasters/slideMaster39.xml"/><Relationship Id="rId109" Type="http://schemas.openxmlformats.org/officeDocument/2006/relationships/slide" Target="slides/slide41.xml"/><Relationship Id="rId34" Type="http://schemas.openxmlformats.org/officeDocument/2006/relationships/slideMaster" Target="slideMasters/slideMaster34.xml"/><Relationship Id="rId50" Type="http://schemas.openxmlformats.org/officeDocument/2006/relationships/slideMaster" Target="slideMasters/slideMaster50.xml"/><Relationship Id="rId55" Type="http://schemas.openxmlformats.org/officeDocument/2006/relationships/slideMaster" Target="slideMasters/slideMaster55.xml"/><Relationship Id="rId76" Type="http://schemas.openxmlformats.org/officeDocument/2006/relationships/slide" Target="slides/slide8.xml"/><Relationship Id="rId97" Type="http://schemas.openxmlformats.org/officeDocument/2006/relationships/slide" Target="slides/slide29.xml"/><Relationship Id="rId104" Type="http://schemas.openxmlformats.org/officeDocument/2006/relationships/slide" Target="slides/slide36.xml"/><Relationship Id="rId120" Type="http://schemas.openxmlformats.org/officeDocument/2006/relationships/slide" Target="slides/slide52.xml"/><Relationship Id="rId125" Type="http://schemas.openxmlformats.org/officeDocument/2006/relationships/slide" Target="slides/slide57.xml"/><Relationship Id="rId141" Type="http://schemas.openxmlformats.org/officeDocument/2006/relationships/slide" Target="slides/slide73.xml"/><Relationship Id="rId146" Type="http://schemas.openxmlformats.org/officeDocument/2006/relationships/slide" Target="slides/slide78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3.xml"/><Relationship Id="rId92" Type="http://schemas.openxmlformats.org/officeDocument/2006/relationships/slide" Target="slides/slide24.xml"/><Relationship Id="rId16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29" Type="http://schemas.openxmlformats.org/officeDocument/2006/relationships/slideMaster" Target="slideMasters/slideMaster29.xml"/><Relationship Id="rId24" Type="http://schemas.openxmlformats.org/officeDocument/2006/relationships/slideMaster" Target="slideMasters/slideMaster24.xml"/><Relationship Id="rId40" Type="http://schemas.openxmlformats.org/officeDocument/2006/relationships/slideMaster" Target="slideMasters/slideMaster40.xml"/><Relationship Id="rId45" Type="http://schemas.openxmlformats.org/officeDocument/2006/relationships/slideMaster" Target="slideMasters/slideMaster45.xml"/><Relationship Id="rId66" Type="http://schemas.openxmlformats.org/officeDocument/2006/relationships/slideMaster" Target="slideMasters/slideMaster66.xml"/><Relationship Id="rId87" Type="http://schemas.openxmlformats.org/officeDocument/2006/relationships/slide" Target="slides/slide19.xml"/><Relationship Id="rId110" Type="http://schemas.openxmlformats.org/officeDocument/2006/relationships/slide" Target="slides/slide42.xml"/><Relationship Id="rId115" Type="http://schemas.openxmlformats.org/officeDocument/2006/relationships/slide" Target="slides/slide47.xml"/><Relationship Id="rId131" Type="http://schemas.openxmlformats.org/officeDocument/2006/relationships/slide" Target="slides/slide63.xml"/><Relationship Id="rId136" Type="http://schemas.openxmlformats.org/officeDocument/2006/relationships/slide" Target="slides/slide68.xml"/><Relationship Id="rId157" Type="http://schemas.openxmlformats.org/officeDocument/2006/relationships/slide" Target="slides/slide89.xml"/><Relationship Id="rId61" Type="http://schemas.openxmlformats.org/officeDocument/2006/relationships/slideMaster" Target="slideMasters/slideMaster61.xml"/><Relationship Id="rId82" Type="http://schemas.openxmlformats.org/officeDocument/2006/relationships/slide" Target="slides/slide14.xml"/><Relationship Id="rId152" Type="http://schemas.openxmlformats.org/officeDocument/2006/relationships/slide" Target="slides/slide84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56" Type="http://schemas.openxmlformats.org/officeDocument/2006/relationships/slideMaster" Target="slideMasters/slideMaster56.xml"/><Relationship Id="rId77" Type="http://schemas.openxmlformats.org/officeDocument/2006/relationships/slide" Target="slides/slide9.xml"/><Relationship Id="rId100" Type="http://schemas.openxmlformats.org/officeDocument/2006/relationships/slide" Target="slides/slide32.xml"/><Relationship Id="rId105" Type="http://schemas.openxmlformats.org/officeDocument/2006/relationships/slide" Target="slides/slide37.xml"/><Relationship Id="rId126" Type="http://schemas.openxmlformats.org/officeDocument/2006/relationships/slide" Target="slides/slide58.xml"/><Relationship Id="rId147" Type="http://schemas.openxmlformats.org/officeDocument/2006/relationships/slide" Target="slides/slide79.xml"/><Relationship Id="rId8" Type="http://schemas.openxmlformats.org/officeDocument/2006/relationships/slideMaster" Target="slideMasters/slideMaster8.xml"/><Relationship Id="rId51" Type="http://schemas.openxmlformats.org/officeDocument/2006/relationships/slideMaster" Target="slideMasters/slideMaster51.xml"/><Relationship Id="rId72" Type="http://schemas.openxmlformats.org/officeDocument/2006/relationships/slide" Target="slides/slide4.xml"/><Relationship Id="rId93" Type="http://schemas.openxmlformats.org/officeDocument/2006/relationships/slide" Target="slides/slide25.xml"/><Relationship Id="rId98" Type="http://schemas.openxmlformats.org/officeDocument/2006/relationships/slide" Target="slides/slide30.xml"/><Relationship Id="rId121" Type="http://schemas.openxmlformats.org/officeDocument/2006/relationships/slide" Target="slides/slide53.xml"/><Relationship Id="rId142" Type="http://schemas.openxmlformats.org/officeDocument/2006/relationships/slide" Target="slides/slide74.xml"/><Relationship Id="rId16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5" Type="http://schemas.openxmlformats.org/officeDocument/2006/relationships/slideMaster" Target="slideMasters/slideMaster25.xml"/><Relationship Id="rId46" Type="http://schemas.openxmlformats.org/officeDocument/2006/relationships/slideMaster" Target="slideMasters/slideMaster46.xml"/><Relationship Id="rId67" Type="http://schemas.openxmlformats.org/officeDocument/2006/relationships/slideMaster" Target="slideMasters/slideMaster67.xml"/><Relationship Id="rId116" Type="http://schemas.openxmlformats.org/officeDocument/2006/relationships/slide" Target="slides/slide48.xml"/><Relationship Id="rId137" Type="http://schemas.openxmlformats.org/officeDocument/2006/relationships/slide" Target="slides/slide69.xml"/><Relationship Id="rId158" Type="http://schemas.openxmlformats.org/officeDocument/2006/relationships/slide" Target="slides/slide90.xml"/><Relationship Id="rId20" Type="http://schemas.openxmlformats.org/officeDocument/2006/relationships/slideMaster" Target="slideMasters/slideMaster20.xml"/><Relationship Id="rId41" Type="http://schemas.openxmlformats.org/officeDocument/2006/relationships/slideMaster" Target="slideMasters/slideMaster41.xml"/><Relationship Id="rId62" Type="http://schemas.openxmlformats.org/officeDocument/2006/relationships/slideMaster" Target="slideMasters/slideMaster62.xml"/><Relationship Id="rId83" Type="http://schemas.openxmlformats.org/officeDocument/2006/relationships/slide" Target="slides/slide15.xml"/><Relationship Id="rId88" Type="http://schemas.openxmlformats.org/officeDocument/2006/relationships/slide" Target="slides/slide20.xml"/><Relationship Id="rId111" Type="http://schemas.openxmlformats.org/officeDocument/2006/relationships/slide" Target="slides/slide43.xml"/><Relationship Id="rId132" Type="http://schemas.openxmlformats.org/officeDocument/2006/relationships/slide" Target="slides/slide64.xml"/><Relationship Id="rId153" Type="http://schemas.openxmlformats.org/officeDocument/2006/relationships/slide" Target="slides/slide8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‹#›</a:t>
            </a:fld>
            <a:endParaRPr lang="zh-CN" altLang="en-US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9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0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1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2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4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4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4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5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5.xml"/></Relationships>
</file>

<file path=ppt/slideLayouts/_rels/slideLayout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6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6.xml"/></Relationships>
</file>

<file path=ppt/slideLayouts/_rels/slideLayout2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6.xml"/></Relationships>
</file>

<file path=ppt/slideLayouts/_rels/slideLayout2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7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7.xml"/></Relationships>
</file>

<file path=ppt/slideLayouts/_rels/slideLayout2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7.xml"/></Relationships>
</file>

<file path=ppt/slideLayouts/_rels/slideLayout2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8.xml"/></Relationships>
</file>

<file path=ppt/slideLayouts/_rels/slideLayout2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8.xml"/></Relationships>
</file>

<file path=ppt/slideLayouts/_rels/slideLayout2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9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9.xml"/></Relationships>
</file>

<file path=ppt/slideLayouts/_rels/slideLayout2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9.xml"/></Relationships>
</file>

<file path=ppt/slideLayouts/_rels/slideLayout2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0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0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0.xml"/></Relationships>
</file>

<file path=ppt/slideLayouts/_rels/slideLayout2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1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1.xml"/></Relationships>
</file>

<file path=ppt/slideLayouts/_rels/slideLayout2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1.xml"/></Relationships>
</file>

<file path=ppt/slideLayouts/_rels/slideLayout2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2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2.xml"/></Relationships>
</file>

<file path=ppt/slideLayouts/_rels/slideLayout3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2.xml"/></Relationships>
</file>

<file path=ppt/slideLayouts/_rels/slideLayout3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3.xml"/></Relationships>
</file>

<file path=ppt/slideLayouts/_rels/slideLayout3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3.xml"/></Relationships>
</file>

<file path=ppt/slideLayouts/_rels/slideLayout3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4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4.xml"/></Relationships>
</file>

<file path=ppt/slideLayouts/_rels/slideLayout3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4.xml"/></Relationships>
</file>

<file path=ppt/slideLayouts/_rels/slideLayout3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5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5.xml"/></Relationships>
</file>

<file path=ppt/slideLayouts/_rels/slideLayout3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6.xml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6.xml"/></Relationships>
</file>

<file path=ppt/slideLayouts/_rels/slideLayout3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6.xml"/></Relationships>
</file>

<file path=ppt/slideLayouts/_rels/slideLayout3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7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7.xml"/></Relationships>
</file>

<file path=ppt/slideLayouts/_rels/slideLayout3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7.xml"/></Relationships>
</file>

<file path=ppt/slideLayouts/_rels/slideLayout3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8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8.xml"/></Relationships>
</file>

<file path=ppt/slideLayouts/_rels/slideLayout3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8.xml"/></Relationships>
</file>

<file path=ppt/slideLayouts/_rels/slideLayout3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9.xml"/></Relationships>
</file>

<file path=ppt/slideLayouts/_rels/slideLayout3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4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4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4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4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4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9.xml"/></Relationships>
</file>

<file path=ppt/slideLayouts/_rels/slideLayout4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9.xml"/></Relationships>
</file>

<file path=ppt/slideLayouts/_rels/slideLayout4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0.xml"/></Relationships>
</file>

<file path=ppt/slideLayouts/_rels/slideLayout4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4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4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4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4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4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4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4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4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4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4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0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0.xml"/></Relationships>
</file>

<file path=ppt/slideLayouts/_rels/slideLayout4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1.xml"/></Relationships>
</file>

<file path=ppt/slideLayouts/_rels/slideLayout4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4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4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4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4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4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4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4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4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4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4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4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1.xml"/></Relationships>
</file>

<file path=ppt/slideLayouts/_rels/slideLayout4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1.xml"/></Relationships>
</file>

<file path=ppt/slideLayouts/_rels/slideLayout4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2.xml"/></Relationships>
</file>

<file path=ppt/slideLayouts/_rels/slideLayout4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4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4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4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4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4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4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4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4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4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4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2.xml"/></Relationships>
</file>

<file path=ppt/slideLayouts/_rels/slideLayout4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2.xml"/></Relationships>
</file>

<file path=ppt/slideLayouts/_rels/slideLayout4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3.xml"/></Relationships>
</file>

<file path=ppt/slideLayouts/_rels/slideLayout4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3.xml"/></Relationships>
</file>

<file path=ppt/slideLayouts/_rels/slideLayout4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4.xml"/></Relationships>
</file>

<file path=ppt/slideLayouts/_rels/slideLayout4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4.xml"/></Relationships>
</file>

<file path=ppt/slideLayouts/_rels/slideLayout4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4.xml"/></Relationships>
</file>

<file path=ppt/slideLayouts/_rels/slideLayout4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5.xml"/></Relationships>
</file>

<file path=ppt/slideLayouts/_rels/slideLayout4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5.xml"/></Relationships>
</file>

<file path=ppt/slideLayouts/_rels/slideLayout4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6.xml"/></Relationships>
</file>

<file path=ppt/slideLayouts/_rels/slideLayout4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5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5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5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6.xml"/></Relationships>
</file>

<file path=ppt/slideLayouts/_rels/slideLayout5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6.xml"/></Relationships>
</file>

<file path=ppt/slideLayouts/_rels/slideLayout5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7.xml"/></Relationships>
</file>

<file path=ppt/slideLayouts/_rels/slideLayout5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5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5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5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5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5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5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5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5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5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5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7.xml"/></Relationships>
</file>

<file path=ppt/slideLayouts/_rels/slideLayout5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7.xml"/></Relationships>
</file>

<file path=ppt/slideLayouts/_rels/slideLayout5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8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5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5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5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5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5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5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5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5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5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5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8.xml"/></Relationships>
</file>

<file path=ppt/slideLayouts/_rels/slideLayout5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8.xml"/></Relationships>
</file>

<file path=ppt/slideLayouts/_rels/slideLayout5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9.xml"/></Relationships>
</file>

<file path=ppt/slideLayouts/_rels/slideLayout5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5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5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5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5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5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5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5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5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5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5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9.xml"/></Relationships>
</file>

<file path=ppt/slideLayouts/_rels/slideLayout5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9.xml"/></Relationships>
</file>

<file path=ppt/slideLayouts/_rels/slideLayout5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0.xml"/></Relationships>
</file>

<file path=ppt/slideLayouts/_rels/slideLayout5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5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5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5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5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5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5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5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5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5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5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0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0.xml"/></Relationships>
</file>

<file path=ppt/slideLayouts/_rels/slideLayout5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1.xml"/></Relationships>
</file>

<file path=ppt/slideLayouts/_rels/slideLayout5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5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5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5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5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5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5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5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5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5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5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5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1.xml"/></Relationships>
</file>

<file path=ppt/slideLayouts/_rels/slideLayout5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1.xml"/></Relationships>
</file>

<file path=ppt/slideLayouts/_rels/slideLayout5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2.xml"/></Relationships>
</file>

<file path=ppt/slideLayouts/_rels/slideLayout5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5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5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5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5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5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5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5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5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5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5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2.xml"/></Relationships>
</file>

<file path=ppt/slideLayouts/_rels/slideLayout5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2.xml"/></Relationships>
</file>

<file path=ppt/slideLayouts/_rels/slideLayout5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5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5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5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5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5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5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5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5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5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6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3.xml"/></Relationships>
</file>

<file path=ppt/slideLayouts/_rels/slideLayout6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3.xml"/></Relationships>
</file>

<file path=ppt/slideLayouts/_rels/slideLayout6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4.xml"/></Relationships>
</file>

<file path=ppt/slideLayouts/_rels/slideLayout6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6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6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6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6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6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6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6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6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6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6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4.xml"/></Relationships>
</file>

<file path=ppt/slideLayouts/_rels/slideLayout6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4.xml"/></Relationships>
</file>

<file path=ppt/slideLayouts/_rels/slideLayout6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5.xml"/></Relationships>
</file>

<file path=ppt/slideLayouts/_rels/slideLayout6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6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6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6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6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6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6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6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6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6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6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5.xml"/></Relationships>
</file>

<file path=ppt/slideLayouts/_rels/slideLayout6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6.xml"/></Relationships>
</file>

<file path=ppt/slideLayouts/_rels/slideLayout6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6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6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6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6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6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6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6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6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6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6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6.xml"/></Relationships>
</file>

<file path=ppt/slideLayouts/_rels/slideLayout6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6.xml"/></Relationships>
</file>

<file path=ppt/slideLayouts/_rels/slideLayout6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7.xml"/></Relationships>
</file>

<file path=ppt/slideLayouts/_rels/slideLayout6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6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6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6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6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6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6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6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6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6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6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7.xml"/></Relationships>
</file>

<file path=ppt/slideLayouts/_rels/slideLayout6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7.xml"/></Relationships>
</file>

<file path=ppt/slideLayouts/_rels/slideLayout6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6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6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6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6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6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6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6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6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6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6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8.xml"/></Relationships>
</file>

<file path=ppt/slideLayouts/_rels/slideLayout6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8.xml"/></Relationships>
</file>

<file path=ppt/slideLayouts/_rels/slideLayout6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9.xml"/></Relationships>
</file>

<file path=ppt/slideLayouts/_rels/slideLayout6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6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6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6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6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6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6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6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6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6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6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9.xml"/></Relationships>
</file>

<file path=ppt/slideLayouts/_rels/slideLayout6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9.xml"/></Relationships>
</file>

<file path=ppt/slideLayouts/_rels/slideLayout6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0.xml"/></Relationships>
</file>

<file path=ppt/slideLayouts/_rels/slideLayout6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6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6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6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6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6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6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6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6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6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6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0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7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0.xml"/></Relationships>
</file>

<file path=ppt/slideLayouts/_rels/slideLayout7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1.xml"/></Relationships>
</file>

<file path=ppt/slideLayouts/_rels/slideLayout7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7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7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7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7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7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7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7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.xml"/></Relationships>
</file>

<file path=ppt/slideLayouts/_rels/slideLayout7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7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7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7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1.xml"/></Relationships>
</file>

<file path=ppt/slideLayouts/_rels/slideLayout7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1.xml"/></Relationships>
</file>

<file path=ppt/slideLayouts/_rels/slideLayout7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2.xml"/></Relationships>
</file>

<file path=ppt/slideLayouts/_rels/slideLayout7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7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7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7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7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7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7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7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7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7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7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2.xml"/></Relationships>
</file>

<file path=ppt/slideLayouts/_rels/slideLayout7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2.xml"/></Relationships>
</file>

<file path=ppt/slideLayouts/_rels/slideLayout7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7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7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7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7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7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7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7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7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7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7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3.xml"/></Relationships>
</file>

<file path=ppt/slideLayouts/_rels/slideLayout7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3.xml"/></Relationships>
</file>

<file path=ppt/slideLayouts/_rels/slideLayout7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4.xml"/></Relationships>
</file>

<file path=ppt/slideLayouts/_rels/slideLayout7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7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7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7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7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7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7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7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7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7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7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4.xml"/></Relationships>
</file>

<file path=ppt/slideLayouts/_rels/slideLayout7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4.xml"/></Relationships>
</file>

<file path=ppt/slideLayouts/_rels/slideLayout7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5.xml"/></Relationships>
</file>

<file path=ppt/slideLayouts/_rels/slideLayout7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7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7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7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7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7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7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7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7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7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7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5.xml"/></Relationships>
</file>

<file path=ppt/slideLayouts/_rels/slideLayout7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6.xml"/></Relationships>
</file>

<file path=ppt/slideLayouts/_rels/slideLayout7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7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7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7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7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7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7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7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7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7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7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6.xml"/></Relationships>
</file>

<file path=ppt/slideLayouts/_rels/slideLayout7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6.xml"/></Relationships>
</file>

<file path=ppt/slideLayouts/_rels/slideLayout7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7.xml"/></Relationships>
</file>

<file path=ppt/slideLayouts/_rels/slideLayout7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7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7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7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7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7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7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7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7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7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7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7.xml"/></Relationships>
</file>

<file path=ppt/slideLayouts/_rels/slideLayout7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7.xml"/></Relationships>
</file>

<file path=ppt/slideLayouts/_rels/slideLayout7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8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8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8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8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8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8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8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8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8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8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8.xml"/></Relationships>
</file>

<file path=ppt/slideLayouts/_rels/slideLayout8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8.xml"/></Relationships>
</file>

<file path=ppt/slideLayouts/_rels/slideLayout8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9.xml"/></Relationships>
</file>

<file path=ppt/slideLayouts/_rels/slideLayout8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8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8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8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8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8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8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8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8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8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8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9.xml"/></Relationships>
</file>

<file path=ppt/slideLayouts/_rels/slideLayout8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9.xml"/></Relationships>
</file>

<file path=ppt/slideLayouts/_rels/slideLayout8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0.xml"/></Relationships>
</file>

<file path=ppt/slideLayouts/_rels/slideLayout8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8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8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8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8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8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8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8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8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8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8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8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0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8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0.xml"/></Relationships>
</file>

<file path=ppt/slideLayouts/_rels/slideLayout8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1.xml"/></Relationships>
</file>

<file path=ppt/slideLayouts/_rels/slideLayout8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8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8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8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8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8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8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8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8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8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8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8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1.xml"/></Relationships>
</file>

<file path=ppt/slideLayouts/_rels/slideLayout8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1.xml"/></Relationships>
</file>

<file path=ppt/slideLayouts/_rels/slideLayout8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2.xml"/></Relationships>
</file>

<file path=ppt/slideLayouts/_rels/slideLayout8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8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8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8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8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8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8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8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8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8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8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2.xml"/></Relationships>
</file>

<file path=ppt/slideLayouts/_rels/slideLayout8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2.xml"/></Relationships>
</file>

<file path=ppt/slideLayouts/_rels/slideLayout8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8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8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8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8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8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8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8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8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8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8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3.xml"/></Relationships>
</file>

<file path=ppt/slideLayouts/_rels/slideLayout8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3.xml"/></Relationships>
</file>

<file path=ppt/slideLayouts/_rels/slideLayout8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4.xml"/></Relationships>
</file>

<file path=ppt/slideLayouts/_rels/slideLayout8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8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8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8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8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8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8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8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8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8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8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4.xml"/></Relationships>
</file>

<file path=ppt/slideLayouts/_rels/slideLayout8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4.xml"/></Relationships>
</file>

<file path=ppt/slideLayouts/_rels/slideLayout8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5.xml"/></Relationships>
</file>

<file path=ppt/slideLayouts/_rels/slideLayout8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8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9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9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9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9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9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9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9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9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9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5.xml"/></Relationships>
</file>

<file path=ppt/slideLayouts/_rels/slideLayout9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6.xml"/></Relationships>
</file>

<file path=ppt/slideLayouts/_rels/slideLayout9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9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9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9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9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9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9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9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9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9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9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6.xml"/></Relationships>
</file>

<file path=ppt/slideLayouts/_rels/slideLayout9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6.xml"/></Relationships>
</file>

<file path=ppt/slideLayouts/_rels/slideLayout9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7.xml"/></Relationships>
</file>

<file path=ppt/slideLayouts/_rels/slideLayout9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9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9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9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9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9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9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9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9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9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9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7.xml"/></Relationships>
</file>

<file path=ppt/slideLayouts/_rels/slideLayout9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7.xml"/></Relationships>
</file>

<file path=ppt/slideLayouts/_rels/slideLayout9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9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9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9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9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9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9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9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9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9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9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8.xml"/></Relationships>
</file>

<file path=ppt/slideLayouts/_rels/slideLayout9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8" descr="a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987"/>
            <a:ext cx="9906000" cy="68849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73050" y="2852738"/>
            <a:ext cx="1641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+mn-ea"/>
              </a:rPr>
              <a:t>LOGO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05075" y="2681288"/>
            <a:ext cx="6657975" cy="1035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タイトルの書式設定</a:t>
            </a: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05075" y="3886200"/>
            <a:ext cx="6696075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サブタイトルの書式設定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50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53000" y="6237288"/>
            <a:ext cx="2566988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31113" y="73025"/>
            <a:ext cx="1924050" cy="58372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57375" y="73025"/>
            <a:ext cx="5621338" cy="58372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31113" y="73025"/>
            <a:ext cx="1924050" cy="58372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57375" y="73025"/>
            <a:ext cx="5621338" cy="58372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标题和图示或组织结构图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82" name="Picture 8" descr="a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987"/>
            <a:ext cx="9906000" cy="68849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73050" y="2852738"/>
            <a:ext cx="1641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+mn-ea"/>
              </a:rPr>
              <a:t>LOGO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05075" y="2681288"/>
            <a:ext cx="6657975" cy="1035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タイトルの書式設定</a:t>
            </a: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05075" y="3886200"/>
            <a:ext cx="6696075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サブタイトルの書式設定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50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53000" y="6237288"/>
            <a:ext cx="2566988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31113" y="73025"/>
            <a:ext cx="1924050" cy="58372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57375" y="73025"/>
            <a:ext cx="5621338" cy="58372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标题和图示或组织结构图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618" name="Picture 8" descr="a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987"/>
            <a:ext cx="9906000" cy="68849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73050" y="2852738"/>
            <a:ext cx="1641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+mn-ea"/>
              </a:rPr>
              <a:t>LOGO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05075" y="2681288"/>
            <a:ext cx="6657975" cy="1035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タイトルの書式設定</a:t>
            </a: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05075" y="3886200"/>
            <a:ext cx="6696075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サブタイトルの書式設定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50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53000" y="6237288"/>
            <a:ext cx="2566988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标题和图示或组织结构图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31113" y="73025"/>
            <a:ext cx="1924050" cy="58372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57375" y="73025"/>
            <a:ext cx="5621338" cy="58372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标题和图示或组织结构图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954" name="Picture 8" descr="a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987"/>
            <a:ext cx="9906000" cy="68849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73050" y="2852738"/>
            <a:ext cx="1641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+mn-ea"/>
              </a:rPr>
              <a:t>LOGO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05075" y="2681288"/>
            <a:ext cx="6657975" cy="1035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タイトルの書式設定</a:t>
            </a: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05075" y="3886200"/>
            <a:ext cx="6696075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サブタイトルの書式設定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50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53000" y="6237288"/>
            <a:ext cx="2566988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8" descr="a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987"/>
            <a:ext cx="9906000" cy="68849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73050" y="2852738"/>
            <a:ext cx="1641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+mn-ea"/>
              </a:rPr>
              <a:t>LOGO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05075" y="2681288"/>
            <a:ext cx="6657975" cy="1035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タイトルの書式設定</a:t>
            </a: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05075" y="3886200"/>
            <a:ext cx="6696075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サブタイトルの書式設定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50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53000" y="6237288"/>
            <a:ext cx="2566988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31113" y="73025"/>
            <a:ext cx="1924050" cy="58372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57375" y="73025"/>
            <a:ext cx="5621338" cy="58372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标题和图示或组织结构图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290" name="Picture 8" descr="a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987"/>
            <a:ext cx="9906000" cy="68849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73050" y="2852738"/>
            <a:ext cx="1641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+mn-ea"/>
              </a:rPr>
              <a:t>LOGO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05075" y="2681288"/>
            <a:ext cx="6657975" cy="1035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タイトルの書式設定</a:t>
            </a: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05075" y="3886200"/>
            <a:ext cx="6696075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サブタイトルの書式設定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50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53000" y="6237288"/>
            <a:ext cx="2566988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31113" y="73025"/>
            <a:ext cx="1924050" cy="58372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57375" y="73025"/>
            <a:ext cx="5621338" cy="58372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标题和图示或组织结构图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626" name="Picture 8" descr="a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987"/>
            <a:ext cx="9906000" cy="68849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73050" y="2852738"/>
            <a:ext cx="1641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+mn-ea"/>
              </a:rPr>
              <a:t>LOGO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05075" y="2681288"/>
            <a:ext cx="6657975" cy="1035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タイトルの書式設定</a:t>
            </a: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05075" y="3886200"/>
            <a:ext cx="6696075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サブタイトルの書式設定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50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53000" y="6237288"/>
            <a:ext cx="2566988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31113" y="73025"/>
            <a:ext cx="1924050" cy="58372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57375" y="73025"/>
            <a:ext cx="5621338" cy="58372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标题和图示或组织结构图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298" name="Picture 8" descr="a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987"/>
            <a:ext cx="9906000" cy="68849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73050" y="2852738"/>
            <a:ext cx="1641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+mn-ea"/>
              </a:rPr>
              <a:t>LOGO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05075" y="2681288"/>
            <a:ext cx="6657975" cy="1035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タイトルの書式設定</a:t>
            </a: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05075" y="3886200"/>
            <a:ext cx="6696075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サブタイトルの書式設定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50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53000" y="6237288"/>
            <a:ext cx="2566988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31113" y="73025"/>
            <a:ext cx="1924050" cy="58372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57375" y="73025"/>
            <a:ext cx="5621338" cy="58372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标题和图示或组织结构图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634" name="Picture 8" descr="a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987"/>
            <a:ext cx="9906000" cy="68849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73050" y="2852738"/>
            <a:ext cx="1641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+mn-ea"/>
              </a:rPr>
              <a:t>LOGO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05075" y="2681288"/>
            <a:ext cx="6657975" cy="1035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タイトルの書式設定</a:t>
            </a: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05075" y="3886200"/>
            <a:ext cx="6696075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サブタイトルの書式設定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50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53000" y="6237288"/>
            <a:ext cx="2566988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31113" y="73025"/>
            <a:ext cx="1924050" cy="58372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57375" y="73025"/>
            <a:ext cx="5621338" cy="58372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标题和图示或组织结构图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970" name="Picture 8" descr="a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987"/>
            <a:ext cx="9906000" cy="68849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73050" y="2852738"/>
            <a:ext cx="1641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+mn-ea"/>
              </a:rPr>
              <a:t>LOGO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05075" y="2681288"/>
            <a:ext cx="6657975" cy="1035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タイトルの書式設定</a:t>
            </a: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05075" y="3886200"/>
            <a:ext cx="6696075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サブタイトルの書式設定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50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53000" y="6237288"/>
            <a:ext cx="2566988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31113" y="73025"/>
            <a:ext cx="1924050" cy="58372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57375" y="73025"/>
            <a:ext cx="5621338" cy="58372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标题和图示或组织结构图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306" name="Picture 8" descr="a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987"/>
            <a:ext cx="9906000" cy="68849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73050" y="2852738"/>
            <a:ext cx="1641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+mn-ea"/>
              </a:rPr>
              <a:t>LOGO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05075" y="2681288"/>
            <a:ext cx="6657975" cy="1035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タイトルの書式設定</a:t>
            </a: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05075" y="3886200"/>
            <a:ext cx="6696075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サブタイトルの書式設定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50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53000" y="6237288"/>
            <a:ext cx="2566988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31113" y="73025"/>
            <a:ext cx="1924050" cy="58372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57375" y="73025"/>
            <a:ext cx="5621338" cy="58372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标题和图示或组织结构图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42" name="Picture 8" descr="a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987"/>
            <a:ext cx="9906000" cy="68849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73050" y="2852738"/>
            <a:ext cx="1641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+mn-ea"/>
              </a:rPr>
              <a:t>LOGO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05075" y="2681288"/>
            <a:ext cx="6657975" cy="1035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タイトルの書式設定</a:t>
            </a: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05075" y="3886200"/>
            <a:ext cx="6696075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サブタイトルの書式設定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50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53000" y="6237288"/>
            <a:ext cx="2566988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31113" y="73025"/>
            <a:ext cx="1924050" cy="58372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57375" y="73025"/>
            <a:ext cx="5621338" cy="58372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31113" y="73025"/>
            <a:ext cx="1924050" cy="58372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57375" y="73025"/>
            <a:ext cx="5621338" cy="58372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标题和图示或组织结构图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978" name="Picture 8" descr="a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987"/>
            <a:ext cx="9906000" cy="68849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73050" y="2852738"/>
            <a:ext cx="1641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+mn-ea"/>
              </a:rPr>
              <a:t>LOGO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05075" y="2681288"/>
            <a:ext cx="6657975" cy="1035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タイトルの書式設定</a:t>
            </a: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05075" y="3886200"/>
            <a:ext cx="6696075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サブタイトルの書式設定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50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53000" y="6237288"/>
            <a:ext cx="2566988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31113" y="73025"/>
            <a:ext cx="1924050" cy="58372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57375" y="73025"/>
            <a:ext cx="5621338" cy="58372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标题和图示或组织结构图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650" name="Picture 8" descr="a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987"/>
            <a:ext cx="9906000" cy="68849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73050" y="2852738"/>
            <a:ext cx="1641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+mn-ea"/>
              </a:rPr>
              <a:t>LOGO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05075" y="2681288"/>
            <a:ext cx="6657975" cy="1035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タイトルの書式設定</a:t>
            </a: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05075" y="3886200"/>
            <a:ext cx="6696075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サブタイトルの書式設定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50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53000" y="6237288"/>
            <a:ext cx="2566988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标题和图示或组织结构图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31113" y="73025"/>
            <a:ext cx="1924050" cy="58372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57375" y="73025"/>
            <a:ext cx="5621338" cy="58372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标题和图示或组织结构图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986" name="Picture 8" descr="a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987"/>
            <a:ext cx="9906000" cy="68849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73050" y="2852738"/>
            <a:ext cx="1641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+mn-ea"/>
              </a:rPr>
              <a:t>LOGO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05075" y="2681288"/>
            <a:ext cx="6657975" cy="1035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タイトルの書式設定</a:t>
            </a: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05075" y="3886200"/>
            <a:ext cx="6696075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サブタイトルの書式設定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50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53000" y="6237288"/>
            <a:ext cx="2566988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8" descr="a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987"/>
            <a:ext cx="9906000" cy="68849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73050" y="2852738"/>
            <a:ext cx="1641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+mn-ea"/>
              </a:rPr>
              <a:t>LOGO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05075" y="2681288"/>
            <a:ext cx="6657975" cy="1035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タイトルの書式設定</a:t>
            </a: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05075" y="3886200"/>
            <a:ext cx="6696075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サブタイトルの書式設定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50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53000" y="6237288"/>
            <a:ext cx="2566988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31113" y="73025"/>
            <a:ext cx="1924050" cy="58372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57375" y="73025"/>
            <a:ext cx="5621338" cy="58372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标题和图示或组织结构图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22" name="Picture 8" descr="a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987"/>
            <a:ext cx="9906000" cy="68849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73050" y="2852738"/>
            <a:ext cx="1641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+mn-ea"/>
              </a:rPr>
              <a:t>LOGO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05075" y="2681288"/>
            <a:ext cx="6657975" cy="1035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タイトルの書式設定</a:t>
            </a: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05075" y="3886200"/>
            <a:ext cx="6696075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サブタイトルの書式設定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50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53000" y="6237288"/>
            <a:ext cx="2566988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31113" y="73025"/>
            <a:ext cx="1924050" cy="58372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57375" y="73025"/>
            <a:ext cx="5621338" cy="58372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标题和图示或组织结构图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658" name="Picture 8" descr="a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987"/>
            <a:ext cx="9906000" cy="68849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73050" y="2852738"/>
            <a:ext cx="1641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+mn-ea"/>
              </a:rPr>
              <a:t>LOGO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05075" y="2681288"/>
            <a:ext cx="6657975" cy="1035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タイトルの書式設定</a:t>
            </a: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05075" y="3886200"/>
            <a:ext cx="6696075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サブタイトルの書式設定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50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53000" y="6237288"/>
            <a:ext cx="2566988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31113" y="73025"/>
            <a:ext cx="1924050" cy="58372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57375" y="73025"/>
            <a:ext cx="5621338" cy="58372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标题和图示或组织结构图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8994" name="Picture 8" descr="a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987"/>
            <a:ext cx="9906000" cy="68849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73050" y="2852738"/>
            <a:ext cx="1641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+mn-ea"/>
              </a:rPr>
              <a:t>LOGO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05075" y="2681288"/>
            <a:ext cx="6657975" cy="1035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タイトルの書式設定</a:t>
            </a: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05075" y="3886200"/>
            <a:ext cx="6696075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サブタイトルの書式設定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50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53000" y="6237288"/>
            <a:ext cx="2566988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31113" y="73025"/>
            <a:ext cx="1924050" cy="58372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57375" y="73025"/>
            <a:ext cx="5621338" cy="58372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标题和图示或组织结构图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330" name="Picture 8" descr="a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987"/>
            <a:ext cx="9906000" cy="68849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73050" y="2852738"/>
            <a:ext cx="1641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+mn-ea"/>
              </a:rPr>
              <a:t>LOGO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05075" y="2681288"/>
            <a:ext cx="6657975" cy="1035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タイトルの書式設定</a:t>
            </a: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05075" y="3886200"/>
            <a:ext cx="6696075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サブタイトルの書式設定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50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53000" y="6237288"/>
            <a:ext cx="2566988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31113" y="73025"/>
            <a:ext cx="1924050" cy="58372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57375" y="73025"/>
            <a:ext cx="5621338" cy="58372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标题和图示或组织结构图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666" name="Picture 8" descr="a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987"/>
            <a:ext cx="9906000" cy="68849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73050" y="2852738"/>
            <a:ext cx="1641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+mn-ea"/>
              </a:rPr>
              <a:t>LOGO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05075" y="2681288"/>
            <a:ext cx="6657975" cy="1035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タイトルの書式設定</a:t>
            </a: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05075" y="3886200"/>
            <a:ext cx="6696075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サブタイトルの書式設定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50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53000" y="6237288"/>
            <a:ext cx="2566988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31113" y="73025"/>
            <a:ext cx="1924050" cy="58372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57375" y="73025"/>
            <a:ext cx="5621338" cy="58372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标题和图示或组织结构图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02" name="Picture 8" descr="a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987"/>
            <a:ext cx="9906000" cy="68849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73050" y="2852738"/>
            <a:ext cx="1641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+mn-ea"/>
              </a:rPr>
              <a:t>LOGO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05075" y="2681288"/>
            <a:ext cx="6657975" cy="1035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タイトルの書式設定</a:t>
            </a: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05075" y="3886200"/>
            <a:ext cx="6696075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サブタイトルの書式設定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50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53000" y="6237288"/>
            <a:ext cx="2566988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31113" y="73025"/>
            <a:ext cx="1924050" cy="58372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57375" y="73025"/>
            <a:ext cx="5621338" cy="58372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标题和图示或组织结构图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6338" name="Picture 8" descr="a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987"/>
            <a:ext cx="9906000" cy="68849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73050" y="2852738"/>
            <a:ext cx="1641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+mn-ea"/>
              </a:rPr>
              <a:t>LOGO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05075" y="2681288"/>
            <a:ext cx="6657975" cy="1035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タイトルの書式設定</a:t>
            </a: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05075" y="3886200"/>
            <a:ext cx="6696075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サブタイトルの書式設定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50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53000" y="6237288"/>
            <a:ext cx="2566988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31113" y="73025"/>
            <a:ext cx="1924050" cy="58372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57375" y="73025"/>
            <a:ext cx="5621338" cy="58372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31113" y="73025"/>
            <a:ext cx="1924050" cy="58372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57375" y="73025"/>
            <a:ext cx="5621338" cy="58372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标题和图示或组织结构图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0674" name="Picture 8" descr="a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987"/>
            <a:ext cx="9906000" cy="68849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73050" y="2852738"/>
            <a:ext cx="1641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+mn-ea"/>
              </a:rPr>
              <a:t>LOGO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05075" y="2681288"/>
            <a:ext cx="6657975" cy="1035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タイトルの書式設定</a:t>
            </a: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05075" y="3886200"/>
            <a:ext cx="6696075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サブタイトルの書式設定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50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53000" y="6237288"/>
            <a:ext cx="2566988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31113" y="73025"/>
            <a:ext cx="1924050" cy="58372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57375" y="73025"/>
            <a:ext cx="5621338" cy="58372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标题和图示或组织结构图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5010" name="Picture 8" descr="a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987"/>
            <a:ext cx="9906000" cy="68849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73050" y="2852738"/>
            <a:ext cx="1641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+mn-ea"/>
              </a:rPr>
              <a:t>LOGO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05075" y="2681288"/>
            <a:ext cx="6657975" cy="1035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タイトルの書式設定</a:t>
            </a: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05075" y="3886200"/>
            <a:ext cx="6696075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サブタイトルの書式設定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50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53000" y="6237288"/>
            <a:ext cx="2566988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标题和图示或组织结构图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31113" y="73025"/>
            <a:ext cx="1924050" cy="58372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57375" y="73025"/>
            <a:ext cx="5621338" cy="58372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标题和图示或组织结构图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0674" name="Picture 8" descr="a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987"/>
            <a:ext cx="9906000" cy="68849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73050" y="2852738"/>
            <a:ext cx="1641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+mn-ea"/>
              </a:rPr>
              <a:t>LOGO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05075" y="2681288"/>
            <a:ext cx="6657975" cy="1035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タイトルの書式設定</a:t>
            </a: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05075" y="3886200"/>
            <a:ext cx="6696075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サブタイトルの書式設定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50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53000" y="6237288"/>
            <a:ext cx="2566988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8" descr="a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987"/>
            <a:ext cx="9906000" cy="68849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73050" y="2852738"/>
            <a:ext cx="1641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+mn-ea"/>
              </a:rPr>
              <a:t>LOGO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05075" y="2681288"/>
            <a:ext cx="6657975" cy="1035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タイトルの書式設定</a:t>
            </a: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05075" y="3886200"/>
            <a:ext cx="6696075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サブタイトルの書式設定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50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53000" y="6237288"/>
            <a:ext cx="2566988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31113" y="73025"/>
            <a:ext cx="1924050" cy="58372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57375" y="73025"/>
            <a:ext cx="5621338" cy="58372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标题和图示或组织结构图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0674" name="Picture 8" descr="a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987"/>
            <a:ext cx="9906000" cy="68849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73050" y="2852738"/>
            <a:ext cx="1641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+mn-ea"/>
              </a:rPr>
              <a:t>LOGO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05075" y="2681288"/>
            <a:ext cx="6657975" cy="1035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タイトルの書式設定</a:t>
            </a: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05075" y="3886200"/>
            <a:ext cx="6696075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サブタイトルの書式設定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50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53000" y="6237288"/>
            <a:ext cx="2566988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31113" y="73025"/>
            <a:ext cx="1924050" cy="58372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57375" y="73025"/>
            <a:ext cx="5621338" cy="58372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标题和图示或组织结构图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0674" name="Picture 8" descr="a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987"/>
            <a:ext cx="9906000" cy="68849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73050" y="2852738"/>
            <a:ext cx="1641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+mn-ea"/>
              </a:rPr>
              <a:t>LOGO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05075" y="2681288"/>
            <a:ext cx="6657975" cy="1035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タイトルの書式設定</a:t>
            </a: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05075" y="3886200"/>
            <a:ext cx="6696075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サブタイトルの書式設定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50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53000" y="6237288"/>
            <a:ext cx="2566988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31113" y="73025"/>
            <a:ext cx="1924050" cy="58372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57375" y="73025"/>
            <a:ext cx="5621338" cy="58372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标题和图示或组织结构图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666" name="Picture 8" descr="a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987"/>
            <a:ext cx="9906000" cy="68849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73050" y="2852738"/>
            <a:ext cx="1641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+mn-ea"/>
              </a:rPr>
              <a:t>LOGO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05075" y="2681288"/>
            <a:ext cx="6657975" cy="1035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タイトルの書式設定</a:t>
            </a: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05075" y="3886200"/>
            <a:ext cx="6696075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サブタイトルの書式設定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50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53000" y="6237288"/>
            <a:ext cx="2566988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31113" y="73025"/>
            <a:ext cx="1924050" cy="58372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57375" y="73025"/>
            <a:ext cx="5621338" cy="58372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标题和图示或组织结构图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666" name="Picture 8" descr="a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987"/>
            <a:ext cx="9906000" cy="68849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73050" y="2852738"/>
            <a:ext cx="1641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+mn-ea"/>
              </a:rPr>
              <a:t>LOGO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05075" y="2681288"/>
            <a:ext cx="6657975" cy="1035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タイトルの書式設定</a:t>
            </a: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05075" y="3886200"/>
            <a:ext cx="6696075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サブタイトルの書式設定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50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53000" y="6237288"/>
            <a:ext cx="2566988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31113" y="73025"/>
            <a:ext cx="1924050" cy="58372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57375" y="73025"/>
            <a:ext cx="5621338" cy="58372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标题和图示或组织结构图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666" name="Picture 8" descr="a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987"/>
            <a:ext cx="9906000" cy="68849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73050" y="2852738"/>
            <a:ext cx="1641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+mn-ea"/>
              </a:rPr>
              <a:t>LOGO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05075" y="2681288"/>
            <a:ext cx="6657975" cy="1035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タイトルの書式設定</a:t>
            </a: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05075" y="3886200"/>
            <a:ext cx="6696075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サブタイトルの書式設定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50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53000" y="6237288"/>
            <a:ext cx="2566988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31113" y="73025"/>
            <a:ext cx="1924050" cy="58372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57375" y="73025"/>
            <a:ext cx="5621338" cy="58372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标题和图示或组织结构图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02" name="Picture 8" descr="a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987"/>
            <a:ext cx="9906000" cy="68849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73050" y="2852738"/>
            <a:ext cx="1641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+mn-ea"/>
              </a:rPr>
              <a:t>LOGO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05075" y="2681288"/>
            <a:ext cx="6657975" cy="1035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タイトルの書式設定</a:t>
            </a: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05075" y="3886200"/>
            <a:ext cx="6696075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サブタイトルの書式設定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50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53000" y="6237288"/>
            <a:ext cx="2566988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31113" y="73025"/>
            <a:ext cx="1924050" cy="58372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57375" y="73025"/>
            <a:ext cx="5621338" cy="58372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标题和图示或组织结构图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610" name="Picture 8" descr="a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987"/>
            <a:ext cx="9906000" cy="68849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73050" y="2852738"/>
            <a:ext cx="1641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+mn-ea"/>
              </a:rPr>
              <a:t>LOGO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05075" y="2681288"/>
            <a:ext cx="6657975" cy="1035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タイトルの書式設定</a:t>
            </a: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05075" y="3886200"/>
            <a:ext cx="6696075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サブタイトルの書式設定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50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53000" y="6237288"/>
            <a:ext cx="2566988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31113" y="73025"/>
            <a:ext cx="1924050" cy="58372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57375" y="73025"/>
            <a:ext cx="5621338" cy="58372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31113" y="73025"/>
            <a:ext cx="1924050" cy="58372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57375" y="73025"/>
            <a:ext cx="5621338" cy="58372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标题和图示或组织结构图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330" name="Picture 8" descr="a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987"/>
            <a:ext cx="9906000" cy="68849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73050" y="2852738"/>
            <a:ext cx="1641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+mn-ea"/>
              </a:rPr>
              <a:t>LOGO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05075" y="2681288"/>
            <a:ext cx="6657975" cy="1035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タイトルの書式設定</a:t>
            </a: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05075" y="3886200"/>
            <a:ext cx="6696075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サブタイトルの書式設定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50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53000" y="6237288"/>
            <a:ext cx="2566988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31113" y="73025"/>
            <a:ext cx="1924050" cy="58372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57375" y="73025"/>
            <a:ext cx="5621338" cy="58372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标题和图示或组织结构图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22" name="Picture 8" descr="a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987"/>
            <a:ext cx="9906000" cy="68849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73050" y="2852738"/>
            <a:ext cx="1641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+mn-ea"/>
              </a:rPr>
              <a:t>LOGO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05075" y="2681288"/>
            <a:ext cx="6657975" cy="1035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タイトルの書式設定</a:t>
            </a: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05075" y="3886200"/>
            <a:ext cx="6696075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サブタイトルの書式設定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50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53000" y="6237288"/>
            <a:ext cx="2566988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标题和图示或组织结构图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31113" y="73025"/>
            <a:ext cx="1924050" cy="58372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57375" y="73025"/>
            <a:ext cx="5621338" cy="58372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标题和图示或组织结构图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0674" name="Picture 8" descr="a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987"/>
            <a:ext cx="9906000" cy="68849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73050" y="2852738"/>
            <a:ext cx="1641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+mn-ea"/>
              </a:rPr>
              <a:t>LOGO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05075" y="2681288"/>
            <a:ext cx="6657975" cy="1035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タイトルの書式設定</a:t>
            </a: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05075" y="3886200"/>
            <a:ext cx="6696075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サブタイトルの書式設定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50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53000" y="6237288"/>
            <a:ext cx="2566988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4" name="Picture 8" descr="a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987"/>
            <a:ext cx="9906000" cy="68849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73050" y="2852738"/>
            <a:ext cx="1641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+mn-ea"/>
              </a:rPr>
              <a:t>LOGO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05075" y="2681288"/>
            <a:ext cx="6657975" cy="1035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タイトルの書式設定</a:t>
            </a: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05075" y="3886200"/>
            <a:ext cx="6696075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サブタイトルの書式設定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50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53000" y="6237288"/>
            <a:ext cx="2566988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31113" y="73025"/>
            <a:ext cx="1924050" cy="58372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57375" y="73025"/>
            <a:ext cx="5621338" cy="58372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标题和图示或组织结构图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0674" name="Picture 8" descr="a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987"/>
            <a:ext cx="9906000" cy="68849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73050" y="2852738"/>
            <a:ext cx="1641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+mn-ea"/>
              </a:rPr>
              <a:t>LOGO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05075" y="2681288"/>
            <a:ext cx="6657975" cy="1035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タイトルの書式設定</a:t>
            </a: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05075" y="3886200"/>
            <a:ext cx="6696075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サブタイトルの書式設定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50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53000" y="6237288"/>
            <a:ext cx="2566988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31113" y="73025"/>
            <a:ext cx="1924050" cy="58372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57375" y="73025"/>
            <a:ext cx="5621338" cy="58372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标题和图示或组织结构图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0674" name="Picture 8" descr="a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987"/>
            <a:ext cx="9906000" cy="68849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73050" y="2852738"/>
            <a:ext cx="1641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+mn-ea"/>
              </a:rPr>
              <a:t>LOGO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05075" y="2681288"/>
            <a:ext cx="6657975" cy="1035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タイトルの書式設定</a:t>
            </a: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05075" y="3886200"/>
            <a:ext cx="6696075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サブタイトルの書式設定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50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53000" y="6237288"/>
            <a:ext cx="2566988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31113" y="73025"/>
            <a:ext cx="1924050" cy="58372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57375" y="73025"/>
            <a:ext cx="5621338" cy="58372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标题和图示或组织结构图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0674" name="Picture 8" descr="a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987"/>
            <a:ext cx="9906000" cy="68849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73050" y="2852738"/>
            <a:ext cx="1641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+mn-ea"/>
              </a:rPr>
              <a:t>LOGO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05075" y="2681288"/>
            <a:ext cx="6657975" cy="1035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タイトルの書式設定</a:t>
            </a: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05075" y="3886200"/>
            <a:ext cx="6696075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サブタイトルの書式設定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50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53000" y="6237288"/>
            <a:ext cx="2566988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31113" y="73025"/>
            <a:ext cx="1924050" cy="58372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57375" y="73025"/>
            <a:ext cx="5621338" cy="58372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标题和图示或组织结构图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0674" name="Picture 8" descr="a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987"/>
            <a:ext cx="9906000" cy="68849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73050" y="2852738"/>
            <a:ext cx="1641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+mn-ea"/>
              </a:rPr>
              <a:t>LOGO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05075" y="2681288"/>
            <a:ext cx="6657975" cy="1035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タイトルの書式設定</a:t>
            </a: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05075" y="3886200"/>
            <a:ext cx="6696075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サブタイトルの書式設定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50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53000" y="6237288"/>
            <a:ext cx="2566988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31113" y="73025"/>
            <a:ext cx="1924050" cy="58372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57375" y="73025"/>
            <a:ext cx="5621338" cy="58372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标题和图示或组织结构图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0674" name="Picture 8" descr="a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987"/>
            <a:ext cx="9906000" cy="68849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73050" y="2852738"/>
            <a:ext cx="1641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+mn-ea"/>
              </a:rPr>
              <a:t>LOGO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05075" y="2681288"/>
            <a:ext cx="6657975" cy="1035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タイトルの書式設定</a:t>
            </a: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05075" y="3886200"/>
            <a:ext cx="6696075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サブタイトルの書式設定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50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53000" y="6237288"/>
            <a:ext cx="2566988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31113" y="73025"/>
            <a:ext cx="1924050" cy="58372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57375" y="73025"/>
            <a:ext cx="5621338" cy="58372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标题和图示或组织结构图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0674" name="Picture 8" descr="a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987"/>
            <a:ext cx="9906000" cy="68849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73050" y="2852738"/>
            <a:ext cx="1641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+mn-ea"/>
              </a:rPr>
              <a:t>LOGO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05075" y="2681288"/>
            <a:ext cx="6657975" cy="1035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タイトルの書式設定</a:t>
            </a: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05075" y="3886200"/>
            <a:ext cx="6696075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サブタイトルの書式設定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50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53000" y="6237288"/>
            <a:ext cx="2566988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31113" y="73025"/>
            <a:ext cx="1924050" cy="58372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57375" y="73025"/>
            <a:ext cx="5621338" cy="58372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标题和图示或组织结构图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22" name="Picture 8" descr="a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987"/>
            <a:ext cx="9906000" cy="68849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73050" y="2852738"/>
            <a:ext cx="1641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+mn-ea"/>
              </a:rPr>
              <a:t>LOGO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05075" y="2681288"/>
            <a:ext cx="6657975" cy="1035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タイトルの書式設定</a:t>
            </a: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05075" y="3886200"/>
            <a:ext cx="6696075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サブタイトルの書式設定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50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53000" y="6237288"/>
            <a:ext cx="2566988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31113" y="73025"/>
            <a:ext cx="1924050" cy="58372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57375" y="73025"/>
            <a:ext cx="5621338" cy="58372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31113" y="73025"/>
            <a:ext cx="1924050" cy="58372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57375" y="73025"/>
            <a:ext cx="5621338" cy="58372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标题和图示或组织结构图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618" name="Picture 8" descr="a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987"/>
            <a:ext cx="9906000" cy="68849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73050" y="2852738"/>
            <a:ext cx="1641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+mn-ea"/>
              </a:rPr>
              <a:t>LOGO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05075" y="2681288"/>
            <a:ext cx="6657975" cy="1035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タイトルの書式設定</a:t>
            </a: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05075" y="3886200"/>
            <a:ext cx="6696075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サブタイトルの書式設定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50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53000" y="6237288"/>
            <a:ext cx="2566988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31113" y="73025"/>
            <a:ext cx="1924050" cy="58372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57375" y="73025"/>
            <a:ext cx="5621338" cy="58372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标题和图示或组织结构图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618" name="Picture 8" descr="a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987"/>
            <a:ext cx="9906000" cy="68849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73050" y="2852738"/>
            <a:ext cx="1641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+mn-ea"/>
              </a:rPr>
              <a:t>LOGO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05075" y="2681288"/>
            <a:ext cx="6657975" cy="1035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タイトルの書式設定</a:t>
            </a: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05075" y="3886200"/>
            <a:ext cx="6696075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サブタイトルの書式設定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50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53000" y="6237288"/>
            <a:ext cx="2566988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标题和图示或组织结构图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31113" y="73025"/>
            <a:ext cx="1924050" cy="58372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57375" y="73025"/>
            <a:ext cx="5621338" cy="58372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标题和图示或组织结构图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618" name="Picture 8" descr="a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987"/>
            <a:ext cx="9906000" cy="68849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73050" y="2852738"/>
            <a:ext cx="1641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+mn-ea"/>
              </a:rPr>
              <a:t>LOGO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05075" y="2681288"/>
            <a:ext cx="6657975" cy="1035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タイトルの書式設定</a:t>
            </a: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05075" y="3886200"/>
            <a:ext cx="6696075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サブタイトルの書式設定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50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53000" y="6237288"/>
            <a:ext cx="2566988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266" name="Picture 8" descr="a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987"/>
            <a:ext cx="9906000" cy="68849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73050" y="2852738"/>
            <a:ext cx="1641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+mn-ea"/>
              </a:rPr>
              <a:t>LOGO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05075" y="2681288"/>
            <a:ext cx="6657975" cy="1035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タイトルの書式設定</a:t>
            </a: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05075" y="3886200"/>
            <a:ext cx="6696075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サブタイトルの書式設定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50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53000" y="6237288"/>
            <a:ext cx="2566988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31113" y="73025"/>
            <a:ext cx="1924050" cy="58372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57375" y="73025"/>
            <a:ext cx="5621338" cy="58372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标题和图示或组织结构图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618" name="Picture 8" descr="a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987"/>
            <a:ext cx="9906000" cy="68849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73050" y="2852738"/>
            <a:ext cx="1641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+mn-ea"/>
              </a:rPr>
              <a:t>LOGO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05075" y="2681288"/>
            <a:ext cx="6657975" cy="1035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タイトルの書式設定</a:t>
            </a: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05075" y="3886200"/>
            <a:ext cx="6696075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サブタイトルの書式設定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50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53000" y="6237288"/>
            <a:ext cx="2566988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31113" y="73025"/>
            <a:ext cx="1924050" cy="58372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57375" y="73025"/>
            <a:ext cx="5621338" cy="58372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标题和图示或组织结构图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618" name="Picture 8" descr="a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987"/>
            <a:ext cx="9906000" cy="68849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73050" y="2852738"/>
            <a:ext cx="1641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+mn-ea"/>
              </a:rPr>
              <a:t>LOGO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05075" y="2681288"/>
            <a:ext cx="6657975" cy="1035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タイトルの書式設定</a:t>
            </a: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05075" y="3886200"/>
            <a:ext cx="6696075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サブタイトルの書式設定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50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53000" y="6237288"/>
            <a:ext cx="2566988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31113" y="73025"/>
            <a:ext cx="1924050" cy="58372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57375" y="73025"/>
            <a:ext cx="5621338" cy="58372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标题和图示或组织结构图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618" name="Picture 8" descr="a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987"/>
            <a:ext cx="9906000" cy="68849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73050" y="2852738"/>
            <a:ext cx="1641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+mn-ea"/>
              </a:rPr>
              <a:t>LOGO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05075" y="2681288"/>
            <a:ext cx="6657975" cy="1035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タイトルの書式設定</a:t>
            </a: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05075" y="3886200"/>
            <a:ext cx="6696075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サブタイトルの書式設定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50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53000" y="6237288"/>
            <a:ext cx="2566988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31113" y="73025"/>
            <a:ext cx="1924050" cy="58372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57375" y="73025"/>
            <a:ext cx="5621338" cy="58372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标题和图示或组织结构图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618" name="Picture 8" descr="a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987"/>
            <a:ext cx="9906000" cy="68849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73050" y="2852738"/>
            <a:ext cx="1641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+mn-ea"/>
              </a:rPr>
              <a:t>LOGO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05075" y="2681288"/>
            <a:ext cx="6657975" cy="1035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タイトルの書式設定</a:t>
            </a: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05075" y="3886200"/>
            <a:ext cx="6696075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サブタイトルの書式設定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50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53000" y="6237288"/>
            <a:ext cx="2566988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31113" y="73025"/>
            <a:ext cx="1924050" cy="58372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57375" y="73025"/>
            <a:ext cx="5621338" cy="58372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标题和图示或组织结构图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618" name="Picture 8" descr="a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987"/>
            <a:ext cx="9906000" cy="68849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73050" y="2852738"/>
            <a:ext cx="1641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+mn-ea"/>
              </a:rPr>
              <a:t>LOGO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05075" y="2681288"/>
            <a:ext cx="6657975" cy="1035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タイトルの書式設定</a:t>
            </a: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05075" y="3886200"/>
            <a:ext cx="6696075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サブタイトルの書式設定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50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53000" y="6237288"/>
            <a:ext cx="2566988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31113" y="73025"/>
            <a:ext cx="1924050" cy="58372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57375" y="73025"/>
            <a:ext cx="5621338" cy="58372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标题和图示或组织结构图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618" name="Picture 8" descr="a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987"/>
            <a:ext cx="9906000" cy="68849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73050" y="2852738"/>
            <a:ext cx="1641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+mn-ea"/>
              </a:rPr>
              <a:t>LOGO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05075" y="2681288"/>
            <a:ext cx="6657975" cy="1035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タイトルの書式設定</a:t>
            </a: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05075" y="3886200"/>
            <a:ext cx="6696075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サブタイトルの書式設定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50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53000" y="6237288"/>
            <a:ext cx="2566988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31113" y="73025"/>
            <a:ext cx="1924050" cy="58372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57375" y="73025"/>
            <a:ext cx="5621338" cy="58372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标题和图示或组织结构图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618" name="Picture 8" descr="a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987"/>
            <a:ext cx="9906000" cy="68849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73050" y="2852738"/>
            <a:ext cx="1641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+mn-ea"/>
              </a:rPr>
              <a:t>LOGO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05075" y="2681288"/>
            <a:ext cx="6657975" cy="1035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タイトルの書式設定</a:t>
            </a: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05075" y="3886200"/>
            <a:ext cx="6696075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サブタイトルの書式設定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50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53000" y="6237288"/>
            <a:ext cx="2566988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31113" y="73025"/>
            <a:ext cx="1924050" cy="58372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57375" y="73025"/>
            <a:ext cx="5621338" cy="58372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31113" y="73025"/>
            <a:ext cx="1924050" cy="58372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57375" y="73025"/>
            <a:ext cx="5621338" cy="58372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标题和图示或组织结构图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618" name="Picture 8" descr="a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987"/>
            <a:ext cx="9906000" cy="68849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73050" y="2852738"/>
            <a:ext cx="1641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+mn-ea"/>
              </a:rPr>
              <a:t>LOGO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05075" y="2681288"/>
            <a:ext cx="6657975" cy="1035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タイトルの書式設定</a:t>
            </a: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05075" y="3886200"/>
            <a:ext cx="6696075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サブタイトルの書式設定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50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53000" y="6237288"/>
            <a:ext cx="2566988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31113" y="73025"/>
            <a:ext cx="1924050" cy="58372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57375" y="73025"/>
            <a:ext cx="5621338" cy="58372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标题和图示或组织结构图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618" name="Picture 8" descr="a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987"/>
            <a:ext cx="9906000" cy="68849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73050" y="2852738"/>
            <a:ext cx="1641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+mn-ea"/>
              </a:rPr>
              <a:t>LOGO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05075" y="2681288"/>
            <a:ext cx="6657975" cy="1035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タイトルの書式設定</a:t>
            </a: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05075" y="3886200"/>
            <a:ext cx="6696075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サブタイトルの書式設定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50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53000" y="6237288"/>
            <a:ext cx="2566988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标题和图示或组织结构图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31113" y="73025"/>
            <a:ext cx="1924050" cy="58372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57375" y="73025"/>
            <a:ext cx="5621338" cy="58372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标题和图示或组织结构图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618" name="Picture 8" descr="a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987"/>
            <a:ext cx="9906000" cy="68849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73050" y="2852738"/>
            <a:ext cx="1641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+mn-ea"/>
              </a:rPr>
              <a:t>LOGO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05075" y="2681288"/>
            <a:ext cx="6657975" cy="1035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タイトルの書式設定</a:t>
            </a: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05075" y="3886200"/>
            <a:ext cx="6696075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サブタイトルの書式設定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50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53000" y="6237288"/>
            <a:ext cx="2566988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610" name="Picture 8" descr="a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987"/>
            <a:ext cx="9906000" cy="68849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73050" y="2852738"/>
            <a:ext cx="1641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+mn-ea"/>
              </a:rPr>
              <a:t>LOGO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05075" y="2681288"/>
            <a:ext cx="6657975" cy="1035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タイトルの書式設定</a:t>
            </a: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05075" y="3886200"/>
            <a:ext cx="6696075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サブタイトルの書式設定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50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53000" y="6237288"/>
            <a:ext cx="2566988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31113" y="73025"/>
            <a:ext cx="1924050" cy="58372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57375" y="73025"/>
            <a:ext cx="5621338" cy="58372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标题和图示或组织结构图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618" name="Picture 8" descr="a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987"/>
            <a:ext cx="9906000" cy="68849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73050" y="2852738"/>
            <a:ext cx="1641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+mn-ea"/>
              </a:rPr>
              <a:t>LOGO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05075" y="2681288"/>
            <a:ext cx="6657975" cy="1035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タイトルの書式設定</a:t>
            </a: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05075" y="3886200"/>
            <a:ext cx="6696075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サブタイトルの書式設定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50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53000" y="6237288"/>
            <a:ext cx="2566988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31113" y="73025"/>
            <a:ext cx="1924050" cy="58372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57375" y="73025"/>
            <a:ext cx="5621338" cy="58372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标题和图示或组织结构图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618" name="Picture 8" descr="a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987"/>
            <a:ext cx="9906000" cy="68849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73050" y="2852738"/>
            <a:ext cx="1641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+mn-ea"/>
              </a:rPr>
              <a:t>LOGO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05075" y="2681288"/>
            <a:ext cx="6657975" cy="1035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タイトルの書式設定</a:t>
            </a: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05075" y="3886200"/>
            <a:ext cx="6696075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サブタイトルの書式設定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50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53000" y="6237288"/>
            <a:ext cx="2566988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31113" y="73025"/>
            <a:ext cx="1924050" cy="58372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57375" y="73025"/>
            <a:ext cx="5621338" cy="58372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标题和图示或组织结构图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618" name="Picture 8" descr="a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987"/>
            <a:ext cx="9906000" cy="68849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73050" y="2852738"/>
            <a:ext cx="1641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+mn-ea"/>
              </a:rPr>
              <a:t>LOGO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05075" y="2681288"/>
            <a:ext cx="6657975" cy="1035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タイトルの書式設定</a:t>
            </a: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05075" y="3886200"/>
            <a:ext cx="6696075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サブタイトルの書式設定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50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53000" y="6237288"/>
            <a:ext cx="2566988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31113" y="73025"/>
            <a:ext cx="1924050" cy="58372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57375" y="73025"/>
            <a:ext cx="5621338" cy="58372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标题和图示或组织结构图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618" name="Picture 8" descr="a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987"/>
            <a:ext cx="9906000" cy="68849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73050" y="2852738"/>
            <a:ext cx="1641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+mn-ea"/>
              </a:rPr>
              <a:t>LOGO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05075" y="2681288"/>
            <a:ext cx="6657975" cy="1035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タイトルの書式設定</a:t>
            </a: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05075" y="3886200"/>
            <a:ext cx="6696075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サブタイトルの書式設定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50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53000" y="6237288"/>
            <a:ext cx="2566988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31113" y="73025"/>
            <a:ext cx="1924050" cy="58372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57375" y="73025"/>
            <a:ext cx="5621338" cy="58372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标题和图示或组织结构图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618" name="Picture 8" descr="a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987"/>
            <a:ext cx="9906000" cy="68849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73050" y="2852738"/>
            <a:ext cx="1641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+mn-ea"/>
              </a:rPr>
              <a:t>LOGO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05075" y="2681288"/>
            <a:ext cx="6657975" cy="1035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タイトルの書式設定</a:t>
            </a: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05075" y="3886200"/>
            <a:ext cx="6696075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サブタイトルの書式設定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50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53000" y="6237288"/>
            <a:ext cx="2566988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31113" y="73025"/>
            <a:ext cx="1924050" cy="58372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57375" y="73025"/>
            <a:ext cx="5621338" cy="58372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标题和图示或组织结构图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618" name="Picture 8" descr="a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987"/>
            <a:ext cx="9906000" cy="68849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73050" y="2852738"/>
            <a:ext cx="1641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+mn-ea"/>
              </a:rPr>
              <a:t>LOGO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05075" y="2681288"/>
            <a:ext cx="6657975" cy="1035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タイトルの書式設定</a:t>
            </a: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05075" y="3886200"/>
            <a:ext cx="6696075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サブタイトルの書式設定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50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53000" y="6237288"/>
            <a:ext cx="2566988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31113" y="73025"/>
            <a:ext cx="1924050" cy="58372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57375" y="73025"/>
            <a:ext cx="5621338" cy="58372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标题和图示或组织结构图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618" name="Picture 8" descr="a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987"/>
            <a:ext cx="9906000" cy="68849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73050" y="2852738"/>
            <a:ext cx="1641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+mn-ea"/>
              </a:rPr>
              <a:t>LOGO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05075" y="2681288"/>
            <a:ext cx="6657975" cy="1035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タイトルの書式設定</a:t>
            </a: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05075" y="3886200"/>
            <a:ext cx="6696075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サブタイトルの書式設定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50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53000" y="6237288"/>
            <a:ext cx="2566988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31113" y="73025"/>
            <a:ext cx="1924050" cy="58372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57375" y="73025"/>
            <a:ext cx="5621338" cy="58372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31113" y="73025"/>
            <a:ext cx="1924050" cy="58372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57375" y="73025"/>
            <a:ext cx="5621338" cy="58372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标题和图示或组织结构图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标题和图示或组织结构图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946" name="Picture 8" descr="a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987"/>
            <a:ext cx="9906000" cy="68849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73050" y="2852738"/>
            <a:ext cx="1641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+mn-ea"/>
              </a:rPr>
              <a:t>LOGO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05075" y="2681288"/>
            <a:ext cx="6657975" cy="1035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タイトルの書式設定</a:t>
            </a: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05075" y="3886200"/>
            <a:ext cx="6696075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サブタイトルの書式設定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50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53000" y="6237288"/>
            <a:ext cx="2566988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4.xml"/><Relationship Id="rId13" Type="http://schemas.openxmlformats.org/officeDocument/2006/relationships/slideLayout" Target="../slideLayouts/slideLayout139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33.xml"/><Relationship Id="rId12" Type="http://schemas.openxmlformats.org/officeDocument/2006/relationships/slideLayout" Target="../slideLayouts/slideLayout138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28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27.xml"/><Relationship Id="rId6" Type="http://schemas.openxmlformats.org/officeDocument/2006/relationships/slideLayout" Target="../slideLayouts/slideLayout132.xml"/><Relationship Id="rId11" Type="http://schemas.openxmlformats.org/officeDocument/2006/relationships/slideLayout" Target="../slideLayouts/slideLayout137.xml"/><Relationship Id="rId5" Type="http://schemas.openxmlformats.org/officeDocument/2006/relationships/slideLayout" Target="../slideLayouts/slideLayout131.xml"/><Relationship Id="rId15" Type="http://schemas.openxmlformats.org/officeDocument/2006/relationships/theme" Target="../theme/theme10.xml"/><Relationship Id="rId10" Type="http://schemas.openxmlformats.org/officeDocument/2006/relationships/slideLayout" Target="../slideLayouts/slideLayout136.xml"/><Relationship Id="rId4" Type="http://schemas.openxmlformats.org/officeDocument/2006/relationships/slideLayout" Target="../slideLayouts/slideLayout130.xml"/><Relationship Id="rId9" Type="http://schemas.openxmlformats.org/officeDocument/2006/relationships/slideLayout" Target="../slideLayouts/slideLayout135.xml"/><Relationship Id="rId14" Type="http://schemas.openxmlformats.org/officeDocument/2006/relationships/slideLayout" Target="../slideLayouts/slideLayout140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8.xml"/><Relationship Id="rId13" Type="http://schemas.openxmlformats.org/officeDocument/2006/relationships/slideLayout" Target="../slideLayouts/slideLayout15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143.xml"/><Relationship Id="rId7" Type="http://schemas.openxmlformats.org/officeDocument/2006/relationships/slideLayout" Target="../slideLayouts/slideLayout147.xml"/><Relationship Id="rId12" Type="http://schemas.openxmlformats.org/officeDocument/2006/relationships/slideLayout" Target="../slideLayouts/slideLayout15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4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41.xml"/><Relationship Id="rId6" Type="http://schemas.openxmlformats.org/officeDocument/2006/relationships/slideLayout" Target="../slideLayouts/slideLayout146.xml"/><Relationship Id="rId11" Type="http://schemas.openxmlformats.org/officeDocument/2006/relationships/slideLayout" Target="../slideLayouts/slideLayout151.xml"/><Relationship Id="rId5" Type="http://schemas.openxmlformats.org/officeDocument/2006/relationships/slideLayout" Target="../slideLayouts/slideLayout145.xml"/><Relationship Id="rId15" Type="http://schemas.openxmlformats.org/officeDocument/2006/relationships/theme" Target="../theme/theme11.xml"/><Relationship Id="rId10" Type="http://schemas.openxmlformats.org/officeDocument/2006/relationships/slideLayout" Target="../slideLayouts/slideLayout150.xml"/><Relationship Id="rId4" Type="http://schemas.openxmlformats.org/officeDocument/2006/relationships/slideLayout" Target="../slideLayouts/slideLayout144.xml"/><Relationship Id="rId9" Type="http://schemas.openxmlformats.org/officeDocument/2006/relationships/slideLayout" Target="../slideLayouts/slideLayout149.xml"/><Relationship Id="rId14" Type="http://schemas.openxmlformats.org/officeDocument/2006/relationships/slideLayout" Target="../slideLayouts/slideLayout154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13" Type="http://schemas.openxmlformats.org/officeDocument/2006/relationships/slideLayout" Target="../slideLayouts/slideLayout167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slideLayout" Target="../slideLayouts/slideLayout166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56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5" Type="http://schemas.openxmlformats.org/officeDocument/2006/relationships/theme" Target="../theme/theme12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Relationship Id="rId14" Type="http://schemas.openxmlformats.org/officeDocument/2006/relationships/slideLayout" Target="../slideLayouts/slideLayout168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6.xml"/><Relationship Id="rId13" Type="http://schemas.openxmlformats.org/officeDocument/2006/relationships/slideLayout" Target="../slideLayouts/slideLayout181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171.xml"/><Relationship Id="rId7" Type="http://schemas.openxmlformats.org/officeDocument/2006/relationships/slideLayout" Target="../slideLayouts/slideLayout175.xml"/><Relationship Id="rId12" Type="http://schemas.openxmlformats.org/officeDocument/2006/relationships/slideLayout" Target="../slideLayouts/slideLayout180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70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69.xml"/><Relationship Id="rId6" Type="http://schemas.openxmlformats.org/officeDocument/2006/relationships/slideLayout" Target="../slideLayouts/slideLayout174.xml"/><Relationship Id="rId11" Type="http://schemas.openxmlformats.org/officeDocument/2006/relationships/slideLayout" Target="../slideLayouts/slideLayout179.xml"/><Relationship Id="rId5" Type="http://schemas.openxmlformats.org/officeDocument/2006/relationships/slideLayout" Target="../slideLayouts/slideLayout173.xml"/><Relationship Id="rId15" Type="http://schemas.openxmlformats.org/officeDocument/2006/relationships/theme" Target="../theme/theme13.xml"/><Relationship Id="rId10" Type="http://schemas.openxmlformats.org/officeDocument/2006/relationships/slideLayout" Target="../slideLayouts/slideLayout178.xml"/><Relationship Id="rId4" Type="http://schemas.openxmlformats.org/officeDocument/2006/relationships/slideLayout" Target="../slideLayouts/slideLayout172.xml"/><Relationship Id="rId9" Type="http://schemas.openxmlformats.org/officeDocument/2006/relationships/slideLayout" Target="../slideLayouts/slideLayout177.xml"/><Relationship Id="rId14" Type="http://schemas.openxmlformats.org/officeDocument/2006/relationships/slideLayout" Target="../slideLayouts/slideLayout182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0.xml"/><Relationship Id="rId13" Type="http://schemas.openxmlformats.org/officeDocument/2006/relationships/slideLayout" Target="../slideLayouts/slideLayout195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185.xml"/><Relationship Id="rId7" Type="http://schemas.openxmlformats.org/officeDocument/2006/relationships/slideLayout" Target="../slideLayouts/slideLayout189.xml"/><Relationship Id="rId12" Type="http://schemas.openxmlformats.org/officeDocument/2006/relationships/slideLayout" Target="../slideLayouts/slideLayout194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84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83.xml"/><Relationship Id="rId6" Type="http://schemas.openxmlformats.org/officeDocument/2006/relationships/slideLayout" Target="../slideLayouts/slideLayout188.xml"/><Relationship Id="rId11" Type="http://schemas.openxmlformats.org/officeDocument/2006/relationships/slideLayout" Target="../slideLayouts/slideLayout193.xml"/><Relationship Id="rId5" Type="http://schemas.openxmlformats.org/officeDocument/2006/relationships/slideLayout" Target="../slideLayouts/slideLayout187.xml"/><Relationship Id="rId15" Type="http://schemas.openxmlformats.org/officeDocument/2006/relationships/theme" Target="../theme/theme14.xml"/><Relationship Id="rId10" Type="http://schemas.openxmlformats.org/officeDocument/2006/relationships/slideLayout" Target="../slideLayouts/slideLayout192.xml"/><Relationship Id="rId4" Type="http://schemas.openxmlformats.org/officeDocument/2006/relationships/slideLayout" Target="../slideLayouts/slideLayout186.xml"/><Relationship Id="rId9" Type="http://schemas.openxmlformats.org/officeDocument/2006/relationships/slideLayout" Target="../slideLayouts/slideLayout191.xml"/><Relationship Id="rId14" Type="http://schemas.openxmlformats.org/officeDocument/2006/relationships/slideLayout" Target="../slideLayouts/slideLayout196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4.xml"/><Relationship Id="rId13" Type="http://schemas.openxmlformats.org/officeDocument/2006/relationships/slideLayout" Target="../slideLayouts/slideLayout209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199.xml"/><Relationship Id="rId7" Type="http://schemas.openxmlformats.org/officeDocument/2006/relationships/slideLayout" Target="../slideLayouts/slideLayout203.xml"/><Relationship Id="rId12" Type="http://schemas.openxmlformats.org/officeDocument/2006/relationships/slideLayout" Target="../slideLayouts/slideLayout208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98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97.xml"/><Relationship Id="rId6" Type="http://schemas.openxmlformats.org/officeDocument/2006/relationships/slideLayout" Target="../slideLayouts/slideLayout202.xml"/><Relationship Id="rId11" Type="http://schemas.openxmlformats.org/officeDocument/2006/relationships/slideLayout" Target="../slideLayouts/slideLayout207.xml"/><Relationship Id="rId5" Type="http://schemas.openxmlformats.org/officeDocument/2006/relationships/slideLayout" Target="../slideLayouts/slideLayout201.xml"/><Relationship Id="rId15" Type="http://schemas.openxmlformats.org/officeDocument/2006/relationships/theme" Target="../theme/theme15.xml"/><Relationship Id="rId10" Type="http://schemas.openxmlformats.org/officeDocument/2006/relationships/slideLayout" Target="../slideLayouts/slideLayout206.xml"/><Relationship Id="rId4" Type="http://schemas.openxmlformats.org/officeDocument/2006/relationships/slideLayout" Target="../slideLayouts/slideLayout200.xml"/><Relationship Id="rId9" Type="http://schemas.openxmlformats.org/officeDocument/2006/relationships/slideLayout" Target="../slideLayouts/slideLayout205.xml"/><Relationship Id="rId14" Type="http://schemas.openxmlformats.org/officeDocument/2006/relationships/slideLayout" Target="../slideLayouts/slideLayout210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8.xml"/><Relationship Id="rId13" Type="http://schemas.openxmlformats.org/officeDocument/2006/relationships/slideLayout" Target="../slideLayouts/slideLayout22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213.xml"/><Relationship Id="rId7" Type="http://schemas.openxmlformats.org/officeDocument/2006/relationships/slideLayout" Target="../slideLayouts/slideLayout217.xml"/><Relationship Id="rId12" Type="http://schemas.openxmlformats.org/officeDocument/2006/relationships/slideLayout" Target="../slideLayouts/slideLayout22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1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211.xml"/><Relationship Id="rId6" Type="http://schemas.openxmlformats.org/officeDocument/2006/relationships/slideLayout" Target="../slideLayouts/slideLayout216.xml"/><Relationship Id="rId11" Type="http://schemas.openxmlformats.org/officeDocument/2006/relationships/slideLayout" Target="../slideLayouts/slideLayout221.xml"/><Relationship Id="rId5" Type="http://schemas.openxmlformats.org/officeDocument/2006/relationships/slideLayout" Target="../slideLayouts/slideLayout215.xml"/><Relationship Id="rId15" Type="http://schemas.openxmlformats.org/officeDocument/2006/relationships/theme" Target="../theme/theme16.xml"/><Relationship Id="rId10" Type="http://schemas.openxmlformats.org/officeDocument/2006/relationships/slideLayout" Target="../slideLayouts/slideLayout220.xml"/><Relationship Id="rId4" Type="http://schemas.openxmlformats.org/officeDocument/2006/relationships/slideLayout" Target="../slideLayouts/slideLayout214.xml"/><Relationship Id="rId9" Type="http://schemas.openxmlformats.org/officeDocument/2006/relationships/slideLayout" Target="../slideLayouts/slideLayout219.xml"/><Relationship Id="rId14" Type="http://schemas.openxmlformats.org/officeDocument/2006/relationships/slideLayout" Target="../slideLayouts/slideLayout22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2.xml"/><Relationship Id="rId13" Type="http://schemas.openxmlformats.org/officeDocument/2006/relationships/slideLayout" Target="../slideLayouts/slideLayout237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227.xml"/><Relationship Id="rId7" Type="http://schemas.openxmlformats.org/officeDocument/2006/relationships/slideLayout" Target="../slideLayouts/slideLayout231.xml"/><Relationship Id="rId12" Type="http://schemas.openxmlformats.org/officeDocument/2006/relationships/slideLayout" Target="../slideLayouts/slideLayout236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26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225.xml"/><Relationship Id="rId6" Type="http://schemas.openxmlformats.org/officeDocument/2006/relationships/slideLayout" Target="../slideLayouts/slideLayout230.xml"/><Relationship Id="rId11" Type="http://schemas.openxmlformats.org/officeDocument/2006/relationships/slideLayout" Target="../slideLayouts/slideLayout235.xml"/><Relationship Id="rId5" Type="http://schemas.openxmlformats.org/officeDocument/2006/relationships/slideLayout" Target="../slideLayouts/slideLayout229.xml"/><Relationship Id="rId15" Type="http://schemas.openxmlformats.org/officeDocument/2006/relationships/theme" Target="../theme/theme17.xml"/><Relationship Id="rId10" Type="http://schemas.openxmlformats.org/officeDocument/2006/relationships/slideLayout" Target="../slideLayouts/slideLayout234.xml"/><Relationship Id="rId4" Type="http://schemas.openxmlformats.org/officeDocument/2006/relationships/slideLayout" Target="../slideLayouts/slideLayout228.xml"/><Relationship Id="rId9" Type="http://schemas.openxmlformats.org/officeDocument/2006/relationships/slideLayout" Target="../slideLayouts/slideLayout233.xml"/><Relationship Id="rId14" Type="http://schemas.openxmlformats.org/officeDocument/2006/relationships/slideLayout" Target="../slideLayouts/slideLayout238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6.xml"/><Relationship Id="rId13" Type="http://schemas.openxmlformats.org/officeDocument/2006/relationships/slideLayout" Target="../slideLayouts/slideLayout251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241.xml"/><Relationship Id="rId7" Type="http://schemas.openxmlformats.org/officeDocument/2006/relationships/slideLayout" Target="../slideLayouts/slideLayout245.xml"/><Relationship Id="rId12" Type="http://schemas.openxmlformats.org/officeDocument/2006/relationships/slideLayout" Target="../slideLayouts/slideLayout250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40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239.xml"/><Relationship Id="rId6" Type="http://schemas.openxmlformats.org/officeDocument/2006/relationships/slideLayout" Target="../slideLayouts/slideLayout244.xml"/><Relationship Id="rId11" Type="http://schemas.openxmlformats.org/officeDocument/2006/relationships/slideLayout" Target="../slideLayouts/slideLayout249.xml"/><Relationship Id="rId5" Type="http://schemas.openxmlformats.org/officeDocument/2006/relationships/slideLayout" Target="../slideLayouts/slideLayout243.xml"/><Relationship Id="rId15" Type="http://schemas.openxmlformats.org/officeDocument/2006/relationships/theme" Target="../theme/theme18.xml"/><Relationship Id="rId10" Type="http://schemas.openxmlformats.org/officeDocument/2006/relationships/slideLayout" Target="../slideLayouts/slideLayout248.xml"/><Relationship Id="rId4" Type="http://schemas.openxmlformats.org/officeDocument/2006/relationships/slideLayout" Target="../slideLayouts/slideLayout242.xml"/><Relationship Id="rId9" Type="http://schemas.openxmlformats.org/officeDocument/2006/relationships/slideLayout" Target="../slideLayouts/slideLayout247.xml"/><Relationship Id="rId14" Type="http://schemas.openxmlformats.org/officeDocument/2006/relationships/slideLayout" Target="../slideLayouts/slideLayout252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0.xml"/><Relationship Id="rId13" Type="http://schemas.openxmlformats.org/officeDocument/2006/relationships/slideLayout" Target="../slideLayouts/slideLayout265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255.xml"/><Relationship Id="rId7" Type="http://schemas.openxmlformats.org/officeDocument/2006/relationships/slideLayout" Target="../slideLayouts/slideLayout259.xml"/><Relationship Id="rId12" Type="http://schemas.openxmlformats.org/officeDocument/2006/relationships/slideLayout" Target="../slideLayouts/slideLayout264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54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253.xml"/><Relationship Id="rId6" Type="http://schemas.openxmlformats.org/officeDocument/2006/relationships/slideLayout" Target="../slideLayouts/slideLayout258.xml"/><Relationship Id="rId11" Type="http://schemas.openxmlformats.org/officeDocument/2006/relationships/slideLayout" Target="../slideLayouts/slideLayout263.xml"/><Relationship Id="rId5" Type="http://schemas.openxmlformats.org/officeDocument/2006/relationships/slideLayout" Target="../slideLayouts/slideLayout257.xml"/><Relationship Id="rId15" Type="http://schemas.openxmlformats.org/officeDocument/2006/relationships/theme" Target="../theme/theme19.xml"/><Relationship Id="rId10" Type="http://schemas.openxmlformats.org/officeDocument/2006/relationships/slideLayout" Target="../slideLayouts/slideLayout262.xml"/><Relationship Id="rId4" Type="http://schemas.openxmlformats.org/officeDocument/2006/relationships/slideLayout" Target="../slideLayouts/slideLayout256.xml"/><Relationship Id="rId9" Type="http://schemas.openxmlformats.org/officeDocument/2006/relationships/slideLayout" Target="../slideLayouts/slideLayout261.xml"/><Relationship Id="rId14" Type="http://schemas.openxmlformats.org/officeDocument/2006/relationships/slideLayout" Target="../slideLayouts/slideLayout266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4.xml"/><Relationship Id="rId13" Type="http://schemas.openxmlformats.org/officeDocument/2006/relationships/slideLayout" Target="../slideLayouts/slideLayout279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269.xml"/><Relationship Id="rId7" Type="http://schemas.openxmlformats.org/officeDocument/2006/relationships/slideLayout" Target="../slideLayouts/slideLayout273.xml"/><Relationship Id="rId12" Type="http://schemas.openxmlformats.org/officeDocument/2006/relationships/slideLayout" Target="../slideLayouts/slideLayout278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68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267.xml"/><Relationship Id="rId6" Type="http://schemas.openxmlformats.org/officeDocument/2006/relationships/slideLayout" Target="../slideLayouts/slideLayout272.xml"/><Relationship Id="rId11" Type="http://schemas.openxmlformats.org/officeDocument/2006/relationships/slideLayout" Target="../slideLayouts/slideLayout277.xml"/><Relationship Id="rId5" Type="http://schemas.openxmlformats.org/officeDocument/2006/relationships/slideLayout" Target="../slideLayouts/slideLayout271.xml"/><Relationship Id="rId15" Type="http://schemas.openxmlformats.org/officeDocument/2006/relationships/theme" Target="../theme/theme20.xml"/><Relationship Id="rId10" Type="http://schemas.openxmlformats.org/officeDocument/2006/relationships/slideLayout" Target="../slideLayouts/slideLayout276.xml"/><Relationship Id="rId4" Type="http://schemas.openxmlformats.org/officeDocument/2006/relationships/slideLayout" Target="../slideLayouts/slideLayout270.xml"/><Relationship Id="rId9" Type="http://schemas.openxmlformats.org/officeDocument/2006/relationships/slideLayout" Target="../slideLayouts/slideLayout275.xml"/><Relationship Id="rId14" Type="http://schemas.openxmlformats.org/officeDocument/2006/relationships/slideLayout" Target="../slideLayouts/slideLayout280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8.xml"/><Relationship Id="rId13" Type="http://schemas.openxmlformats.org/officeDocument/2006/relationships/slideLayout" Target="../slideLayouts/slideLayout29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283.xml"/><Relationship Id="rId7" Type="http://schemas.openxmlformats.org/officeDocument/2006/relationships/slideLayout" Target="../slideLayouts/slideLayout287.xml"/><Relationship Id="rId12" Type="http://schemas.openxmlformats.org/officeDocument/2006/relationships/slideLayout" Target="../slideLayouts/slideLayout29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8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281.xml"/><Relationship Id="rId6" Type="http://schemas.openxmlformats.org/officeDocument/2006/relationships/slideLayout" Target="../slideLayouts/slideLayout286.xml"/><Relationship Id="rId11" Type="http://schemas.openxmlformats.org/officeDocument/2006/relationships/slideLayout" Target="../slideLayouts/slideLayout291.xml"/><Relationship Id="rId5" Type="http://schemas.openxmlformats.org/officeDocument/2006/relationships/slideLayout" Target="../slideLayouts/slideLayout285.xml"/><Relationship Id="rId15" Type="http://schemas.openxmlformats.org/officeDocument/2006/relationships/theme" Target="../theme/theme21.xml"/><Relationship Id="rId10" Type="http://schemas.openxmlformats.org/officeDocument/2006/relationships/slideLayout" Target="../slideLayouts/slideLayout290.xml"/><Relationship Id="rId4" Type="http://schemas.openxmlformats.org/officeDocument/2006/relationships/slideLayout" Target="../slideLayouts/slideLayout284.xml"/><Relationship Id="rId9" Type="http://schemas.openxmlformats.org/officeDocument/2006/relationships/slideLayout" Target="../slideLayouts/slideLayout289.xml"/><Relationship Id="rId14" Type="http://schemas.openxmlformats.org/officeDocument/2006/relationships/slideLayout" Target="../slideLayouts/slideLayout294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2.xml"/><Relationship Id="rId13" Type="http://schemas.openxmlformats.org/officeDocument/2006/relationships/slideLayout" Target="../slideLayouts/slideLayout307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297.xml"/><Relationship Id="rId7" Type="http://schemas.openxmlformats.org/officeDocument/2006/relationships/slideLayout" Target="../slideLayouts/slideLayout301.xml"/><Relationship Id="rId12" Type="http://schemas.openxmlformats.org/officeDocument/2006/relationships/slideLayout" Target="../slideLayouts/slideLayout306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96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295.xml"/><Relationship Id="rId6" Type="http://schemas.openxmlformats.org/officeDocument/2006/relationships/slideLayout" Target="../slideLayouts/slideLayout300.xml"/><Relationship Id="rId11" Type="http://schemas.openxmlformats.org/officeDocument/2006/relationships/slideLayout" Target="../slideLayouts/slideLayout305.xml"/><Relationship Id="rId5" Type="http://schemas.openxmlformats.org/officeDocument/2006/relationships/slideLayout" Target="../slideLayouts/slideLayout299.xml"/><Relationship Id="rId15" Type="http://schemas.openxmlformats.org/officeDocument/2006/relationships/theme" Target="../theme/theme22.xml"/><Relationship Id="rId10" Type="http://schemas.openxmlformats.org/officeDocument/2006/relationships/slideLayout" Target="../slideLayouts/slideLayout304.xml"/><Relationship Id="rId4" Type="http://schemas.openxmlformats.org/officeDocument/2006/relationships/slideLayout" Target="../slideLayouts/slideLayout298.xml"/><Relationship Id="rId9" Type="http://schemas.openxmlformats.org/officeDocument/2006/relationships/slideLayout" Target="../slideLayouts/slideLayout303.xml"/><Relationship Id="rId14" Type="http://schemas.openxmlformats.org/officeDocument/2006/relationships/slideLayout" Target="../slideLayouts/slideLayout308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6.xml"/><Relationship Id="rId13" Type="http://schemas.openxmlformats.org/officeDocument/2006/relationships/slideLayout" Target="../slideLayouts/slideLayout321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11.xml"/><Relationship Id="rId7" Type="http://schemas.openxmlformats.org/officeDocument/2006/relationships/slideLayout" Target="../slideLayouts/slideLayout315.xml"/><Relationship Id="rId12" Type="http://schemas.openxmlformats.org/officeDocument/2006/relationships/slideLayout" Target="../slideLayouts/slideLayout320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310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309.xml"/><Relationship Id="rId6" Type="http://schemas.openxmlformats.org/officeDocument/2006/relationships/slideLayout" Target="../slideLayouts/slideLayout314.xml"/><Relationship Id="rId11" Type="http://schemas.openxmlformats.org/officeDocument/2006/relationships/slideLayout" Target="../slideLayouts/slideLayout319.xml"/><Relationship Id="rId5" Type="http://schemas.openxmlformats.org/officeDocument/2006/relationships/slideLayout" Target="../slideLayouts/slideLayout313.xml"/><Relationship Id="rId15" Type="http://schemas.openxmlformats.org/officeDocument/2006/relationships/theme" Target="../theme/theme23.xml"/><Relationship Id="rId10" Type="http://schemas.openxmlformats.org/officeDocument/2006/relationships/slideLayout" Target="../slideLayouts/slideLayout318.xml"/><Relationship Id="rId4" Type="http://schemas.openxmlformats.org/officeDocument/2006/relationships/slideLayout" Target="../slideLayouts/slideLayout312.xml"/><Relationship Id="rId9" Type="http://schemas.openxmlformats.org/officeDocument/2006/relationships/slideLayout" Target="../slideLayouts/slideLayout317.xml"/><Relationship Id="rId14" Type="http://schemas.openxmlformats.org/officeDocument/2006/relationships/slideLayout" Target="../slideLayouts/slideLayout322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0.xml"/><Relationship Id="rId13" Type="http://schemas.openxmlformats.org/officeDocument/2006/relationships/slideLayout" Target="../slideLayouts/slideLayout335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25.xml"/><Relationship Id="rId7" Type="http://schemas.openxmlformats.org/officeDocument/2006/relationships/slideLayout" Target="../slideLayouts/slideLayout329.xml"/><Relationship Id="rId12" Type="http://schemas.openxmlformats.org/officeDocument/2006/relationships/slideLayout" Target="../slideLayouts/slideLayout334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324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323.xml"/><Relationship Id="rId6" Type="http://schemas.openxmlformats.org/officeDocument/2006/relationships/slideLayout" Target="../slideLayouts/slideLayout328.xml"/><Relationship Id="rId11" Type="http://schemas.openxmlformats.org/officeDocument/2006/relationships/slideLayout" Target="../slideLayouts/slideLayout333.xml"/><Relationship Id="rId5" Type="http://schemas.openxmlformats.org/officeDocument/2006/relationships/slideLayout" Target="../slideLayouts/slideLayout327.xml"/><Relationship Id="rId15" Type="http://schemas.openxmlformats.org/officeDocument/2006/relationships/theme" Target="../theme/theme24.xml"/><Relationship Id="rId10" Type="http://schemas.openxmlformats.org/officeDocument/2006/relationships/slideLayout" Target="../slideLayouts/slideLayout332.xml"/><Relationship Id="rId4" Type="http://schemas.openxmlformats.org/officeDocument/2006/relationships/slideLayout" Target="../slideLayouts/slideLayout326.xml"/><Relationship Id="rId9" Type="http://schemas.openxmlformats.org/officeDocument/2006/relationships/slideLayout" Target="../slideLayouts/slideLayout331.xml"/><Relationship Id="rId14" Type="http://schemas.openxmlformats.org/officeDocument/2006/relationships/slideLayout" Target="../slideLayouts/slideLayout336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4.xml"/><Relationship Id="rId13" Type="http://schemas.openxmlformats.org/officeDocument/2006/relationships/slideLayout" Target="../slideLayouts/slideLayout349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39.xml"/><Relationship Id="rId7" Type="http://schemas.openxmlformats.org/officeDocument/2006/relationships/slideLayout" Target="../slideLayouts/slideLayout343.xml"/><Relationship Id="rId12" Type="http://schemas.openxmlformats.org/officeDocument/2006/relationships/slideLayout" Target="../slideLayouts/slideLayout348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338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337.xml"/><Relationship Id="rId6" Type="http://schemas.openxmlformats.org/officeDocument/2006/relationships/slideLayout" Target="../slideLayouts/slideLayout342.xml"/><Relationship Id="rId11" Type="http://schemas.openxmlformats.org/officeDocument/2006/relationships/slideLayout" Target="../slideLayouts/slideLayout347.xml"/><Relationship Id="rId5" Type="http://schemas.openxmlformats.org/officeDocument/2006/relationships/slideLayout" Target="../slideLayouts/slideLayout341.xml"/><Relationship Id="rId15" Type="http://schemas.openxmlformats.org/officeDocument/2006/relationships/theme" Target="../theme/theme25.xml"/><Relationship Id="rId10" Type="http://schemas.openxmlformats.org/officeDocument/2006/relationships/slideLayout" Target="../slideLayouts/slideLayout346.xml"/><Relationship Id="rId4" Type="http://schemas.openxmlformats.org/officeDocument/2006/relationships/slideLayout" Target="../slideLayouts/slideLayout340.xml"/><Relationship Id="rId9" Type="http://schemas.openxmlformats.org/officeDocument/2006/relationships/slideLayout" Target="../slideLayouts/slideLayout345.xml"/><Relationship Id="rId14" Type="http://schemas.openxmlformats.org/officeDocument/2006/relationships/slideLayout" Target="../slideLayouts/slideLayout350.xml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8.xml"/><Relationship Id="rId13" Type="http://schemas.openxmlformats.org/officeDocument/2006/relationships/slideLayout" Target="../slideLayouts/slideLayout36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53.xml"/><Relationship Id="rId7" Type="http://schemas.openxmlformats.org/officeDocument/2006/relationships/slideLayout" Target="../slideLayouts/slideLayout357.xml"/><Relationship Id="rId12" Type="http://schemas.openxmlformats.org/officeDocument/2006/relationships/slideLayout" Target="../slideLayouts/slideLayout36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35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351.xml"/><Relationship Id="rId6" Type="http://schemas.openxmlformats.org/officeDocument/2006/relationships/slideLayout" Target="../slideLayouts/slideLayout356.xml"/><Relationship Id="rId11" Type="http://schemas.openxmlformats.org/officeDocument/2006/relationships/slideLayout" Target="../slideLayouts/slideLayout361.xml"/><Relationship Id="rId5" Type="http://schemas.openxmlformats.org/officeDocument/2006/relationships/slideLayout" Target="../slideLayouts/slideLayout355.xml"/><Relationship Id="rId15" Type="http://schemas.openxmlformats.org/officeDocument/2006/relationships/theme" Target="../theme/theme26.xml"/><Relationship Id="rId10" Type="http://schemas.openxmlformats.org/officeDocument/2006/relationships/slideLayout" Target="../slideLayouts/slideLayout360.xml"/><Relationship Id="rId4" Type="http://schemas.openxmlformats.org/officeDocument/2006/relationships/slideLayout" Target="../slideLayouts/slideLayout354.xml"/><Relationship Id="rId9" Type="http://schemas.openxmlformats.org/officeDocument/2006/relationships/slideLayout" Target="../slideLayouts/slideLayout359.xml"/><Relationship Id="rId14" Type="http://schemas.openxmlformats.org/officeDocument/2006/relationships/slideLayout" Target="../slideLayouts/slideLayout364.xml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2.xml"/><Relationship Id="rId13" Type="http://schemas.openxmlformats.org/officeDocument/2006/relationships/slideLayout" Target="../slideLayouts/slideLayout377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67.xml"/><Relationship Id="rId7" Type="http://schemas.openxmlformats.org/officeDocument/2006/relationships/slideLayout" Target="../slideLayouts/slideLayout371.xml"/><Relationship Id="rId12" Type="http://schemas.openxmlformats.org/officeDocument/2006/relationships/slideLayout" Target="../slideLayouts/slideLayout376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366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365.xml"/><Relationship Id="rId6" Type="http://schemas.openxmlformats.org/officeDocument/2006/relationships/slideLayout" Target="../slideLayouts/slideLayout370.xml"/><Relationship Id="rId11" Type="http://schemas.openxmlformats.org/officeDocument/2006/relationships/slideLayout" Target="../slideLayouts/slideLayout375.xml"/><Relationship Id="rId5" Type="http://schemas.openxmlformats.org/officeDocument/2006/relationships/slideLayout" Target="../slideLayouts/slideLayout369.xml"/><Relationship Id="rId15" Type="http://schemas.openxmlformats.org/officeDocument/2006/relationships/theme" Target="../theme/theme27.xml"/><Relationship Id="rId10" Type="http://schemas.openxmlformats.org/officeDocument/2006/relationships/slideLayout" Target="../slideLayouts/slideLayout374.xml"/><Relationship Id="rId4" Type="http://schemas.openxmlformats.org/officeDocument/2006/relationships/slideLayout" Target="../slideLayouts/slideLayout368.xml"/><Relationship Id="rId9" Type="http://schemas.openxmlformats.org/officeDocument/2006/relationships/slideLayout" Target="../slideLayouts/slideLayout373.xml"/><Relationship Id="rId14" Type="http://schemas.openxmlformats.org/officeDocument/2006/relationships/slideLayout" Target="../slideLayouts/slideLayout378.xml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6.xml"/><Relationship Id="rId13" Type="http://schemas.openxmlformats.org/officeDocument/2006/relationships/slideLayout" Target="../slideLayouts/slideLayout391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81.xml"/><Relationship Id="rId7" Type="http://schemas.openxmlformats.org/officeDocument/2006/relationships/slideLayout" Target="../slideLayouts/slideLayout385.xml"/><Relationship Id="rId12" Type="http://schemas.openxmlformats.org/officeDocument/2006/relationships/slideLayout" Target="../slideLayouts/slideLayout390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380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379.xml"/><Relationship Id="rId6" Type="http://schemas.openxmlformats.org/officeDocument/2006/relationships/slideLayout" Target="../slideLayouts/slideLayout384.xml"/><Relationship Id="rId11" Type="http://schemas.openxmlformats.org/officeDocument/2006/relationships/slideLayout" Target="../slideLayouts/slideLayout389.xml"/><Relationship Id="rId5" Type="http://schemas.openxmlformats.org/officeDocument/2006/relationships/slideLayout" Target="../slideLayouts/slideLayout383.xml"/><Relationship Id="rId15" Type="http://schemas.openxmlformats.org/officeDocument/2006/relationships/theme" Target="../theme/theme28.xml"/><Relationship Id="rId10" Type="http://schemas.openxmlformats.org/officeDocument/2006/relationships/slideLayout" Target="../slideLayouts/slideLayout388.xml"/><Relationship Id="rId4" Type="http://schemas.openxmlformats.org/officeDocument/2006/relationships/slideLayout" Target="../slideLayouts/slideLayout382.xml"/><Relationship Id="rId9" Type="http://schemas.openxmlformats.org/officeDocument/2006/relationships/slideLayout" Target="../slideLayouts/slideLayout387.xml"/><Relationship Id="rId14" Type="http://schemas.openxmlformats.org/officeDocument/2006/relationships/slideLayout" Target="../slideLayouts/slideLayout392.xml"/></Relationships>
</file>

<file path=ppt/slideMasters/_rels/slideMaster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0.xml"/><Relationship Id="rId13" Type="http://schemas.openxmlformats.org/officeDocument/2006/relationships/slideLayout" Target="../slideLayouts/slideLayout405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95.xml"/><Relationship Id="rId7" Type="http://schemas.openxmlformats.org/officeDocument/2006/relationships/slideLayout" Target="../slideLayouts/slideLayout399.xml"/><Relationship Id="rId12" Type="http://schemas.openxmlformats.org/officeDocument/2006/relationships/slideLayout" Target="../slideLayouts/slideLayout404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394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393.xml"/><Relationship Id="rId6" Type="http://schemas.openxmlformats.org/officeDocument/2006/relationships/slideLayout" Target="../slideLayouts/slideLayout398.xml"/><Relationship Id="rId11" Type="http://schemas.openxmlformats.org/officeDocument/2006/relationships/slideLayout" Target="../slideLayouts/slideLayout403.xml"/><Relationship Id="rId5" Type="http://schemas.openxmlformats.org/officeDocument/2006/relationships/slideLayout" Target="../slideLayouts/slideLayout397.xml"/><Relationship Id="rId15" Type="http://schemas.openxmlformats.org/officeDocument/2006/relationships/theme" Target="../theme/theme29.xml"/><Relationship Id="rId10" Type="http://schemas.openxmlformats.org/officeDocument/2006/relationships/slideLayout" Target="../slideLayouts/slideLayout402.xml"/><Relationship Id="rId4" Type="http://schemas.openxmlformats.org/officeDocument/2006/relationships/slideLayout" Target="../slideLayouts/slideLayout396.xml"/><Relationship Id="rId9" Type="http://schemas.openxmlformats.org/officeDocument/2006/relationships/slideLayout" Target="../slideLayouts/slideLayout401.xml"/><Relationship Id="rId14" Type="http://schemas.openxmlformats.org/officeDocument/2006/relationships/slideLayout" Target="../slideLayouts/slideLayout40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30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4.xml"/><Relationship Id="rId13" Type="http://schemas.openxmlformats.org/officeDocument/2006/relationships/slideLayout" Target="../slideLayouts/slideLayout419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409.xml"/><Relationship Id="rId7" Type="http://schemas.openxmlformats.org/officeDocument/2006/relationships/slideLayout" Target="../slideLayouts/slideLayout413.xml"/><Relationship Id="rId12" Type="http://schemas.openxmlformats.org/officeDocument/2006/relationships/slideLayout" Target="../slideLayouts/slideLayout418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408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407.xml"/><Relationship Id="rId6" Type="http://schemas.openxmlformats.org/officeDocument/2006/relationships/slideLayout" Target="../slideLayouts/slideLayout412.xml"/><Relationship Id="rId11" Type="http://schemas.openxmlformats.org/officeDocument/2006/relationships/slideLayout" Target="../slideLayouts/slideLayout417.xml"/><Relationship Id="rId5" Type="http://schemas.openxmlformats.org/officeDocument/2006/relationships/slideLayout" Target="../slideLayouts/slideLayout411.xml"/><Relationship Id="rId15" Type="http://schemas.openxmlformats.org/officeDocument/2006/relationships/theme" Target="../theme/theme30.xml"/><Relationship Id="rId10" Type="http://schemas.openxmlformats.org/officeDocument/2006/relationships/slideLayout" Target="../slideLayouts/slideLayout416.xml"/><Relationship Id="rId4" Type="http://schemas.openxmlformats.org/officeDocument/2006/relationships/slideLayout" Target="../slideLayouts/slideLayout410.xml"/><Relationship Id="rId9" Type="http://schemas.openxmlformats.org/officeDocument/2006/relationships/slideLayout" Target="../slideLayouts/slideLayout415.xml"/><Relationship Id="rId14" Type="http://schemas.openxmlformats.org/officeDocument/2006/relationships/slideLayout" Target="../slideLayouts/slideLayout420.xml"/></Relationships>
</file>

<file path=ppt/slideMasters/_rels/slideMaster3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8.xml"/><Relationship Id="rId13" Type="http://schemas.openxmlformats.org/officeDocument/2006/relationships/slideLayout" Target="../slideLayouts/slideLayout43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423.xml"/><Relationship Id="rId7" Type="http://schemas.openxmlformats.org/officeDocument/2006/relationships/slideLayout" Target="../slideLayouts/slideLayout427.xml"/><Relationship Id="rId12" Type="http://schemas.openxmlformats.org/officeDocument/2006/relationships/slideLayout" Target="../slideLayouts/slideLayout43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42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421.xml"/><Relationship Id="rId6" Type="http://schemas.openxmlformats.org/officeDocument/2006/relationships/slideLayout" Target="../slideLayouts/slideLayout426.xml"/><Relationship Id="rId11" Type="http://schemas.openxmlformats.org/officeDocument/2006/relationships/slideLayout" Target="../slideLayouts/slideLayout431.xml"/><Relationship Id="rId5" Type="http://schemas.openxmlformats.org/officeDocument/2006/relationships/slideLayout" Target="../slideLayouts/slideLayout425.xml"/><Relationship Id="rId15" Type="http://schemas.openxmlformats.org/officeDocument/2006/relationships/theme" Target="../theme/theme31.xml"/><Relationship Id="rId10" Type="http://schemas.openxmlformats.org/officeDocument/2006/relationships/slideLayout" Target="../slideLayouts/slideLayout430.xml"/><Relationship Id="rId4" Type="http://schemas.openxmlformats.org/officeDocument/2006/relationships/slideLayout" Target="../slideLayouts/slideLayout424.xml"/><Relationship Id="rId9" Type="http://schemas.openxmlformats.org/officeDocument/2006/relationships/slideLayout" Target="../slideLayouts/slideLayout429.xml"/><Relationship Id="rId14" Type="http://schemas.openxmlformats.org/officeDocument/2006/relationships/slideLayout" Target="../slideLayouts/slideLayout434.xml"/></Relationships>
</file>

<file path=ppt/slideMasters/_rels/slideMaster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2.xml"/><Relationship Id="rId13" Type="http://schemas.openxmlformats.org/officeDocument/2006/relationships/slideLayout" Target="../slideLayouts/slideLayout447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437.xml"/><Relationship Id="rId7" Type="http://schemas.openxmlformats.org/officeDocument/2006/relationships/slideLayout" Target="../slideLayouts/slideLayout441.xml"/><Relationship Id="rId12" Type="http://schemas.openxmlformats.org/officeDocument/2006/relationships/slideLayout" Target="../slideLayouts/slideLayout446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436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435.xml"/><Relationship Id="rId6" Type="http://schemas.openxmlformats.org/officeDocument/2006/relationships/slideLayout" Target="../slideLayouts/slideLayout440.xml"/><Relationship Id="rId11" Type="http://schemas.openxmlformats.org/officeDocument/2006/relationships/slideLayout" Target="../slideLayouts/slideLayout445.xml"/><Relationship Id="rId5" Type="http://schemas.openxmlformats.org/officeDocument/2006/relationships/slideLayout" Target="../slideLayouts/slideLayout439.xml"/><Relationship Id="rId15" Type="http://schemas.openxmlformats.org/officeDocument/2006/relationships/theme" Target="../theme/theme32.xml"/><Relationship Id="rId10" Type="http://schemas.openxmlformats.org/officeDocument/2006/relationships/slideLayout" Target="../slideLayouts/slideLayout444.xml"/><Relationship Id="rId4" Type="http://schemas.openxmlformats.org/officeDocument/2006/relationships/slideLayout" Target="../slideLayouts/slideLayout438.xml"/><Relationship Id="rId9" Type="http://schemas.openxmlformats.org/officeDocument/2006/relationships/slideLayout" Target="../slideLayouts/slideLayout443.xml"/><Relationship Id="rId14" Type="http://schemas.openxmlformats.org/officeDocument/2006/relationships/slideLayout" Target="../slideLayouts/slideLayout448.xml"/></Relationships>
</file>

<file path=ppt/slideMasters/_rels/slideMaster3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6.xml"/><Relationship Id="rId13" Type="http://schemas.openxmlformats.org/officeDocument/2006/relationships/slideLayout" Target="../slideLayouts/slideLayout461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451.xml"/><Relationship Id="rId7" Type="http://schemas.openxmlformats.org/officeDocument/2006/relationships/slideLayout" Target="../slideLayouts/slideLayout455.xml"/><Relationship Id="rId12" Type="http://schemas.openxmlformats.org/officeDocument/2006/relationships/slideLayout" Target="../slideLayouts/slideLayout460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450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449.xml"/><Relationship Id="rId6" Type="http://schemas.openxmlformats.org/officeDocument/2006/relationships/slideLayout" Target="../slideLayouts/slideLayout454.xml"/><Relationship Id="rId11" Type="http://schemas.openxmlformats.org/officeDocument/2006/relationships/slideLayout" Target="../slideLayouts/slideLayout459.xml"/><Relationship Id="rId5" Type="http://schemas.openxmlformats.org/officeDocument/2006/relationships/slideLayout" Target="../slideLayouts/slideLayout453.xml"/><Relationship Id="rId15" Type="http://schemas.openxmlformats.org/officeDocument/2006/relationships/theme" Target="../theme/theme33.xml"/><Relationship Id="rId10" Type="http://schemas.openxmlformats.org/officeDocument/2006/relationships/slideLayout" Target="../slideLayouts/slideLayout458.xml"/><Relationship Id="rId4" Type="http://schemas.openxmlformats.org/officeDocument/2006/relationships/slideLayout" Target="../slideLayouts/slideLayout452.xml"/><Relationship Id="rId9" Type="http://schemas.openxmlformats.org/officeDocument/2006/relationships/slideLayout" Target="../slideLayouts/slideLayout457.xml"/><Relationship Id="rId14" Type="http://schemas.openxmlformats.org/officeDocument/2006/relationships/slideLayout" Target="../slideLayouts/slideLayout462.xml"/></Relationships>
</file>

<file path=ppt/slideMasters/_rels/slideMaster3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0.xml"/><Relationship Id="rId13" Type="http://schemas.openxmlformats.org/officeDocument/2006/relationships/slideLayout" Target="../slideLayouts/slideLayout475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465.xml"/><Relationship Id="rId7" Type="http://schemas.openxmlformats.org/officeDocument/2006/relationships/slideLayout" Target="../slideLayouts/slideLayout469.xml"/><Relationship Id="rId12" Type="http://schemas.openxmlformats.org/officeDocument/2006/relationships/slideLayout" Target="../slideLayouts/slideLayout474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464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463.xml"/><Relationship Id="rId6" Type="http://schemas.openxmlformats.org/officeDocument/2006/relationships/slideLayout" Target="../slideLayouts/slideLayout468.xml"/><Relationship Id="rId11" Type="http://schemas.openxmlformats.org/officeDocument/2006/relationships/slideLayout" Target="../slideLayouts/slideLayout473.xml"/><Relationship Id="rId5" Type="http://schemas.openxmlformats.org/officeDocument/2006/relationships/slideLayout" Target="../slideLayouts/slideLayout467.xml"/><Relationship Id="rId15" Type="http://schemas.openxmlformats.org/officeDocument/2006/relationships/theme" Target="../theme/theme34.xml"/><Relationship Id="rId10" Type="http://schemas.openxmlformats.org/officeDocument/2006/relationships/slideLayout" Target="../slideLayouts/slideLayout472.xml"/><Relationship Id="rId4" Type="http://schemas.openxmlformats.org/officeDocument/2006/relationships/slideLayout" Target="../slideLayouts/slideLayout466.xml"/><Relationship Id="rId9" Type="http://schemas.openxmlformats.org/officeDocument/2006/relationships/slideLayout" Target="../slideLayouts/slideLayout471.xml"/><Relationship Id="rId14" Type="http://schemas.openxmlformats.org/officeDocument/2006/relationships/slideLayout" Target="../slideLayouts/slideLayout476.xml"/></Relationships>
</file>

<file path=ppt/slideMasters/_rels/slideMaster3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4.xml"/><Relationship Id="rId13" Type="http://schemas.openxmlformats.org/officeDocument/2006/relationships/slideLayout" Target="../slideLayouts/slideLayout489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479.xml"/><Relationship Id="rId7" Type="http://schemas.openxmlformats.org/officeDocument/2006/relationships/slideLayout" Target="../slideLayouts/slideLayout483.xml"/><Relationship Id="rId12" Type="http://schemas.openxmlformats.org/officeDocument/2006/relationships/slideLayout" Target="../slideLayouts/slideLayout488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478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477.xml"/><Relationship Id="rId6" Type="http://schemas.openxmlformats.org/officeDocument/2006/relationships/slideLayout" Target="../slideLayouts/slideLayout482.xml"/><Relationship Id="rId11" Type="http://schemas.openxmlformats.org/officeDocument/2006/relationships/slideLayout" Target="../slideLayouts/slideLayout487.xml"/><Relationship Id="rId5" Type="http://schemas.openxmlformats.org/officeDocument/2006/relationships/slideLayout" Target="../slideLayouts/slideLayout481.xml"/><Relationship Id="rId15" Type="http://schemas.openxmlformats.org/officeDocument/2006/relationships/theme" Target="../theme/theme35.xml"/><Relationship Id="rId10" Type="http://schemas.openxmlformats.org/officeDocument/2006/relationships/slideLayout" Target="../slideLayouts/slideLayout486.xml"/><Relationship Id="rId4" Type="http://schemas.openxmlformats.org/officeDocument/2006/relationships/slideLayout" Target="../slideLayouts/slideLayout480.xml"/><Relationship Id="rId9" Type="http://schemas.openxmlformats.org/officeDocument/2006/relationships/slideLayout" Target="../slideLayouts/slideLayout485.xml"/><Relationship Id="rId14" Type="http://schemas.openxmlformats.org/officeDocument/2006/relationships/slideLayout" Target="../slideLayouts/slideLayout490.xml"/></Relationships>
</file>

<file path=ppt/slideMasters/_rels/slideMaster3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8.xml"/><Relationship Id="rId13" Type="http://schemas.openxmlformats.org/officeDocument/2006/relationships/slideLayout" Target="../slideLayouts/slideLayout50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493.xml"/><Relationship Id="rId7" Type="http://schemas.openxmlformats.org/officeDocument/2006/relationships/slideLayout" Target="../slideLayouts/slideLayout497.xml"/><Relationship Id="rId12" Type="http://schemas.openxmlformats.org/officeDocument/2006/relationships/slideLayout" Target="../slideLayouts/slideLayout50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49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491.xml"/><Relationship Id="rId6" Type="http://schemas.openxmlformats.org/officeDocument/2006/relationships/slideLayout" Target="../slideLayouts/slideLayout496.xml"/><Relationship Id="rId11" Type="http://schemas.openxmlformats.org/officeDocument/2006/relationships/slideLayout" Target="../slideLayouts/slideLayout501.xml"/><Relationship Id="rId5" Type="http://schemas.openxmlformats.org/officeDocument/2006/relationships/slideLayout" Target="../slideLayouts/slideLayout495.xml"/><Relationship Id="rId15" Type="http://schemas.openxmlformats.org/officeDocument/2006/relationships/theme" Target="../theme/theme36.xml"/><Relationship Id="rId10" Type="http://schemas.openxmlformats.org/officeDocument/2006/relationships/slideLayout" Target="../slideLayouts/slideLayout500.xml"/><Relationship Id="rId4" Type="http://schemas.openxmlformats.org/officeDocument/2006/relationships/slideLayout" Target="../slideLayouts/slideLayout494.xml"/><Relationship Id="rId9" Type="http://schemas.openxmlformats.org/officeDocument/2006/relationships/slideLayout" Target="../slideLayouts/slideLayout499.xml"/><Relationship Id="rId14" Type="http://schemas.openxmlformats.org/officeDocument/2006/relationships/slideLayout" Target="../slideLayouts/slideLayout504.xml"/></Relationships>
</file>

<file path=ppt/slideMasters/_rels/slideMaster3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2.xml"/><Relationship Id="rId13" Type="http://schemas.openxmlformats.org/officeDocument/2006/relationships/slideLayout" Target="../slideLayouts/slideLayout517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507.xml"/><Relationship Id="rId7" Type="http://schemas.openxmlformats.org/officeDocument/2006/relationships/slideLayout" Target="../slideLayouts/slideLayout511.xml"/><Relationship Id="rId12" Type="http://schemas.openxmlformats.org/officeDocument/2006/relationships/slideLayout" Target="../slideLayouts/slideLayout516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506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505.xml"/><Relationship Id="rId6" Type="http://schemas.openxmlformats.org/officeDocument/2006/relationships/slideLayout" Target="../slideLayouts/slideLayout510.xml"/><Relationship Id="rId11" Type="http://schemas.openxmlformats.org/officeDocument/2006/relationships/slideLayout" Target="../slideLayouts/slideLayout515.xml"/><Relationship Id="rId5" Type="http://schemas.openxmlformats.org/officeDocument/2006/relationships/slideLayout" Target="../slideLayouts/slideLayout509.xml"/><Relationship Id="rId15" Type="http://schemas.openxmlformats.org/officeDocument/2006/relationships/theme" Target="../theme/theme37.xml"/><Relationship Id="rId10" Type="http://schemas.openxmlformats.org/officeDocument/2006/relationships/slideLayout" Target="../slideLayouts/slideLayout514.xml"/><Relationship Id="rId4" Type="http://schemas.openxmlformats.org/officeDocument/2006/relationships/slideLayout" Target="../slideLayouts/slideLayout508.xml"/><Relationship Id="rId9" Type="http://schemas.openxmlformats.org/officeDocument/2006/relationships/slideLayout" Target="../slideLayouts/slideLayout513.xml"/><Relationship Id="rId14" Type="http://schemas.openxmlformats.org/officeDocument/2006/relationships/slideLayout" Target="../slideLayouts/slideLayout518.xml"/></Relationships>
</file>

<file path=ppt/slideMasters/_rels/slideMaster3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6.xml"/><Relationship Id="rId13" Type="http://schemas.openxmlformats.org/officeDocument/2006/relationships/slideLayout" Target="../slideLayouts/slideLayout531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521.xml"/><Relationship Id="rId7" Type="http://schemas.openxmlformats.org/officeDocument/2006/relationships/slideLayout" Target="../slideLayouts/slideLayout525.xml"/><Relationship Id="rId12" Type="http://schemas.openxmlformats.org/officeDocument/2006/relationships/slideLayout" Target="../slideLayouts/slideLayout530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520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519.xml"/><Relationship Id="rId6" Type="http://schemas.openxmlformats.org/officeDocument/2006/relationships/slideLayout" Target="../slideLayouts/slideLayout524.xml"/><Relationship Id="rId11" Type="http://schemas.openxmlformats.org/officeDocument/2006/relationships/slideLayout" Target="../slideLayouts/slideLayout529.xml"/><Relationship Id="rId5" Type="http://schemas.openxmlformats.org/officeDocument/2006/relationships/slideLayout" Target="../slideLayouts/slideLayout523.xml"/><Relationship Id="rId15" Type="http://schemas.openxmlformats.org/officeDocument/2006/relationships/theme" Target="../theme/theme38.xml"/><Relationship Id="rId10" Type="http://schemas.openxmlformats.org/officeDocument/2006/relationships/slideLayout" Target="../slideLayouts/slideLayout528.xml"/><Relationship Id="rId4" Type="http://schemas.openxmlformats.org/officeDocument/2006/relationships/slideLayout" Target="../slideLayouts/slideLayout522.xml"/><Relationship Id="rId9" Type="http://schemas.openxmlformats.org/officeDocument/2006/relationships/slideLayout" Target="../slideLayouts/slideLayout527.xml"/><Relationship Id="rId14" Type="http://schemas.openxmlformats.org/officeDocument/2006/relationships/slideLayout" Target="../slideLayouts/slideLayout532.xml"/></Relationships>
</file>

<file path=ppt/slideMasters/_rels/slideMaster3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0.xml"/><Relationship Id="rId13" Type="http://schemas.openxmlformats.org/officeDocument/2006/relationships/slideLayout" Target="../slideLayouts/slideLayout545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535.xml"/><Relationship Id="rId7" Type="http://schemas.openxmlformats.org/officeDocument/2006/relationships/slideLayout" Target="../slideLayouts/slideLayout539.xml"/><Relationship Id="rId12" Type="http://schemas.openxmlformats.org/officeDocument/2006/relationships/slideLayout" Target="../slideLayouts/slideLayout544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534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533.xml"/><Relationship Id="rId6" Type="http://schemas.openxmlformats.org/officeDocument/2006/relationships/slideLayout" Target="../slideLayouts/slideLayout538.xml"/><Relationship Id="rId11" Type="http://schemas.openxmlformats.org/officeDocument/2006/relationships/slideLayout" Target="../slideLayouts/slideLayout543.xml"/><Relationship Id="rId5" Type="http://schemas.openxmlformats.org/officeDocument/2006/relationships/slideLayout" Target="../slideLayouts/slideLayout537.xml"/><Relationship Id="rId15" Type="http://schemas.openxmlformats.org/officeDocument/2006/relationships/theme" Target="../theme/theme39.xml"/><Relationship Id="rId10" Type="http://schemas.openxmlformats.org/officeDocument/2006/relationships/slideLayout" Target="../slideLayouts/slideLayout542.xml"/><Relationship Id="rId4" Type="http://schemas.openxmlformats.org/officeDocument/2006/relationships/slideLayout" Target="../slideLayouts/slideLayout536.xml"/><Relationship Id="rId9" Type="http://schemas.openxmlformats.org/officeDocument/2006/relationships/slideLayout" Target="../slideLayouts/slideLayout541.xml"/><Relationship Id="rId14" Type="http://schemas.openxmlformats.org/officeDocument/2006/relationships/slideLayout" Target="../slideLayouts/slideLayout54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44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/Relationships>
</file>

<file path=ppt/slideMasters/_rels/slideMaster4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4.xml"/><Relationship Id="rId13" Type="http://schemas.openxmlformats.org/officeDocument/2006/relationships/slideLayout" Target="../slideLayouts/slideLayout559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549.xml"/><Relationship Id="rId7" Type="http://schemas.openxmlformats.org/officeDocument/2006/relationships/slideLayout" Target="../slideLayouts/slideLayout553.xml"/><Relationship Id="rId12" Type="http://schemas.openxmlformats.org/officeDocument/2006/relationships/slideLayout" Target="../slideLayouts/slideLayout558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548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547.xml"/><Relationship Id="rId6" Type="http://schemas.openxmlformats.org/officeDocument/2006/relationships/slideLayout" Target="../slideLayouts/slideLayout552.xml"/><Relationship Id="rId11" Type="http://schemas.openxmlformats.org/officeDocument/2006/relationships/slideLayout" Target="../slideLayouts/slideLayout557.xml"/><Relationship Id="rId5" Type="http://schemas.openxmlformats.org/officeDocument/2006/relationships/slideLayout" Target="../slideLayouts/slideLayout551.xml"/><Relationship Id="rId15" Type="http://schemas.openxmlformats.org/officeDocument/2006/relationships/theme" Target="../theme/theme40.xml"/><Relationship Id="rId10" Type="http://schemas.openxmlformats.org/officeDocument/2006/relationships/slideLayout" Target="../slideLayouts/slideLayout556.xml"/><Relationship Id="rId4" Type="http://schemas.openxmlformats.org/officeDocument/2006/relationships/slideLayout" Target="../slideLayouts/slideLayout550.xml"/><Relationship Id="rId9" Type="http://schemas.openxmlformats.org/officeDocument/2006/relationships/slideLayout" Target="../slideLayouts/slideLayout555.xml"/><Relationship Id="rId14" Type="http://schemas.openxmlformats.org/officeDocument/2006/relationships/slideLayout" Target="../slideLayouts/slideLayout560.xml"/></Relationships>
</file>

<file path=ppt/slideMasters/_rels/slideMaster4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8.xml"/><Relationship Id="rId13" Type="http://schemas.openxmlformats.org/officeDocument/2006/relationships/slideLayout" Target="../slideLayouts/slideLayout57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563.xml"/><Relationship Id="rId7" Type="http://schemas.openxmlformats.org/officeDocument/2006/relationships/slideLayout" Target="../slideLayouts/slideLayout567.xml"/><Relationship Id="rId12" Type="http://schemas.openxmlformats.org/officeDocument/2006/relationships/slideLayout" Target="../slideLayouts/slideLayout57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56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561.xml"/><Relationship Id="rId6" Type="http://schemas.openxmlformats.org/officeDocument/2006/relationships/slideLayout" Target="../slideLayouts/slideLayout566.xml"/><Relationship Id="rId11" Type="http://schemas.openxmlformats.org/officeDocument/2006/relationships/slideLayout" Target="../slideLayouts/slideLayout571.xml"/><Relationship Id="rId5" Type="http://schemas.openxmlformats.org/officeDocument/2006/relationships/slideLayout" Target="../slideLayouts/slideLayout565.xml"/><Relationship Id="rId15" Type="http://schemas.openxmlformats.org/officeDocument/2006/relationships/theme" Target="../theme/theme41.xml"/><Relationship Id="rId10" Type="http://schemas.openxmlformats.org/officeDocument/2006/relationships/slideLayout" Target="../slideLayouts/slideLayout570.xml"/><Relationship Id="rId4" Type="http://schemas.openxmlformats.org/officeDocument/2006/relationships/slideLayout" Target="../slideLayouts/slideLayout564.xml"/><Relationship Id="rId9" Type="http://schemas.openxmlformats.org/officeDocument/2006/relationships/slideLayout" Target="../slideLayouts/slideLayout569.xml"/><Relationship Id="rId14" Type="http://schemas.openxmlformats.org/officeDocument/2006/relationships/slideLayout" Target="../slideLayouts/slideLayout574.xml"/></Relationships>
</file>

<file path=ppt/slideMasters/_rels/slideMaster4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2.xml"/><Relationship Id="rId13" Type="http://schemas.openxmlformats.org/officeDocument/2006/relationships/slideLayout" Target="../slideLayouts/slideLayout587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577.xml"/><Relationship Id="rId7" Type="http://schemas.openxmlformats.org/officeDocument/2006/relationships/slideLayout" Target="../slideLayouts/slideLayout581.xml"/><Relationship Id="rId12" Type="http://schemas.openxmlformats.org/officeDocument/2006/relationships/slideLayout" Target="../slideLayouts/slideLayout586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576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575.xml"/><Relationship Id="rId6" Type="http://schemas.openxmlformats.org/officeDocument/2006/relationships/slideLayout" Target="../slideLayouts/slideLayout580.xml"/><Relationship Id="rId11" Type="http://schemas.openxmlformats.org/officeDocument/2006/relationships/slideLayout" Target="../slideLayouts/slideLayout585.xml"/><Relationship Id="rId5" Type="http://schemas.openxmlformats.org/officeDocument/2006/relationships/slideLayout" Target="../slideLayouts/slideLayout579.xml"/><Relationship Id="rId15" Type="http://schemas.openxmlformats.org/officeDocument/2006/relationships/theme" Target="../theme/theme42.xml"/><Relationship Id="rId10" Type="http://schemas.openxmlformats.org/officeDocument/2006/relationships/slideLayout" Target="../slideLayouts/slideLayout584.xml"/><Relationship Id="rId4" Type="http://schemas.openxmlformats.org/officeDocument/2006/relationships/slideLayout" Target="../slideLayouts/slideLayout578.xml"/><Relationship Id="rId9" Type="http://schemas.openxmlformats.org/officeDocument/2006/relationships/slideLayout" Target="../slideLayouts/slideLayout583.xml"/><Relationship Id="rId14" Type="http://schemas.openxmlformats.org/officeDocument/2006/relationships/slideLayout" Target="../slideLayouts/slideLayout588.xml"/></Relationships>
</file>

<file path=ppt/slideMasters/_rels/slideMaster4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6.xml"/><Relationship Id="rId13" Type="http://schemas.openxmlformats.org/officeDocument/2006/relationships/slideLayout" Target="../slideLayouts/slideLayout601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591.xml"/><Relationship Id="rId7" Type="http://schemas.openxmlformats.org/officeDocument/2006/relationships/slideLayout" Target="../slideLayouts/slideLayout595.xml"/><Relationship Id="rId12" Type="http://schemas.openxmlformats.org/officeDocument/2006/relationships/slideLayout" Target="../slideLayouts/slideLayout600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590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589.xml"/><Relationship Id="rId6" Type="http://schemas.openxmlformats.org/officeDocument/2006/relationships/slideLayout" Target="../slideLayouts/slideLayout594.xml"/><Relationship Id="rId11" Type="http://schemas.openxmlformats.org/officeDocument/2006/relationships/slideLayout" Target="../slideLayouts/slideLayout599.xml"/><Relationship Id="rId5" Type="http://schemas.openxmlformats.org/officeDocument/2006/relationships/slideLayout" Target="../slideLayouts/slideLayout593.xml"/><Relationship Id="rId15" Type="http://schemas.openxmlformats.org/officeDocument/2006/relationships/theme" Target="../theme/theme43.xml"/><Relationship Id="rId10" Type="http://schemas.openxmlformats.org/officeDocument/2006/relationships/slideLayout" Target="../slideLayouts/slideLayout598.xml"/><Relationship Id="rId4" Type="http://schemas.openxmlformats.org/officeDocument/2006/relationships/slideLayout" Target="../slideLayouts/slideLayout592.xml"/><Relationship Id="rId9" Type="http://schemas.openxmlformats.org/officeDocument/2006/relationships/slideLayout" Target="../slideLayouts/slideLayout597.xml"/><Relationship Id="rId14" Type="http://schemas.openxmlformats.org/officeDocument/2006/relationships/slideLayout" Target="../slideLayouts/slideLayout602.xml"/></Relationships>
</file>

<file path=ppt/slideMasters/_rels/slideMaster4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0.xml"/><Relationship Id="rId13" Type="http://schemas.openxmlformats.org/officeDocument/2006/relationships/slideLayout" Target="../slideLayouts/slideLayout615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605.xml"/><Relationship Id="rId7" Type="http://schemas.openxmlformats.org/officeDocument/2006/relationships/slideLayout" Target="../slideLayouts/slideLayout609.xml"/><Relationship Id="rId12" Type="http://schemas.openxmlformats.org/officeDocument/2006/relationships/slideLayout" Target="../slideLayouts/slideLayout614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604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603.xml"/><Relationship Id="rId6" Type="http://schemas.openxmlformats.org/officeDocument/2006/relationships/slideLayout" Target="../slideLayouts/slideLayout608.xml"/><Relationship Id="rId11" Type="http://schemas.openxmlformats.org/officeDocument/2006/relationships/slideLayout" Target="../slideLayouts/slideLayout613.xml"/><Relationship Id="rId5" Type="http://schemas.openxmlformats.org/officeDocument/2006/relationships/slideLayout" Target="../slideLayouts/slideLayout607.xml"/><Relationship Id="rId15" Type="http://schemas.openxmlformats.org/officeDocument/2006/relationships/theme" Target="../theme/theme44.xml"/><Relationship Id="rId10" Type="http://schemas.openxmlformats.org/officeDocument/2006/relationships/slideLayout" Target="../slideLayouts/slideLayout612.xml"/><Relationship Id="rId4" Type="http://schemas.openxmlformats.org/officeDocument/2006/relationships/slideLayout" Target="../slideLayouts/slideLayout606.xml"/><Relationship Id="rId9" Type="http://schemas.openxmlformats.org/officeDocument/2006/relationships/slideLayout" Target="../slideLayouts/slideLayout611.xml"/><Relationship Id="rId14" Type="http://schemas.openxmlformats.org/officeDocument/2006/relationships/slideLayout" Target="../slideLayouts/slideLayout616.xml"/></Relationships>
</file>

<file path=ppt/slideMasters/_rels/slideMaster4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4.xml"/><Relationship Id="rId13" Type="http://schemas.openxmlformats.org/officeDocument/2006/relationships/slideLayout" Target="../slideLayouts/slideLayout629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619.xml"/><Relationship Id="rId7" Type="http://schemas.openxmlformats.org/officeDocument/2006/relationships/slideLayout" Target="../slideLayouts/slideLayout623.xml"/><Relationship Id="rId12" Type="http://schemas.openxmlformats.org/officeDocument/2006/relationships/slideLayout" Target="../slideLayouts/slideLayout628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618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617.xml"/><Relationship Id="rId6" Type="http://schemas.openxmlformats.org/officeDocument/2006/relationships/slideLayout" Target="../slideLayouts/slideLayout622.xml"/><Relationship Id="rId11" Type="http://schemas.openxmlformats.org/officeDocument/2006/relationships/slideLayout" Target="../slideLayouts/slideLayout627.xml"/><Relationship Id="rId5" Type="http://schemas.openxmlformats.org/officeDocument/2006/relationships/slideLayout" Target="../slideLayouts/slideLayout621.xml"/><Relationship Id="rId15" Type="http://schemas.openxmlformats.org/officeDocument/2006/relationships/theme" Target="../theme/theme45.xml"/><Relationship Id="rId10" Type="http://schemas.openxmlformats.org/officeDocument/2006/relationships/slideLayout" Target="../slideLayouts/slideLayout626.xml"/><Relationship Id="rId4" Type="http://schemas.openxmlformats.org/officeDocument/2006/relationships/slideLayout" Target="../slideLayouts/slideLayout620.xml"/><Relationship Id="rId9" Type="http://schemas.openxmlformats.org/officeDocument/2006/relationships/slideLayout" Target="../slideLayouts/slideLayout625.xml"/><Relationship Id="rId14" Type="http://schemas.openxmlformats.org/officeDocument/2006/relationships/slideLayout" Target="../slideLayouts/slideLayout630.xml"/></Relationships>
</file>

<file path=ppt/slideMasters/_rels/slideMaster4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8.xml"/><Relationship Id="rId13" Type="http://schemas.openxmlformats.org/officeDocument/2006/relationships/slideLayout" Target="../slideLayouts/slideLayout64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633.xml"/><Relationship Id="rId7" Type="http://schemas.openxmlformats.org/officeDocument/2006/relationships/slideLayout" Target="../slideLayouts/slideLayout637.xml"/><Relationship Id="rId12" Type="http://schemas.openxmlformats.org/officeDocument/2006/relationships/slideLayout" Target="../slideLayouts/slideLayout64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63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631.xml"/><Relationship Id="rId6" Type="http://schemas.openxmlformats.org/officeDocument/2006/relationships/slideLayout" Target="../slideLayouts/slideLayout636.xml"/><Relationship Id="rId11" Type="http://schemas.openxmlformats.org/officeDocument/2006/relationships/slideLayout" Target="../slideLayouts/slideLayout641.xml"/><Relationship Id="rId5" Type="http://schemas.openxmlformats.org/officeDocument/2006/relationships/slideLayout" Target="../slideLayouts/slideLayout635.xml"/><Relationship Id="rId15" Type="http://schemas.openxmlformats.org/officeDocument/2006/relationships/theme" Target="../theme/theme46.xml"/><Relationship Id="rId10" Type="http://schemas.openxmlformats.org/officeDocument/2006/relationships/slideLayout" Target="../slideLayouts/slideLayout640.xml"/><Relationship Id="rId4" Type="http://schemas.openxmlformats.org/officeDocument/2006/relationships/slideLayout" Target="../slideLayouts/slideLayout634.xml"/><Relationship Id="rId9" Type="http://schemas.openxmlformats.org/officeDocument/2006/relationships/slideLayout" Target="../slideLayouts/slideLayout639.xml"/><Relationship Id="rId14" Type="http://schemas.openxmlformats.org/officeDocument/2006/relationships/slideLayout" Target="../slideLayouts/slideLayout644.xml"/></Relationships>
</file>

<file path=ppt/slideMasters/_rels/slideMaster4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2.xml"/><Relationship Id="rId13" Type="http://schemas.openxmlformats.org/officeDocument/2006/relationships/slideLayout" Target="../slideLayouts/slideLayout657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647.xml"/><Relationship Id="rId7" Type="http://schemas.openxmlformats.org/officeDocument/2006/relationships/slideLayout" Target="../slideLayouts/slideLayout651.xml"/><Relationship Id="rId12" Type="http://schemas.openxmlformats.org/officeDocument/2006/relationships/slideLayout" Target="../slideLayouts/slideLayout656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646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645.xml"/><Relationship Id="rId6" Type="http://schemas.openxmlformats.org/officeDocument/2006/relationships/slideLayout" Target="../slideLayouts/slideLayout650.xml"/><Relationship Id="rId11" Type="http://schemas.openxmlformats.org/officeDocument/2006/relationships/slideLayout" Target="../slideLayouts/slideLayout655.xml"/><Relationship Id="rId5" Type="http://schemas.openxmlformats.org/officeDocument/2006/relationships/slideLayout" Target="../slideLayouts/slideLayout649.xml"/><Relationship Id="rId15" Type="http://schemas.openxmlformats.org/officeDocument/2006/relationships/theme" Target="../theme/theme47.xml"/><Relationship Id="rId10" Type="http://schemas.openxmlformats.org/officeDocument/2006/relationships/slideLayout" Target="../slideLayouts/slideLayout654.xml"/><Relationship Id="rId4" Type="http://schemas.openxmlformats.org/officeDocument/2006/relationships/slideLayout" Target="../slideLayouts/slideLayout648.xml"/><Relationship Id="rId9" Type="http://schemas.openxmlformats.org/officeDocument/2006/relationships/slideLayout" Target="../slideLayouts/slideLayout653.xml"/><Relationship Id="rId14" Type="http://schemas.openxmlformats.org/officeDocument/2006/relationships/slideLayout" Target="../slideLayouts/slideLayout658.xml"/></Relationships>
</file>

<file path=ppt/slideMasters/_rels/slideMaster4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6.xml"/><Relationship Id="rId13" Type="http://schemas.openxmlformats.org/officeDocument/2006/relationships/slideLayout" Target="../slideLayouts/slideLayout671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661.xml"/><Relationship Id="rId7" Type="http://schemas.openxmlformats.org/officeDocument/2006/relationships/slideLayout" Target="../slideLayouts/slideLayout665.xml"/><Relationship Id="rId12" Type="http://schemas.openxmlformats.org/officeDocument/2006/relationships/slideLayout" Target="../slideLayouts/slideLayout670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660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659.xml"/><Relationship Id="rId6" Type="http://schemas.openxmlformats.org/officeDocument/2006/relationships/slideLayout" Target="../slideLayouts/slideLayout664.xml"/><Relationship Id="rId11" Type="http://schemas.openxmlformats.org/officeDocument/2006/relationships/slideLayout" Target="../slideLayouts/slideLayout669.xml"/><Relationship Id="rId5" Type="http://schemas.openxmlformats.org/officeDocument/2006/relationships/slideLayout" Target="../slideLayouts/slideLayout663.xml"/><Relationship Id="rId15" Type="http://schemas.openxmlformats.org/officeDocument/2006/relationships/theme" Target="../theme/theme48.xml"/><Relationship Id="rId10" Type="http://schemas.openxmlformats.org/officeDocument/2006/relationships/slideLayout" Target="../slideLayouts/slideLayout668.xml"/><Relationship Id="rId4" Type="http://schemas.openxmlformats.org/officeDocument/2006/relationships/slideLayout" Target="../slideLayouts/slideLayout662.xml"/><Relationship Id="rId9" Type="http://schemas.openxmlformats.org/officeDocument/2006/relationships/slideLayout" Target="../slideLayouts/slideLayout667.xml"/><Relationship Id="rId14" Type="http://schemas.openxmlformats.org/officeDocument/2006/relationships/slideLayout" Target="../slideLayouts/slideLayout672.xml"/></Relationships>
</file>

<file path=ppt/slideMasters/_rels/slideMaster4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0.xml"/><Relationship Id="rId13" Type="http://schemas.openxmlformats.org/officeDocument/2006/relationships/slideLayout" Target="../slideLayouts/slideLayout685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675.xml"/><Relationship Id="rId7" Type="http://schemas.openxmlformats.org/officeDocument/2006/relationships/slideLayout" Target="../slideLayouts/slideLayout679.xml"/><Relationship Id="rId12" Type="http://schemas.openxmlformats.org/officeDocument/2006/relationships/slideLayout" Target="../slideLayouts/slideLayout684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674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673.xml"/><Relationship Id="rId6" Type="http://schemas.openxmlformats.org/officeDocument/2006/relationships/slideLayout" Target="../slideLayouts/slideLayout678.xml"/><Relationship Id="rId11" Type="http://schemas.openxmlformats.org/officeDocument/2006/relationships/slideLayout" Target="../slideLayouts/slideLayout683.xml"/><Relationship Id="rId5" Type="http://schemas.openxmlformats.org/officeDocument/2006/relationships/slideLayout" Target="../slideLayouts/slideLayout677.xml"/><Relationship Id="rId15" Type="http://schemas.openxmlformats.org/officeDocument/2006/relationships/theme" Target="../theme/theme49.xml"/><Relationship Id="rId10" Type="http://schemas.openxmlformats.org/officeDocument/2006/relationships/slideLayout" Target="../slideLayouts/slideLayout682.xml"/><Relationship Id="rId4" Type="http://schemas.openxmlformats.org/officeDocument/2006/relationships/slideLayout" Target="../slideLayouts/slideLayout676.xml"/><Relationship Id="rId9" Type="http://schemas.openxmlformats.org/officeDocument/2006/relationships/slideLayout" Target="../slideLayouts/slideLayout681.xml"/><Relationship Id="rId14" Type="http://schemas.openxmlformats.org/officeDocument/2006/relationships/slideLayout" Target="../slideLayouts/slideLayout68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69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58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70.xml"/></Relationships>
</file>

<file path=ppt/slideMasters/_rels/slideMaster5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4.xml"/><Relationship Id="rId13" Type="http://schemas.openxmlformats.org/officeDocument/2006/relationships/slideLayout" Target="../slideLayouts/slideLayout699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689.xml"/><Relationship Id="rId7" Type="http://schemas.openxmlformats.org/officeDocument/2006/relationships/slideLayout" Target="../slideLayouts/slideLayout693.xml"/><Relationship Id="rId12" Type="http://schemas.openxmlformats.org/officeDocument/2006/relationships/slideLayout" Target="../slideLayouts/slideLayout698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688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687.xml"/><Relationship Id="rId6" Type="http://schemas.openxmlformats.org/officeDocument/2006/relationships/slideLayout" Target="../slideLayouts/slideLayout692.xml"/><Relationship Id="rId11" Type="http://schemas.openxmlformats.org/officeDocument/2006/relationships/slideLayout" Target="../slideLayouts/slideLayout697.xml"/><Relationship Id="rId5" Type="http://schemas.openxmlformats.org/officeDocument/2006/relationships/slideLayout" Target="../slideLayouts/slideLayout691.xml"/><Relationship Id="rId15" Type="http://schemas.openxmlformats.org/officeDocument/2006/relationships/theme" Target="../theme/theme50.xml"/><Relationship Id="rId10" Type="http://schemas.openxmlformats.org/officeDocument/2006/relationships/slideLayout" Target="../slideLayouts/slideLayout696.xml"/><Relationship Id="rId4" Type="http://schemas.openxmlformats.org/officeDocument/2006/relationships/slideLayout" Target="../slideLayouts/slideLayout690.xml"/><Relationship Id="rId9" Type="http://schemas.openxmlformats.org/officeDocument/2006/relationships/slideLayout" Target="../slideLayouts/slideLayout695.xml"/><Relationship Id="rId14" Type="http://schemas.openxmlformats.org/officeDocument/2006/relationships/slideLayout" Target="../slideLayouts/slideLayout700.xml"/></Relationships>
</file>

<file path=ppt/slideMasters/_rels/slideMaster5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8.xml"/><Relationship Id="rId13" Type="http://schemas.openxmlformats.org/officeDocument/2006/relationships/slideLayout" Target="../slideLayouts/slideLayout7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703.xml"/><Relationship Id="rId7" Type="http://schemas.openxmlformats.org/officeDocument/2006/relationships/slideLayout" Target="../slideLayouts/slideLayout707.xml"/><Relationship Id="rId12" Type="http://schemas.openxmlformats.org/officeDocument/2006/relationships/slideLayout" Target="../slideLayouts/slideLayout7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70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701.xml"/><Relationship Id="rId6" Type="http://schemas.openxmlformats.org/officeDocument/2006/relationships/slideLayout" Target="../slideLayouts/slideLayout706.xml"/><Relationship Id="rId11" Type="http://schemas.openxmlformats.org/officeDocument/2006/relationships/slideLayout" Target="../slideLayouts/slideLayout711.xml"/><Relationship Id="rId5" Type="http://schemas.openxmlformats.org/officeDocument/2006/relationships/slideLayout" Target="../slideLayouts/slideLayout705.xml"/><Relationship Id="rId15" Type="http://schemas.openxmlformats.org/officeDocument/2006/relationships/theme" Target="../theme/theme51.xml"/><Relationship Id="rId10" Type="http://schemas.openxmlformats.org/officeDocument/2006/relationships/slideLayout" Target="../slideLayouts/slideLayout710.xml"/><Relationship Id="rId4" Type="http://schemas.openxmlformats.org/officeDocument/2006/relationships/slideLayout" Target="../slideLayouts/slideLayout704.xml"/><Relationship Id="rId9" Type="http://schemas.openxmlformats.org/officeDocument/2006/relationships/slideLayout" Target="../slideLayouts/slideLayout709.xml"/><Relationship Id="rId14" Type="http://schemas.openxmlformats.org/officeDocument/2006/relationships/slideLayout" Target="../slideLayouts/slideLayout714.xml"/></Relationships>
</file>

<file path=ppt/slideMasters/_rels/slideMaster5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2.xml"/><Relationship Id="rId13" Type="http://schemas.openxmlformats.org/officeDocument/2006/relationships/slideLayout" Target="../slideLayouts/slideLayout727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717.xml"/><Relationship Id="rId7" Type="http://schemas.openxmlformats.org/officeDocument/2006/relationships/slideLayout" Target="../slideLayouts/slideLayout721.xml"/><Relationship Id="rId12" Type="http://schemas.openxmlformats.org/officeDocument/2006/relationships/slideLayout" Target="../slideLayouts/slideLayout726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716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715.xml"/><Relationship Id="rId6" Type="http://schemas.openxmlformats.org/officeDocument/2006/relationships/slideLayout" Target="../slideLayouts/slideLayout720.xml"/><Relationship Id="rId11" Type="http://schemas.openxmlformats.org/officeDocument/2006/relationships/slideLayout" Target="../slideLayouts/slideLayout725.xml"/><Relationship Id="rId5" Type="http://schemas.openxmlformats.org/officeDocument/2006/relationships/slideLayout" Target="../slideLayouts/slideLayout719.xml"/><Relationship Id="rId15" Type="http://schemas.openxmlformats.org/officeDocument/2006/relationships/theme" Target="../theme/theme52.xml"/><Relationship Id="rId10" Type="http://schemas.openxmlformats.org/officeDocument/2006/relationships/slideLayout" Target="../slideLayouts/slideLayout724.xml"/><Relationship Id="rId4" Type="http://schemas.openxmlformats.org/officeDocument/2006/relationships/slideLayout" Target="../slideLayouts/slideLayout718.xml"/><Relationship Id="rId9" Type="http://schemas.openxmlformats.org/officeDocument/2006/relationships/slideLayout" Target="../slideLayouts/slideLayout723.xml"/><Relationship Id="rId14" Type="http://schemas.openxmlformats.org/officeDocument/2006/relationships/slideLayout" Target="../slideLayouts/slideLayout728.xml"/></Relationships>
</file>

<file path=ppt/slideMasters/_rels/slideMaster5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6.xml"/><Relationship Id="rId13" Type="http://schemas.openxmlformats.org/officeDocument/2006/relationships/slideLayout" Target="../slideLayouts/slideLayout741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731.xml"/><Relationship Id="rId7" Type="http://schemas.openxmlformats.org/officeDocument/2006/relationships/slideLayout" Target="../slideLayouts/slideLayout735.xml"/><Relationship Id="rId12" Type="http://schemas.openxmlformats.org/officeDocument/2006/relationships/slideLayout" Target="../slideLayouts/slideLayout740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730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729.xml"/><Relationship Id="rId6" Type="http://schemas.openxmlformats.org/officeDocument/2006/relationships/slideLayout" Target="../slideLayouts/slideLayout734.xml"/><Relationship Id="rId11" Type="http://schemas.openxmlformats.org/officeDocument/2006/relationships/slideLayout" Target="../slideLayouts/slideLayout739.xml"/><Relationship Id="rId5" Type="http://schemas.openxmlformats.org/officeDocument/2006/relationships/slideLayout" Target="../slideLayouts/slideLayout733.xml"/><Relationship Id="rId15" Type="http://schemas.openxmlformats.org/officeDocument/2006/relationships/theme" Target="../theme/theme53.xml"/><Relationship Id="rId10" Type="http://schemas.openxmlformats.org/officeDocument/2006/relationships/slideLayout" Target="../slideLayouts/slideLayout738.xml"/><Relationship Id="rId4" Type="http://schemas.openxmlformats.org/officeDocument/2006/relationships/slideLayout" Target="../slideLayouts/slideLayout732.xml"/><Relationship Id="rId9" Type="http://schemas.openxmlformats.org/officeDocument/2006/relationships/slideLayout" Target="../slideLayouts/slideLayout737.xml"/><Relationship Id="rId14" Type="http://schemas.openxmlformats.org/officeDocument/2006/relationships/slideLayout" Target="../slideLayouts/slideLayout742.xml"/></Relationships>
</file>

<file path=ppt/slideMasters/_rels/slideMaster5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0.xml"/><Relationship Id="rId13" Type="http://schemas.openxmlformats.org/officeDocument/2006/relationships/slideLayout" Target="../slideLayouts/slideLayout755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745.xml"/><Relationship Id="rId7" Type="http://schemas.openxmlformats.org/officeDocument/2006/relationships/slideLayout" Target="../slideLayouts/slideLayout749.xml"/><Relationship Id="rId12" Type="http://schemas.openxmlformats.org/officeDocument/2006/relationships/slideLayout" Target="../slideLayouts/slideLayout754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744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743.xml"/><Relationship Id="rId6" Type="http://schemas.openxmlformats.org/officeDocument/2006/relationships/slideLayout" Target="../slideLayouts/slideLayout748.xml"/><Relationship Id="rId11" Type="http://schemas.openxmlformats.org/officeDocument/2006/relationships/slideLayout" Target="../slideLayouts/slideLayout753.xml"/><Relationship Id="rId5" Type="http://schemas.openxmlformats.org/officeDocument/2006/relationships/slideLayout" Target="../slideLayouts/slideLayout747.xml"/><Relationship Id="rId15" Type="http://schemas.openxmlformats.org/officeDocument/2006/relationships/theme" Target="../theme/theme54.xml"/><Relationship Id="rId10" Type="http://schemas.openxmlformats.org/officeDocument/2006/relationships/slideLayout" Target="../slideLayouts/slideLayout752.xml"/><Relationship Id="rId4" Type="http://schemas.openxmlformats.org/officeDocument/2006/relationships/slideLayout" Target="../slideLayouts/slideLayout746.xml"/><Relationship Id="rId9" Type="http://schemas.openxmlformats.org/officeDocument/2006/relationships/slideLayout" Target="../slideLayouts/slideLayout751.xml"/><Relationship Id="rId14" Type="http://schemas.openxmlformats.org/officeDocument/2006/relationships/slideLayout" Target="../slideLayouts/slideLayout756.xml"/></Relationships>
</file>

<file path=ppt/slideMasters/_rels/slideMaster5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4.xml"/><Relationship Id="rId13" Type="http://schemas.openxmlformats.org/officeDocument/2006/relationships/slideLayout" Target="../slideLayouts/slideLayout769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759.xml"/><Relationship Id="rId7" Type="http://schemas.openxmlformats.org/officeDocument/2006/relationships/slideLayout" Target="../slideLayouts/slideLayout763.xml"/><Relationship Id="rId12" Type="http://schemas.openxmlformats.org/officeDocument/2006/relationships/slideLayout" Target="../slideLayouts/slideLayout768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758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757.xml"/><Relationship Id="rId6" Type="http://schemas.openxmlformats.org/officeDocument/2006/relationships/slideLayout" Target="../slideLayouts/slideLayout762.xml"/><Relationship Id="rId11" Type="http://schemas.openxmlformats.org/officeDocument/2006/relationships/slideLayout" Target="../slideLayouts/slideLayout767.xml"/><Relationship Id="rId5" Type="http://schemas.openxmlformats.org/officeDocument/2006/relationships/slideLayout" Target="../slideLayouts/slideLayout761.xml"/><Relationship Id="rId15" Type="http://schemas.openxmlformats.org/officeDocument/2006/relationships/theme" Target="../theme/theme55.xml"/><Relationship Id="rId10" Type="http://schemas.openxmlformats.org/officeDocument/2006/relationships/slideLayout" Target="../slideLayouts/slideLayout766.xml"/><Relationship Id="rId4" Type="http://schemas.openxmlformats.org/officeDocument/2006/relationships/slideLayout" Target="../slideLayouts/slideLayout760.xml"/><Relationship Id="rId9" Type="http://schemas.openxmlformats.org/officeDocument/2006/relationships/slideLayout" Target="../slideLayouts/slideLayout765.xml"/><Relationship Id="rId14" Type="http://schemas.openxmlformats.org/officeDocument/2006/relationships/slideLayout" Target="../slideLayouts/slideLayout770.xml"/></Relationships>
</file>

<file path=ppt/slideMasters/_rels/slideMaster5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8.xml"/><Relationship Id="rId13" Type="http://schemas.openxmlformats.org/officeDocument/2006/relationships/slideLayout" Target="../slideLayouts/slideLayout78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773.xml"/><Relationship Id="rId7" Type="http://schemas.openxmlformats.org/officeDocument/2006/relationships/slideLayout" Target="../slideLayouts/slideLayout777.xml"/><Relationship Id="rId12" Type="http://schemas.openxmlformats.org/officeDocument/2006/relationships/slideLayout" Target="../slideLayouts/slideLayout78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77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771.xml"/><Relationship Id="rId6" Type="http://schemas.openxmlformats.org/officeDocument/2006/relationships/slideLayout" Target="../slideLayouts/slideLayout776.xml"/><Relationship Id="rId11" Type="http://schemas.openxmlformats.org/officeDocument/2006/relationships/slideLayout" Target="../slideLayouts/slideLayout781.xml"/><Relationship Id="rId5" Type="http://schemas.openxmlformats.org/officeDocument/2006/relationships/slideLayout" Target="../slideLayouts/slideLayout775.xml"/><Relationship Id="rId15" Type="http://schemas.openxmlformats.org/officeDocument/2006/relationships/theme" Target="../theme/theme56.xml"/><Relationship Id="rId10" Type="http://schemas.openxmlformats.org/officeDocument/2006/relationships/slideLayout" Target="../slideLayouts/slideLayout780.xml"/><Relationship Id="rId4" Type="http://schemas.openxmlformats.org/officeDocument/2006/relationships/slideLayout" Target="../slideLayouts/slideLayout774.xml"/><Relationship Id="rId9" Type="http://schemas.openxmlformats.org/officeDocument/2006/relationships/slideLayout" Target="../slideLayouts/slideLayout779.xml"/><Relationship Id="rId14" Type="http://schemas.openxmlformats.org/officeDocument/2006/relationships/slideLayout" Target="../slideLayouts/slideLayout784.xml"/></Relationships>
</file>

<file path=ppt/slideMasters/_rels/slideMaster5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2.xml"/><Relationship Id="rId13" Type="http://schemas.openxmlformats.org/officeDocument/2006/relationships/slideLayout" Target="../slideLayouts/slideLayout797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787.xml"/><Relationship Id="rId7" Type="http://schemas.openxmlformats.org/officeDocument/2006/relationships/slideLayout" Target="../slideLayouts/slideLayout791.xml"/><Relationship Id="rId12" Type="http://schemas.openxmlformats.org/officeDocument/2006/relationships/slideLayout" Target="../slideLayouts/slideLayout796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786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785.xml"/><Relationship Id="rId6" Type="http://schemas.openxmlformats.org/officeDocument/2006/relationships/slideLayout" Target="../slideLayouts/slideLayout790.xml"/><Relationship Id="rId11" Type="http://schemas.openxmlformats.org/officeDocument/2006/relationships/slideLayout" Target="../slideLayouts/slideLayout795.xml"/><Relationship Id="rId5" Type="http://schemas.openxmlformats.org/officeDocument/2006/relationships/slideLayout" Target="../slideLayouts/slideLayout789.xml"/><Relationship Id="rId15" Type="http://schemas.openxmlformats.org/officeDocument/2006/relationships/theme" Target="../theme/theme57.xml"/><Relationship Id="rId10" Type="http://schemas.openxmlformats.org/officeDocument/2006/relationships/slideLayout" Target="../slideLayouts/slideLayout794.xml"/><Relationship Id="rId4" Type="http://schemas.openxmlformats.org/officeDocument/2006/relationships/slideLayout" Target="../slideLayouts/slideLayout788.xml"/><Relationship Id="rId9" Type="http://schemas.openxmlformats.org/officeDocument/2006/relationships/slideLayout" Target="../slideLayouts/slideLayout793.xml"/><Relationship Id="rId14" Type="http://schemas.openxmlformats.org/officeDocument/2006/relationships/slideLayout" Target="../slideLayouts/slideLayout798.xml"/></Relationships>
</file>

<file path=ppt/slideMasters/_rels/slideMaster5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6.xml"/><Relationship Id="rId13" Type="http://schemas.openxmlformats.org/officeDocument/2006/relationships/slideLayout" Target="../slideLayouts/slideLayout811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801.xml"/><Relationship Id="rId7" Type="http://schemas.openxmlformats.org/officeDocument/2006/relationships/slideLayout" Target="../slideLayouts/slideLayout805.xml"/><Relationship Id="rId12" Type="http://schemas.openxmlformats.org/officeDocument/2006/relationships/slideLayout" Target="../slideLayouts/slideLayout810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800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799.xml"/><Relationship Id="rId6" Type="http://schemas.openxmlformats.org/officeDocument/2006/relationships/slideLayout" Target="../slideLayouts/slideLayout804.xml"/><Relationship Id="rId11" Type="http://schemas.openxmlformats.org/officeDocument/2006/relationships/slideLayout" Target="../slideLayouts/slideLayout809.xml"/><Relationship Id="rId5" Type="http://schemas.openxmlformats.org/officeDocument/2006/relationships/slideLayout" Target="../slideLayouts/slideLayout803.xml"/><Relationship Id="rId15" Type="http://schemas.openxmlformats.org/officeDocument/2006/relationships/theme" Target="../theme/theme58.xml"/><Relationship Id="rId10" Type="http://schemas.openxmlformats.org/officeDocument/2006/relationships/slideLayout" Target="../slideLayouts/slideLayout808.xml"/><Relationship Id="rId4" Type="http://schemas.openxmlformats.org/officeDocument/2006/relationships/slideLayout" Target="../slideLayouts/slideLayout802.xml"/><Relationship Id="rId9" Type="http://schemas.openxmlformats.org/officeDocument/2006/relationships/slideLayout" Target="../slideLayouts/slideLayout807.xml"/><Relationship Id="rId14" Type="http://schemas.openxmlformats.org/officeDocument/2006/relationships/slideLayout" Target="../slideLayouts/slideLayout812.xml"/></Relationships>
</file>

<file path=ppt/slideMasters/_rels/slideMaster5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0.xml"/><Relationship Id="rId13" Type="http://schemas.openxmlformats.org/officeDocument/2006/relationships/slideLayout" Target="../slideLayouts/slideLayout825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815.xml"/><Relationship Id="rId7" Type="http://schemas.openxmlformats.org/officeDocument/2006/relationships/slideLayout" Target="../slideLayouts/slideLayout819.xml"/><Relationship Id="rId12" Type="http://schemas.openxmlformats.org/officeDocument/2006/relationships/slideLayout" Target="../slideLayouts/slideLayout824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814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813.xml"/><Relationship Id="rId6" Type="http://schemas.openxmlformats.org/officeDocument/2006/relationships/slideLayout" Target="../slideLayouts/slideLayout818.xml"/><Relationship Id="rId11" Type="http://schemas.openxmlformats.org/officeDocument/2006/relationships/slideLayout" Target="../slideLayouts/slideLayout823.xml"/><Relationship Id="rId5" Type="http://schemas.openxmlformats.org/officeDocument/2006/relationships/slideLayout" Target="../slideLayouts/slideLayout817.xml"/><Relationship Id="rId15" Type="http://schemas.openxmlformats.org/officeDocument/2006/relationships/theme" Target="../theme/theme59.xml"/><Relationship Id="rId10" Type="http://schemas.openxmlformats.org/officeDocument/2006/relationships/slideLayout" Target="../slideLayouts/slideLayout822.xml"/><Relationship Id="rId4" Type="http://schemas.openxmlformats.org/officeDocument/2006/relationships/slideLayout" Target="../slideLayouts/slideLayout816.xml"/><Relationship Id="rId9" Type="http://schemas.openxmlformats.org/officeDocument/2006/relationships/slideLayout" Target="../slideLayouts/slideLayout821.xml"/><Relationship Id="rId14" Type="http://schemas.openxmlformats.org/officeDocument/2006/relationships/slideLayout" Target="../slideLayouts/slideLayout82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7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_rels/slideMaster6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4.xml"/><Relationship Id="rId13" Type="http://schemas.openxmlformats.org/officeDocument/2006/relationships/slideLayout" Target="../slideLayouts/slideLayout839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829.xml"/><Relationship Id="rId7" Type="http://schemas.openxmlformats.org/officeDocument/2006/relationships/slideLayout" Target="../slideLayouts/slideLayout833.xml"/><Relationship Id="rId12" Type="http://schemas.openxmlformats.org/officeDocument/2006/relationships/slideLayout" Target="../slideLayouts/slideLayout838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828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827.xml"/><Relationship Id="rId6" Type="http://schemas.openxmlformats.org/officeDocument/2006/relationships/slideLayout" Target="../slideLayouts/slideLayout832.xml"/><Relationship Id="rId11" Type="http://schemas.openxmlformats.org/officeDocument/2006/relationships/slideLayout" Target="../slideLayouts/slideLayout837.xml"/><Relationship Id="rId5" Type="http://schemas.openxmlformats.org/officeDocument/2006/relationships/slideLayout" Target="../slideLayouts/slideLayout831.xml"/><Relationship Id="rId15" Type="http://schemas.openxmlformats.org/officeDocument/2006/relationships/theme" Target="../theme/theme60.xml"/><Relationship Id="rId10" Type="http://schemas.openxmlformats.org/officeDocument/2006/relationships/slideLayout" Target="../slideLayouts/slideLayout836.xml"/><Relationship Id="rId4" Type="http://schemas.openxmlformats.org/officeDocument/2006/relationships/slideLayout" Target="../slideLayouts/slideLayout830.xml"/><Relationship Id="rId9" Type="http://schemas.openxmlformats.org/officeDocument/2006/relationships/slideLayout" Target="../slideLayouts/slideLayout835.xml"/><Relationship Id="rId14" Type="http://schemas.openxmlformats.org/officeDocument/2006/relationships/slideLayout" Target="../slideLayouts/slideLayout840.xml"/></Relationships>
</file>

<file path=ppt/slideMasters/_rels/slideMaster6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8.xml"/><Relationship Id="rId13" Type="http://schemas.openxmlformats.org/officeDocument/2006/relationships/slideLayout" Target="../slideLayouts/slideLayout85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843.xml"/><Relationship Id="rId7" Type="http://schemas.openxmlformats.org/officeDocument/2006/relationships/slideLayout" Target="../slideLayouts/slideLayout847.xml"/><Relationship Id="rId12" Type="http://schemas.openxmlformats.org/officeDocument/2006/relationships/slideLayout" Target="../slideLayouts/slideLayout85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84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841.xml"/><Relationship Id="rId6" Type="http://schemas.openxmlformats.org/officeDocument/2006/relationships/slideLayout" Target="../slideLayouts/slideLayout846.xml"/><Relationship Id="rId11" Type="http://schemas.openxmlformats.org/officeDocument/2006/relationships/slideLayout" Target="../slideLayouts/slideLayout851.xml"/><Relationship Id="rId5" Type="http://schemas.openxmlformats.org/officeDocument/2006/relationships/slideLayout" Target="../slideLayouts/slideLayout845.xml"/><Relationship Id="rId15" Type="http://schemas.openxmlformats.org/officeDocument/2006/relationships/theme" Target="../theme/theme61.xml"/><Relationship Id="rId10" Type="http://schemas.openxmlformats.org/officeDocument/2006/relationships/slideLayout" Target="../slideLayouts/slideLayout850.xml"/><Relationship Id="rId4" Type="http://schemas.openxmlformats.org/officeDocument/2006/relationships/slideLayout" Target="../slideLayouts/slideLayout844.xml"/><Relationship Id="rId9" Type="http://schemas.openxmlformats.org/officeDocument/2006/relationships/slideLayout" Target="../slideLayouts/slideLayout849.xml"/><Relationship Id="rId14" Type="http://schemas.openxmlformats.org/officeDocument/2006/relationships/slideLayout" Target="../slideLayouts/slideLayout854.xml"/></Relationships>
</file>

<file path=ppt/slideMasters/_rels/slideMaster6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2.xml"/><Relationship Id="rId13" Type="http://schemas.openxmlformats.org/officeDocument/2006/relationships/slideLayout" Target="../slideLayouts/slideLayout867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857.xml"/><Relationship Id="rId7" Type="http://schemas.openxmlformats.org/officeDocument/2006/relationships/slideLayout" Target="../slideLayouts/slideLayout861.xml"/><Relationship Id="rId12" Type="http://schemas.openxmlformats.org/officeDocument/2006/relationships/slideLayout" Target="../slideLayouts/slideLayout866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856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855.xml"/><Relationship Id="rId6" Type="http://schemas.openxmlformats.org/officeDocument/2006/relationships/slideLayout" Target="../slideLayouts/slideLayout860.xml"/><Relationship Id="rId11" Type="http://schemas.openxmlformats.org/officeDocument/2006/relationships/slideLayout" Target="../slideLayouts/slideLayout865.xml"/><Relationship Id="rId5" Type="http://schemas.openxmlformats.org/officeDocument/2006/relationships/slideLayout" Target="../slideLayouts/slideLayout859.xml"/><Relationship Id="rId15" Type="http://schemas.openxmlformats.org/officeDocument/2006/relationships/theme" Target="../theme/theme62.xml"/><Relationship Id="rId10" Type="http://schemas.openxmlformats.org/officeDocument/2006/relationships/slideLayout" Target="../slideLayouts/slideLayout864.xml"/><Relationship Id="rId4" Type="http://schemas.openxmlformats.org/officeDocument/2006/relationships/slideLayout" Target="../slideLayouts/slideLayout858.xml"/><Relationship Id="rId9" Type="http://schemas.openxmlformats.org/officeDocument/2006/relationships/slideLayout" Target="../slideLayouts/slideLayout863.xml"/><Relationship Id="rId14" Type="http://schemas.openxmlformats.org/officeDocument/2006/relationships/slideLayout" Target="../slideLayouts/slideLayout868.xml"/></Relationships>
</file>

<file path=ppt/slideMasters/_rels/slideMaster6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6.xml"/><Relationship Id="rId13" Type="http://schemas.openxmlformats.org/officeDocument/2006/relationships/slideLayout" Target="../slideLayouts/slideLayout881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871.xml"/><Relationship Id="rId7" Type="http://schemas.openxmlformats.org/officeDocument/2006/relationships/slideLayout" Target="../slideLayouts/slideLayout875.xml"/><Relationship Id="rId12" Type="http://schemas.openxmlformats.org/officeDocument/2006/relationships/slideLayout" Target="../slideLayouts/slideLayout880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870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869.xml"/><Relationship Id="rId6" Type="http://schemas.openxmlformats.org/officeDocument/2006/relationships/slideLayout" Target="../slideLayouts/slideLayout874.xml"/><Relationship Id="rId11" Type="http://schemas.openxmlformats.org/officeDocument/2006/relationships/slideLayout" Target="../slideLayouts/slideLayout879.xml"/><Relationship Id="rId5" Type="http://schemas.openxmlformats.org/officeDocument/2006/relationships/slideLayout" Target="../slideLayouts/slideLayout873.xml"/><Relationship Id="rId15" Type="http://schemas.openxmlformats.org/officeDocument/2006/relationships/theme" Target="../theme/theme63.xml"/><Relationship Id="rId10" Type="http://schemas.openxmlformats.org/officeDocument/2006/relationships/slideLayout" Target="../slideLayouts/slideLayout878.xml"/><Relationship Id="rId4" Type="http://schemas.openxmlformats.org/officeDocument/2006/relationships/slideLayout" Target="../slideLayouts/slideLayout872.xml"/><Relationship Id="rId9" Type="http://schemas.openxmlformats.org/officeDocument/2006/relationships/slideLayout" Target="../slideLayouts/slideLayout877.xml"/><Relationship Id="rId14" Type="http://schemas.openxmlformats.org/officeDocument/2006/relationships/slideLayout" Target="../slideLayouts/slideLayout882.xml"/></Relationships>
</file>

<file path=ppt/slideMasters/_rels/slideMaster6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90.xml"/><Relationship Id="rId13" Type="http://schemas.openxmlformats.org/officeDocument/2006/relationships/slideLayout" Target="../slideLayouts/slideLayout895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885.xml"/><Relationship Id="rId7" Type="http://schemas.openxmlformats.org/officeDocument/2006/relationships/slideLayout" Target="../slideLayouts/slideLayout889.xml"/><Relationship Id="rId12" Type="http://schemas.openxmlformats.org/officeDocument/2006/relationships/slideLayout" Target="../slideLayouts/slideLayout894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884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883.xml"/><Relationship Id="rId6" Type="http://schemas.openxmlformats.org/officeDocument/2006/relationships/slideLayout" Target="../slideLayouts/slideLayout888.xml"/><Relationship Id="rId11" Type="http://schemas.openxmlformats.org/officeDocument/2006/relationships/slideLayout" Target="../slideLayouts/slideLayout893.xml"/><Relationship Id="rId5" Type="http://schemas.openxmlformats.org/officeDocument/2006/relationships/slideLayout" Target="../slideLayouts/slideLayout887.xml"/><Relationship Id="rId15" Type="http://schemas.openxmlformats.org/officeDocument/2006/relationships/theme" Target="../theme/theme64.xml"/><Relationship Id="rId10" Type="http://schemas.openxmlformats.org/officeDocument/2006/relationships/slideLayout" Target="../slideLayouts/slideLayout892.xml"/><Relationship Id="rId4" Type="http://schemas.openxmlformats.org/officeDocument/2006/relationships/slideLayout" Target="../slideLayouts/slideLayout886.xml"/><Relationship Id="rId9" Type="http://schemas.openxmlformats.org/officeDocument/2006/relationships/slideLayout" Target="../slideLayouts/slideLayout891.xml"/><Relationship Id="rId14" Type="http://schemas.openxmlformats.org/officeDocument/2006/relationships/slideLayout" Target="../slideLayouts/slideLayout896.xml"/></Relationships>
</file>

<file path=ppt/slideMasters/_rels/slideMaster6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04.xml"/><Relationship Id="rId13" Type="http://schemas.openxmlformats.org/officeDocument/2006/relationships/slideLayout" Target="../slideLayouts/slideLayout909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899.xml"/><Relationship Id="rId7" Type="http://schemas.openxmlformats.org/officeDocument/2006/relationships/slideLayout" Target="../slideLayouts/slideLayout903.xml"/><Relationship Id="rId12" Type="http://schemas.openxmlformats.org/officeDocument/2006/relationships/slideLayout" Target="../slideLayouts/slideLayout908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898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897.xml"/><Relationship Id="rId6" Type="http://schemas.openxmlformats.org/officeDocument/2006/relationships/slideLayout" Target="../slideLayouts/slideLayout902.xml"/><Relationship Id="rId11" Type="http://schemas.openxmlformats.org/officeDocument/2006/relationships/slideLayout" Target="../slideLayouts/slideLayout907.xml"/><Relationship Id="rId5" Type="http://schemas.openxmlformats.org/officeDocument/2006/relationships/slideLayout" Target="../slideLayouts/slideLayout901.xml"/><Relationship Id="rId15" Type="http://schemas.openxmlformats.org/officeDocument/2006/relationships/theme" Target="../theme/theme65.xml"/><Relationship Id="rId10" Type="http://schemas.openxmlformats.org/officeDocument/2006/relationships/slideLayout" Target="../slideLayouts/slideLayout906.xml"/><Relationship Id="rId4" Type="http://schemas.openxmlformats.org/officeDocument/2006/relationships/slideLayout" Target="../slideLayouts/slideLayout900.xml"/><Relationship Id="rId9" Type="http://schemas.openxmlformats.org/officeDocument/2006/relationships/slideLayout" Target="../slideLayouts/slideLayout905.xml"/><Relationship Id="rId14" Type="http://schemas.openxmlformats.org/officeDocument/2006/relationships/slideLayout" Target="../slideLayouts/slideLayout910.xml"/></Relationships>
</file>

<file path=ppt/slideMasters/_rels/slideMaster6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8.xml"/><Relationship Id="rId13" Type="http://schemas.openxmlformats.org/officeDocument/2006/relationships/slideLayout" Target="../slideLayouts/slideLayout92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913.xml"/><Relationship Id="rId7" Type="http://schemas.openxmlformats.org/officeDocument/2006/relationships/slideLayout" Target="../slideLayouts/slideLayout917.xml"/><Relationship Id="rId12" Type="http://schemas.openxmlformats.org/officeDocument/2006/relationships/slideLayout" Target="../slideLayouts/slideLayout92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91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911.xml"/><Relationship Id="rId6" Type="http://schemas.openxmlformats.org/officeDocument/2006/relationships/slideLayout" Target="../slideLayouts/slideLayout916.xml"/><Relationship Id="rId11" Type="http://schemas.openxmlformats.org/officeDocument/2006/relationships/slideLayout" Target="../slideLayouts/slideLayout921.xml"/><Relationship Id="rId5" Type="http://schemas.openxmlformats.org/officeDocument/2006/relationships/slideLayout" Target="../slideLayouts/slideLayout915.xml"/><Relationship Id="rId15" Type="http://schemas.openxmlformats.org/officeDocument/2006/relationships/theme" Target="../theme/theme66.xml"/><Relationship Id="rId10" Type="http://schemas.openxmlformats.org/officeDocument/2006/relationships/slideLayout" Target="../slideLayouts/slideLayout920.xml"/><Relationship Id="rId4" Type="http://schemas.openxmlformats.org/officeDocument/2006/relationships/slideLayout" Target="../slideLayouts/slideLayout914.xml"/><Relationship Id="rId9" Type="http://schemas.openxmlformats.org/officeDocument/2006/relationships/slideLayout" Target="../slideLayouts/slideLayout919.xml"/><Relationship Id="rId14" Type="http://schemas.openxmlformats.org/officeDocument/2006/relationships/slideLayout" Target="../slideLayouts/slideLayout924.xml"/></Relationships>
</file>

<file path=ppt/slideMasters/_rels/slideMaster6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32.xml"/><Relationship Id="rId13" Type="http://schemas.openxmlformats.org/officeDocument/2006/relationships/slideLayout" Target="../slideLayouts/slideLayout937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927.xml"/><Relationship Id="rId7" Type="http://schemas.openxmlformats.org/officeDocument/2006/relationships/slideLayout" Target="../slideLayouts/slideLayout931.xml"/><Relationship Id="rId12" Type="http://schemas.openxmlformats.org/officeDocument/2006/relationships/slideLayout" Target="../slideLayouts/slideLayout936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926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925.xml"/><Relationship Id="rId6" Type="http://schemas.openxmlformats.org/officeDocument/2006/relationships/slideLayout" Target="../slideLayouts/slideLayout930.xml"/><Relationship Id="rId11" Type="http://schemas.openxmlformats.org/officeDocument/2006/relationships/slideLayout" Target="../slideLayouts/slideLayout935.xml"/><Relationship Id="rId5" Type="http://schemas.openxmlformats.org/officeDocument/2006/relationships/slideLayout" Target="../slideLayouts/slideLayout929.xml"/><Relationship Id="rId15" Type="http://schemas.openxmlformats.org/officeDocument/2006/relationships/theme" Target="../theme/theme67.xml"/><Relationship Id="rId10" Type="http://schemas.openxmlformats.org/officeDocument/2006/relationships/slideLayout" Target="../slideLayouts/slideLayout934.xml"/><Relationship Id="rId4" Type="http://schemas.openxmlformats.org/officeDocument/2006/relationships/slideLayout" Target="../slideLayouts/slideLayout928.xml"/><Relationship Id="rId9" Type="http://schemas.openxmlformats.org/officeDocument/2006/relationships/slideLayout" Target="../slideLayouts/slideLayout933.xml"/><Relationship Id="rId14" Type="http://schemas.openxmlformats.org/officeDocument/2006/relationships/slideLayout" Target="../slideLayouts/slideLayout938.xml"/></Relationships>
</file>

<file path=ppt/slideMasters/_rels/slideMaster6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46.xml"/><Relationship Id="rId13" Type="http://schemas.openxmlformats.org/officeDocument/2006/relationships/slideLayout" Target="../slideLayouts/slideLayout951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941.xml"/><Relationship Id="rId7" Type="http://schemas.openxmlformats.org/officeDocument/2006/relationships/slideLayout" Target="../slideLayouts/slideLayout945.xml"/><Relationship Id="rId12" Type="http://schemas.openxmlformats.org/officeDocument/2006/relationships/slideLayout" Target="../slideLayouts/slideLayout950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940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939.xml"/><Relationship Id="rId6" Type="http://schemas.openxmlformats.org/officeDocument/2006/relationships/slideLayout" Target="../slideLayouts/slideLayout944.xml"/><Relationship Id="rId11" Type="http://schemas.openxmlformats.org/officeDocument/2006/relationships/slideLayout" Target="../slideLayouts/slideLayout949.xml"/><Relationship Id="rId5" Type="http://schemas.openxmlformats.org/officeDocument/2006/relationships/slideLayout" Target="../slideLayouts/slideLayout943.xml"/><Relationship Id="rId15" Type="http://schemas.openxmlformats.org/officeDocument/2006/relationships/theme" Target="../theme/theme68.xml"/><Relationship Id="rId10" Type="http://schemas.openxmlformats.org/officeDocument/2006/relationships/slideLayout" Target="../slideLayouts/slideLayout948.xml"/><Relationship Id="rId4" Type="http://schemas.openxmlformats.org/officeDocument/2006/relationships/slideLayout" Target="../slideLayouts/slideLayout942.xml"/><Relationship Id="rId9" Type="http://schemas.openxmlformats.org/officeDocument/2006/relationships/slideLayout" Target="../slideLayouts/slideLayout947.xml"/><Relationship Id="rId14" Type="http://schemas.openxmlformats.org/officeDocument/2006/relationships/slideLayout" Target="../slideLayouts/slideLayout952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slideLayout" Target="../slideLayouts/slideLayout97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86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5" Type="http://schemas.openxmlformats.org/officeDocument/2006/relationships/theme" Target="../theme/theme7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slideLayout" Target="../slideLayouts/slideLayout98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11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10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00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9.xml"/><Relationship Id="rId5" Type="http://schemas.openxmlformats.org/officeDocument/2006/relationships/slideLayout" Target="../slideLayouts/slideLayout103.xml"/><Relationship Id="rId15" Type="http://schemas.openxmlformats.org/officeDocument/2006/relationships/theme" Target="../theme/theme8.xml"/><Relationship Id="rId10" Type="http://schemas.openxmlformats.org/officeDocument/2006/relationships/slideLayout" Target="../slideLayouts/slideLayout108.xml"/><Relationship Id="rId4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1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0.xml"/><Relationship Id="rId13" Type="http://schemas.openxmlformats.org/officeDocument/2006/relationships/slideLayout" Target="../slideLayouts/slideLayout125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19.xml"/><Relationship Id="rId12" Type="http://schemas.openxmlformats.org/officeDocument/2006/relationships/slideLayout" Target="../slideLayouts/slideLayout124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14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13.xml"/><Relationship Id="rId6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17.xml"/><Relationship Id="rId15" Type="http://schemas.openxmlformats.org/officeDocument/2006/relationships/theme" Target="../theme/theme9.xml"/><Relationship Id="rId10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16.xml"/><Relationship Id="rId9" Type="http://schemas.openxmlformats.org/officeDocument/2006/relationships/slideLayout" Target="../slideLayouts/slideLayout121.xml"/><Relationship Id="rId14" Type="http://schemas.openxmlformats.org/officeDocument/2006/relationships/slideLayout" Target="../slideLayouts/slideLayout1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a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2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028" name="Rectangle 3"/>
          <p:cNvSpPr>
            <a:spLocks noGrp="1"/>
          </p:cNvSpPr>
          <p:nvPr>
            <p:ph type="body"/>
          </p:nvPr>
        </p:nvSpPr>
        <p:spPr>
          <a:xfrm>
            <a:off x="1857375" y="981075"/>
            <a:ext cx="7697788" cy="49291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609600"/>
            <a:r>
              <a:rPr lang="ja-JP" altLang="en-US" dirty="0"/>
              <a:t>マスタ テキストの書式設定</a:t>
            </a:r>
          </a:p>
          <a:p>
            <a:pPr lvl="1" indent="-53340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indent="-45720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indent="-381000"/>
            <a:r>
              <a:rPr lang="ja-JP" altLang="en-US" dirty="0"/>
              <a:t>第４レベル</a:t>
            </a:r>
          </a:p>
          <a:p>
            <a:pPr lvl="4" indent="-38100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1"/>
                </a:solidFill>
                <a:ea typeface="MS PGothic" panose="020B0600070205080204" pitchFamily="34" charset="-128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>
    <p:rand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●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Font typeface="Arial" panose="020B0604020202020204" pitchFamily="34" charset="0"/>
        <a:buChar char="■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►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7" descr="a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3" name="Rectangle 2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5364" name="Rectangle 3"/>
          <p:cNvSpPr>
            <a:spLocks noGrp="1"/>
          </p:cNvSpPr>
          <p:nvPr>
            <p:ph type="body"/>
          </p:nvPr>
        </p:nvSpPr>
        <p:spPr>
          <a:xfrm>
            <a:off x="1857375" y="981075"/>
            <a:ext cx="7697788" cy="49291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609600"/>
            <a:r>
              <a:rPr lang="ja-JP" altLang="en-US" dirty="0"/>
              <a:t>マスタ テキストの書式設定</a:t>
            </a:r>
          </a:p>
          <a:p>
            <a:pPr lvl="1" indent="-53340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indent="-45720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indent="-381000"/>
            <a:r>
              <a:rPr lang="ja-JP" altLang="en-US" dirty="0"/>
              <a:t>第４レベル</a:t>
            </a:r>
          </a:p>
          <a:p>
            <a:pPr lvl="4" indent="-38100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1"/>
                </a:solidFill>
                <a:ea typeface="MS PGothic" panose="020B0600070205080204" pitchFamily="34" charset="-128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</p:sldLayoutIdLst>
  <p:transition>
    <p:rand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●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Font typeface="Arial" panose="020B0604020202020204" pitchFamily="34" charset="0"/>
        <a:buChar char="■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►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7" descr="a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7" name="Rectangle 2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6388" name="Rectangle 3"/>
          <p:cNvSpPr>
            <a:spLocks noGrp="1"/>
          </p:cNvSpPr>
          <p:nvPr>
            <p:ph type="body"/>
          </p:nvPr>
        </p:nvSpPr>
        <p:spPr>
          <a:xfrm>
            <a:off x="1857375" y="981075"/>
            <a:ext cx="7697788" cy="49291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609600"/>
            <a:r>
              <a:rPr lang="ja-JP" altLang="en-US" dirty="0"/>
              <a:t>マスタ テキストの書式設定</a:t>
            </a:r>
          </a:p>
          <a:p>
            <a:pPr lvl="1" indent="-53340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indent="-45720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indent="-381000"/>
            <a:r>
              <a:rPr lang="ja-JP" altLang="en-US" dirty="0"/>
              <a:t>第４レベル</a:t>
            </a:r>
          </a:p>
          <a:p>
            <a:pPr lvl="4" indent="-38100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1"/>
                </a:solidFill>
                <a:ea typeface="MS PGothic" panose="020B0600070205080204" pitchFamily="34" charset="-128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886" r:id="rId13"/>
    <p:sldLayoutId id="2147483887" r:id="rId14"/>
  </p:sldLayoutIdLst>
  <p:transition>
    <p:rand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●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Font typeface="Arial" panose="020B0604020202020204" pitchFamily="34" charset="0"/>
        <a:buChar char="■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►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7" descr="a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1" name="Rectangle 2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7412" name="Rectangle 3"/>
          <p:cNvSpPr>
            <a:spLocks noGrp="1"/>
          </p:cNvSpPr>
          <p:nvPr>
            <p:ph type="body"/>
          </p:nvPr>
        </p:nvSpPr>
        <p:spPr>
          <a:xfrm>
            <a:off x="1857375" y="981075"/>
            <a:ext cx="7697788" cy="49291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609600"/>
            <a:r>
              <a:rPr lang="ja-JP" altLang="en-US" dirty="0"/>
              <a:t>マスタ テキストの書式設定</a:t>
            </a:r>
          </a:p>
          <a:p>
            <a:pPr lvl="1" indent="-53340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indent="-45720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indent="-381000"/>
            <a:r>
              <a:rPr lang="ja-JP" altLang="en-US" dirty="0"/>
              <a:t>第４レベル</a:t>
            </a:r>
          </a:p>
          <a:p>
            <a:pPr lvl="4" indent="-38100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1"/>
                </a:solidFill>
                <a:ea typeface="MS PGothic" panose="020B0600070205080204" pitchFamily="34" charset="-128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</p:sldLayoutIdLst>
  <p:transition>
    <p:rand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●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Font typeface="Arial" panose="020B0604020202020204" pitchFamily="34" charset="0"/>
        <a:buChar char="■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►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7" descr="a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5" name="Rectangle 2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8436" name="Rectangle 3"/>
          <p:cNvSpPr>
            <a:spLocks noGrp="1"/>
          </p:cNvSpPr>
          <p:nvPr>
            <p:ph type="body"/>
          </p:nvPr>
        </p:nvSpPr>
        <p:spPr>
          <a:xfrm>
            <a:off x="1857375" y="981075"/>
            <a:ext cx="7697788" cy="49291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609600"/>
            <a:r>
              <a:rPr lang="ja-JP" altLang="en-US" dirty="0"/>
              <a:t>マスタ テキストの書式設定</a:t>
            </a:r>
          </a:p>
          <a:p>
            <a:pPr lvl="1" indent="-53340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indent="-45720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indent="-381000"/>
            <a:r>
              <a:rPr lang="ja-JP" altLang="en-US" dirty="0"/>
              <a:t>第４レベル</a:t>
            </a:r>
          </a:p>
          <a:p>
            <a:pPr lvl="4" indent="-38100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1"/>
                </a:solidFill>
                <a:ea typeface="MS PGothic" panose="020B0600070205080204" pitchFamily="34" charset="-128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  <p:sldLayoutId id="2147483916" r:id="rId13"/>
    <p:sldLayoutId id="2147483917" r:id="rId14"/>
  </p:sldLayoutIdLst>
  <p:transition>
    <p:rand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●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Font typeface="Arial" panose="020B0604020202020204" pitchFamily="34" charset="0"/>
        <a:buChar char="■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►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7" descr="a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3" name="Rectangle 2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20484" name="Rectangle 3"/>
          <p:cNvSpPr>
            <a:spLocks noGrp="1"/>
          </p:cNvSpPr>
          <p:nvPr>
            <p:ph type="body"/>
          </p:nvPr>
        </p:nvSpPr>
        <p:spPr>
          <a:xfrm>
            <a:off x="1857375" y="981075"/>
            <a:ext cx="7697788" cy="49291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609600"/>
            <a:r>
              <a:rPr lang="ja-JP" altLang="en-US" dirty="0"/>
              <a:t>マスタ テキストの書式設定</a:t>
            </a:r>
          </a:p>
          <a:p>
            <a:pPr lvl="1" indent="-53340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indent="-45720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indent="-381000"/>
            <a:r>
              <a:rPr lang="ja-JP" altLang="en-US" dirty="0"/>
              <a:t>第４レベル</a:t>
            </a:r>
          </a:p>
          <a:p>
            <a:pPr lvl="4" indent="-38100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1"/>
                </a:solidFill>
                <a:ea typeface="MS PGothic" panose="020B0600070205080204" pitchFamily="34" charset="-128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</p:sldLayoutIdLst>
  <p:transition>
    <p:rand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●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Font typeface="Arial" panose="020B0604020202020204" pitchFamily="34" charset="0"/>
        <a:buChar char="■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►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7" descr="a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07" name="Rectangle 2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21508" name="Rectangle 3"/>
          <p:cNvSpPr>
            <a:spLocks noGrp="1"/>
          </p:cNvSpPr>
          <p:nvPr>
            <p:ph type="body"/>
          </p:nvPr>
        </p:nvSpPr>
        <p:spPr>
          <a:xfrm>
            <a:off x="1857375" y="981075"/>
            <a:ext cx="7697788" cy="49291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609600"/>
            <a:r>
              <a:rPr lang="ja-JP" altLang="en-US" dirty="0"/>
              <a:t>マスタ テキストの書式設定</a:t>
            </a:r>
          </a:p>
          <a:p>
            <a:pPr lvl="1" indent="-53340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indent="-45720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indent="-381000"/>
            <a:r>
              <a:rPr lang="ja-JP" altLang="en-US" dirty="0"/>
              <a:t>第４レベル</a:t>
            </a:r>
          </a:p>
          <a:p>
            <a:pPr lvl="4" indent="-38100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1"/>
                </a:solidFill>
                <a:ea typeface="MS PGothic" panose="020B0600070205080204" pitchFamily="34" charset="-128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  <p:sldLayoutId id="2147483961" r:id="rId13"/>
    <p:sldLayoutId id="2147483962" r:id="rId14"/>
  </p:sldLayoutIdLst>
  <p:transition>
    <p:rand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●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Font typeface="Arial" panose="020B0604020202020204" pitchFamily="34" charset="0"/>
        <a:buChar char="■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►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7" descr="a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1" name="Rectangle 2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22532" name="Rectangle 3"/>
          <p:cNvSpPr>
            <a:spLocks noGrp="1"/>
          </p:cNvSpPr>
          <p:nvPr>
            <p:ph type="body"/>
          </p:nvPr>
        </p:nvSpPr>
        <p:spPr>
          <a:xfrm>
            <a:off x="1857375" y="981075"/>
            <a:ext cx="7697788" cy="49291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609600"/>
            <a:r>
              <a:rPr lang="ja-JP" altLang="en-US" dirty="0"/>
              <a:t>マスタ テキストの書式設定</a:t>
            </a:r>
          </a:p>
          <a:p>
            <a:pPr lvl="1" indent="-53340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indent="-45720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indent="-381000"/>
            <a:r>
              <a:rPr lang="ja-JP" altLang="en-US" dirty="0"/>
              <a:t>第４レベル</a:t>
            </a:r>
          </a:p>
          <a:p>
            <a:pPr lvl="4" indent="-38100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1"/>
                </a:solidFill>
                <a:ea typeface="MS PGothic" panose="020B0600070205080204" pitchFamily="34" charset="-128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  <p:sldLayoutId id="2147483975" r:id="rId12"/>
    <p:sldLayoutId id="2147483976" r:id="rId13"/>
    <p:sldLayoutId id="2147483977" r:id="rId14"/>
  </p:sldLayoutIdLst>
  <p:transition>
    <p:rand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●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Font typeface="Arial" panose="020B0604020202020204" pitchFamily="34" charset="0"/>
        <a:buChar char="■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►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7" descr="a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555" name="Rectangle 2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23556" name="Rectangle 3"/>
          <p:cNvSpPr>
            <a:spLocks noGrp="1"/>
          </p:cNvSpPr>
          <p:nvPr>
            <p:ph type="body"/>
          </p:nvPr>
        </p:nvSpPr>
        <p:spPr>
          <a:xfrm>
            <a:off x="1857375" y="981075"/>
            <a:ext cx="7697788" cy="49291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609600"/>
            <a:r>
              <a:rPr lang="ja-JP" altLang="en-US" dirty="0"/>
              <a:t>マスタ テキストの書式設定</a:t>
            </a:r>
          </a:p>
          <a:p>
            <a:pPr lvl="1" indent="-53340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indent="-45720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indent="-381000"/>
            <a:r>
              <a:rPr lang="ja-JP" altLang="en-US" dirty="0"/>
              <a:t>第４レベル</a:t>
            </a:r>
          </a:p>
          <a:p>
            <a:pPr lvl="4" indent="-38100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1"/>
                </a:solidFill>
                <a:ea typeface="MS PGothic" panose="020B0600070205080204" pitchFamily="34" charset="-128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  <p:sldLayoutId id="2147483990" r:id="rId12"/>
    <p:sldLayoutId id="2147483991" r:id="rId13"/>
    <p:sldLayoutId id="2147483992" r:id="rId14"/>
  </p:sldLayoutIdLst>
  <p:transition>
    <p:rand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●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Font typeface="Arial" panose="020B0604020202020204" pitchFamily="34" charset="0"/>
        <a:buChar char="■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►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7" descr="a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79" name="Rectangle 2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24580" name="Rectangle 3"/>
          <p:cNvSpPr>
            <a:spLocks noGrp="1"/>
          </p:cNvSpPr>
          <p:nvPr>
            <p:ph type="body"/>
          </p:nvPr>
        </p:nvSpPr>
        <p:spPr>
          <a:xfrm>
            <a:off x="1857375" y="981075"/>
            <a:ext cx="7697788" cy="49291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609600"/>
            <a:r>
              <a:rPr lang="ja-JP" altLang="en-US" dirty="0"/>
              <a:t>マスタ テキストの書式設定</a:t>
            </a:r>
          </a:p>
          <a:p>
            <a:pPr lvl="1" indent="-53340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indent="-45720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indent="-381000"/>
            <a:r>
              <a:rPr lang="ja-JP" altLang="en-US" dirty="0"/>
              <a:t>第４レベル</a:t>
            </a:r>
          </a:p>
          <a:p>
            <a:pPr lvl="4" indent="-38100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1"/>
                </a:solidFill>
                <a:ea typeface="MS PGothic" panose="020B0600070205080204" pitchFamily="34" charset="-128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97" r:id="rId4"/>
    <p:sldLayoutId id="2147483998" r:id="rId5"/>
    <p:sldLayoutId id="2147483999" r:id="rId6"/>
    <p:sldLayoutId id="2147484000" r:id="rId7"/>
    <p:sldLayoutId id="2147484001" r:id="rId8"/>
    <p:sldLayoutId id="2147484002" r:id="rId9"/>
    <p:sldLayoutId id="2147484003" r:id="rId10"/>
    <p:sldLayoutId id="2147484004" r:id="rId11"/>
    <p:sldLayoutId id="2147484005" r:id="rId12"/>
    <p:sldLayoutId id="2147484006" r:id="rId13"/>
    <p:sldLayoutId id="2147484007" r:id="rId14"/>
  </p:sldLayoutIdLst>
  <p:transition>
    <p:rand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●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Font typeface="Arial" panose="020B0604020202020204" pitchFamily="34" charset="0"/>
        <a:buChar char="■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►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7" descr="a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603" name="Rectangle 2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25604" name="Rectangle 3"/>
          <p:cNvSpPr>
            <a:spLocks noGrp="1"/>
          </p:cNvSpPr>
          <p:nvPr>
            <p:ph type="body"/>
          </p:nvPr>
        </p:nvSpPr>
        <p:spPr>
          <a:xfrm>
            <a:off x="1857375" y="981075"/>
            <a:ext cx="7697788" cy="49291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609600"/>
            <a:r>
              <a:rPr lang="ja-JP" altLang="en-US" dirty="0"/>
              <a:t>マスタ テキストの書式設定</a:t>
            </a:r>
          </a:p>
          <a:p>
            <a:pPr lvl="1" indent="-53340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indent="-45720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indent="-381000"/>
            <a:r>
              <a:rPr lang="ja-JP" altLang="en-US" dirty="0"/>
              <a:t>第４レベル</a:t>
            </a:r>
          </a:p>
          <a:p>
            <a:pPr lvl="4" indent="-38100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1"/>
                </a:solidFill>
                <a:ea typeface="MS PGothic" panose="020B0600070205080204" pitchFamily="34" charset="-128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  <p:sldLayoutId id="2147484020" r:id="rId12"/>
    <p:sldLayoutId id="2147484021" r:id="rId13"/>
    <p:sldLayoutId id="2147484022" r:id="rId14"/>
  </p:sldLayoutIdLst>
  <p:transition>
    <p:rand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●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Font typeface="Arial" panose="020B0604020202020204" pitchFamily="34" charset="0"/>
        <a:buChar char="■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►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7" descr="a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Rectangle 2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3076" name="Rectangle 3"/>
          <p:cNvSpPr>
            <a:spLocks noGrp="1"/>
          </p:cNvSpPr>
          <p:nvPr>
            <p:ph type="body"/>
          </p:nvPr>
        </p:nvSpPr>
        <p:spPr>
          <a:xfrm>
            <a:off x="1857375" y="981075"/>
            <a:ext cx="7697788" cy="49291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609600"/>
            <a:r>
              <a:rPr lang="ja-JP" altLang="en-US" dirty="0"/>
              <a:t>マスタ テキストの書式設定</a:t>
            </a:r>
          </a:p>
          <a:p>
            <a:pPr lvl="1" indent="-53340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indent="-45720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indent="-381000"/>
            <a:r>
              <a:rPr lang="ja-JP" altLang="en-US" dirty="0"/>
              <a:t>第４レベル</a:t>
            </a:r>
          </a:p>
          <a:p>
            <a:pPr lvl="4" indent="-38100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1"/>
                </a:solidFill>
                <a:ea typeface="MS PGothic" panose="020B0600070205080204" pitchFamily="34" charset="-128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ransition>
    <p:rand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●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Font typeface="Arial" panose="020B0604020202020204" pitchFamily="34" charset="0"/>
        <a:buChar char="■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►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7" descr="a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51" name="Rectangle 2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27652" name="Rectangle 3"/>
          <p:cNvSpPr>
            <a:spLocks noGrp="1"/>
          </p:cNvSpPr>
          <p:nvPr>
            <p:ph type="body"/>
          </p:nvPr>
        </p:nvSpPr>
        <p:spPr>
          <a:xfrm>
            <a:off x="1857375" y="981075"/>
            <a:ext cx="7697788" cy="49291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609600"/>
            <a:r>
              <a:rPr lang="ja-JP" altLang="en-US" dirty="0"/>
              <a:t>マスタ テキストの書式設定</a:t>
            </a:r>
          </a:p>
          <a:p>
            <a:pPr lvl="1" indent="-53340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indent="-45720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indent="-381000"/>
            <a:r>
              <a:rPr lang="ja-JP" altLang="en-US" dirty="0"/>
              <a:t>第４レベル</a:t>
            </a:r>
          </a:p>
          <a:p>
            <a:pPr lvl="4" indent="-38100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1"/>
                </a:solidFill>
                <a:ea typeface="MS PGothic" panose="020B0600070205080204" pitchFamily="34" charset="-128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  <p:sldLayoutId id="2147484046" r:id="rId8"/>
    <p:sldLayoutId id="2147484047" r:id="rId9"/>
    <p:sldLayoutId id="2147484048" r:id="rId10"/>
    <p:sldLayoutId id="2147484049" r:id="rId11"/>
    <p:sldLayoutId id="2147484050" r:id="rId12"/>
    <p:sldLayoutId id="2147484051" r:id="rId13"/>
    <p:sldLayoutId id="2147484052" r:id="rId14"/>
  </p:sldLayoutIdLst>
  <p:transition>
    <p:rand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●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Font typeface="Arial" panose="020B0604020202020204" pitchFamily="34" charset="0"/>
        <a:buChar char="■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►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7" descr="a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675" name="Rectangle 2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28676" name="Rectangle 3"/>
          <p:cNvSpPr>
            <a:spLocks noGrp="1"/>
          </p:cNvSpPr>
          <p:nvPr>
            <p:ph type="body"/>
          </p:nvPr>
        </p:nvSpPr>
        <p:spPr>
          <a:xfrm>
            <a:off x="1857375" y="981075"/>
            <a:ext cx="7697788" cy="49291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609600"/>
            <a:r>
              <a:rPr lang="ja-JP" altLang="en-US" dirty="0"/>
              <a:t>マスタ テキストの書式設定</a:t>
            </a:r>
          </a:p>
          <a:p>
            <a:pPr lvl="1" indent="-53340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indent="-45720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indent="-381000"/>
            <a:r>
              <a:rPr lang="ja-JP" altLang="en-US" dirty="0"/>
              <a:t>第４レベル</a:t>
            </a:r>
          </a:p>
          <a:p>
            <a:pPr lvl="4" indent="-38100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1"/>
                </a:solidFill>
                <a:ea typeface="MS PGothic" panose="020B0600070205080204" pitchFamily="34" charset="-128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  <p:sldLayoutId id="2147484058" r:id="rId5"/>
    <p:sldLayoutId id="2147484059" r:id="rId6"/>
    <p:sldLayoutId id="2147484060" r:id="rId7"/>
    <p:sldLayoutId id="2147484061" r:id="rId8"/>
    <p:sldLayoutId id="2147484062" r:id="rId9"/>
    <p:sldLayoutId id="2147484063" r:id="rId10"/>
    <p:sldLayoutId id="2147484064" r:id="rId11"/>
    <p:sldLayoutId id="2147484065" r:id="rId12"/>
    <p:sldLayoutId id="2147484066" r:id="rId13"/>
    <p:sldLayoutId id="2147484067" r:id="rId14"/>
  </p:sldLayoutIdLst>
  <p:transition>
    <p:rand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●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Font typeface="Arial" panose="020B0604020202020204" pitchFamily="34" charset="0"/>
        <a:buChar char="■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►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7" descr="a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699" name="Rectangle 2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29700" name="Rectangle 3"/>
          <p:cNvSpPr>
            <a:spLocks noGrp="1"/>
          </p:cNvSpPr>
          <p:nvPr>
            <p:ph type="body"/>
          </p:nvPr>
        </p:nvSpPr>
        <p:spPr>
          <a:xfrm>
            <a:off x="1857375" y="981075"/>
            <a:ext cx="7697788" cy="49291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609600"/>
            <a:r>
              <a:rPr lang="ja-JP" altLang="en-US" dirty="0"/>
              <a:t>マスタ テキストの書式設定</a:t>
            </a:r>
          </a:p>
          <a:p>
            <a:pPr lvl="1" indent="-53340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indent="-45720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indent="-381000"/>
            <a:r>
              <a:rPr lang="ja-JP" altLang="en-US" dirty="0"/>
              <a:t>第４レベル</a:t>
            </a:r>
          </a:p>
          <a:p>
            <a:pPr lvl="4" indent="-38100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1"/>
                </a:solidFill>
                <a:ea typeface="MS PGothic" panose="020B0600070205080204" pitchFamily="34" charset="-128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  <p:sldLayoutId id="2147484080" r:id="rId12"/>
    <p:sldLayoutId id="2147484081" r:id="rId13"/>
    <p:sldLayoutId id="2147484082" r:id="rId14"/>
  </p:sldLayoutIdLst>
  <p:transition>
    <p:rand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●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Font typeface="Arial" panose="020B0604020202020204" pitchFamily="34" charset="0"/>
        <a:buChar char="■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►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7" descr="a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23" name="Rectangle 2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30724" name="Rectangle 3"/>
          <p:cNvSpPr>
            <a:spLocks noGrp="1"/>
          </p:cNvSpPr>
          <p:nvPr>
            <p:ph type="body"/>
          </p:nvPr>
        </p:nvSpPr>
        <p:spPr>
          <a:xfrm>
            <a:off x="1857375" y="981075"/>
            <a:ext cx="7697788" cy="49291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609600"/>
            <a:r>
              <a:rPr lang="ja-JP" altLang="en-US" dirty="0"/>
              <a:t>マスタ テキストの書式設定</a:t>
            </a:r>
          </a:p>
          <a:p>
            <a:pPr lvl="1" indent="-53340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indent="-45720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indent="-381000"/>
            <a:r>
              <a:rPr lang="ja-JP" altLang="en-US" dirty="0"/>
              <a:t>第４レベル</a:t>
            </a:r>
          </a:p>
          <a:p>
            <a:pPr lvl="4" indent="-38100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1"/>
                </a:solidFill>
                <a:ea typeface="MS PGothic" panose="020B0600070205080204" pitchFamily="34" charset="-128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86" r:id="rId3"/>
    <p:sldLayoutId id="2147484087" r:id="rId4"/>
    <p:sldLayoutId id="2147484088" r:id="rId5"/>
    <p:sldLayoutId id="2147484089" r:id="rId6"/>
    <p:sldLayoutId id="2147484090" r:id="rId7"/>
    <p:sldLayoutId id="2147484091" r:id="rId8"/>
    <p:sldLayoutId id="2147484092" r:id="rId9"/>
    <p:sldLayoutId id="2147484093" r:id="rId10"/>
    <p:sldLayoutId id="2147484094" r:id="rId11"/>
    <p:sldLayoutId id="2147484095" r:id="rId12"/>
    <p:sldLayoutId id="2147484096" r:id="rId13"/>
    <p:sldLayoutId id="2147484097" r:id="rId14"/>
  </p:sldLayoutIdLst>
  <p:transition>
    <p:rand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●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Font typeface="Arial" panose="020B0604020202020204" pitchFamily="34" charset="0"/>
        <a:buChar char="■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►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7" descr="a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747" name="Rectangle 2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31748" name="Rectangle 3"/>
          <p:cNvSpPr>
            <a:spLocks noGrp="1"/>
          </p:cNvSpPr>
          <p:nvPr>
            <p:ph type="body"/>
          </p:nvPr>
        </p:nvSpPr>
        <p:spPr>
          <a:xfrm>
            <a:off x="1857375" y="981075"/>
            <a:ext cx="7697788" cy="49291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609600"/>
            <a:r>
              <a:rPr lang="ja-JP" altLang="en-US" dirty="0"/>
              <a:t>マスタ テキストの書式設定</a:t>
            </a:r>
          </a:p>
          <a:p>
            <a:pPr lvl="1" indent="-53340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indent="-45720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indent="-381000"/>
            <a:r>
              <a:rPr lang="ja-JP" altLang="en-US" dirty="0"/>
              <a:t>第４レベル</a:t>
            </a:r>
          </a:p>
          <a:p>
            <a:pPr lvl="4" indent="-38100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1"/>
                </a:solidFill>
                <a:ea typeface="MS PGothic" panose="020B0600070205080204" pitchFamily="34" charset="-128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100" r:id="rId2"/>
    <p:sldLayoutId id="2147484101" r:id="rId3"/>
    <p:sldLayoutId id="2147484102" r:id="rId4"/>
    <p:sldLayoutId id="2147484103" r:id="rId5"/>
    <p:sldLayoutId id="2147484104" r:id="rId6"/>
    <p:sldLayoutId id="2147484105" r:id="rId7"/>
    <p:sldLayoutId id="2147484106" r:id="rId8"/>
    <p:sldLayoutId id="2147484107" r:id="rId9"/>
    <p:sldLayoutId id="2147484108" r:id="rId10"/>
    <p:sldLayoutId id="2147484109" r:id="rId11"/>
    <p:sldLayoutId id="2147484110" r:id="rId12"/>
    <p:sldLayoutId id="2147484111" r:id="rId13"/>
    <p:sldLayoutId id="2147484112" r:id="rId14"/>
  </p:sldLayoutIdLst>
  <p:transition>
    <p:rand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●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Font typeface="Arial" panose="020B0604020202020204" pitchFamily="34" charset="0"/>
        <a:buChar char="■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►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7" descr="a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771" name="Rectangle 2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32772" name="Rectangle 3"/>
          <p:cNvSpPr>
            <a:spLocks noGrp="1"/>
          </p:cNvSpPr>
          <p:nvPr>
            <p:ph type="body"/>
          </p:nvPr>
        </p:nvSpPr>
        <p:spPr>
          <a:xfrm>
            <a:off x="1857375" y="981075"/>
            <a:ext cx="7697788" cy="49291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609600"/>
            <a:r>
              <a:rPr lang="ja-JP" altLang="en-US" dirty="0"/>
              <a:t>マスタ テキストの書式設定</a:t>
            </a:r>
          </a:p>
          <a:p>
            <a:pPr lvl="1" indent="-53340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indent="-45720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indent="-381000"/>
            <a:r>
              <a:rPr lang="ja-JP" altLang="en-US" dirty="0"/>
              <a:t>第４レベル</a:t>
            </a:r>
          </a:p>
          <a:p>
            <a:pPr lvl="4" indent="-38100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1"/>
                </a:solidFill>
                <a:ea typeface="MS PGothic" panose="020B0600070205080204" pitchFamily="34" charset="-128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4" r:id="rId1"/>
    <p:sldLayoutId id="2147484115" r:id="rId2"/>
    <p:sldLayoutId id="2147484116" r:id="rId3"/>
    <p:sldLayoutId id="2147484117" r:id="rId4"/>
    <p:sldLayoutId id="2147484118" r:id="rId5"/>
    <p:sldLayoutId id="2147484119" r:id="rId6"/>
    <p:sldLayoutId id="2147484120" r:id="rId7"/>
    <p:sldLayoutId id="2147484121" r:id="rId8"/>
    <p:sldLayoutId id="2147484122" r:id="rId9"/>
    <p:sldLayoutId id="2147484123" r:id="rId10"/>
    <p:sldLayoutId id="2147484124" r:id="rId11"/>
    <p:sldLayoutId id="2147484125" r:id="rId12"/>
    <p:sldLayoutId id="2147484126" r:id="rId13"/>
    <p:sldLayoutId id="2147484127" r:id="rId14"/>
  </p:sldLayoutIdLst>
  <p:transition>
    <p:rand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●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Font typeface="Arial" panose="020B0604020202020204" pitchFamily="34" charset="0"/>
        <a:buChar char="■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►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7" descr="a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795" name="Rectangle 2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33796" name="Rectangle 3"/>
          <p:cNvSpPr>
            <a:spLocks noGrp="1"/>
          </p:cNvSpPr>
          <p:nvPr>
            <p:ph type="body"/>
          </p:nvPr>
        </p:nvSpPr>
        <p:spPr>
          <a:xfrm>
            <a:off x="1857375" y="981075"/>
            <a:ext cx="7697788" cy="49291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609600"/>
            <a:r>
              <a:rPr lang="ja-JP" altLang="en-US" dirty="0"/>
              <a:t>マスタ テキストの書式設定</a:t>
            </a:r>
          </a:p>
          <a:p>
            <a:pPr lvl="1" indent="-53340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indent="-45720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indent="-381000"/>
            <a:r>
              <a:rPr lang="ja-JP" altLang="en-US" dirty="0"/>
              <a:t>第４レベル</a:t>
            </a:r>
          </a:p>
          <a:p>
            <a:pPr lvl="4" indent="-38100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1"/>
                </a:solidFill>
                <a:ea typeface="MS PGothic" panose="020B0600070205080204" pitchFamily="34" charset="-128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  <p:sldLayoutId id="2147484140" r:id="rId12"/>
    <p:sldLayoutId id="2147484141" r:id="rId13"/>
    <p:sldLayoutId id="2147484142" r:id="rId14"/>
  </p:sldLayoutIdLst>
  <p:transition>
    <p:rand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●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Font typeface="Arial" panose="020B0604020202020204" pitchFamily="34" charset="0"/>
        <a:buChar char="■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►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7" descr="a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819" name="Rectangle 2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34820" name="Rectangle 3"/>
          <p:cNvSpPr>
            <a:spLocks noGrp="1"/>
          </p:cNvSpPr>
          <p:nvPr>
            <p:ph type="body"/>
          </p:nvPr>
        </p:nvSpPr>
        <p:spPr>
          <a:xfrm>
            <a:off x="1857375" y="981075"/>
            <a:ext cx="7697788" cy="49291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609600"/>
            <a:r>
              <a:rPr lang="ja-JP" altLang="en-US" dirty="0"/>
              <a:t>マスタ テキストの書式設定</a:t>
            </a:r>
          </a:p>
          <a:p>
            <a:pPr lvl="1" indent="-53340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indent="-45720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indent="-381000"/>
            <a:r>
              <a:rPr lang="ja-JP" altLang="en-US" dirty="0"/>
              <a:t>第４レベル</a:t>
            </a:r>
          </a:p>
          <a:p>
            <a:pPr lvl="4" indent="-38100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1"/>
                </a:solidFill>
                <a:ea typeface="MS PGothic" panose="020B0600070205080204" pitchFamily="34" charset="-128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4" r:id="rId1"/>
    <p:sldLayoutId id="2147484145" r:id="rId2"/>
    <p:sldLayoutId id="2147484146" r:id="rId3"/>
    <p:sldLayoutId id="2147484147" r:id="rId4"/>
    <p:sldLayoutId id="2147484148" r:id="rId5"/>
    <p:sldLayoutId id="2147484149" r:id="rId6"/>
    <p:sldLayoutId id="2147484150" r:id="rId7"/>
    <p:sldLayoutId id="2147484151" r:id="rId8"/>
    <p:sldLayoutId id="2147484152" r:id="rId9"/>
    <p:sldLayoutId id="2147484153" r:id="rId10"/>
    <p:sldLayoutId id="2147484154" r:id="rId11"/>
    <p:sldLayoutId id="2147484155" r:id="rId12"/>
    <p:sldLayoutId id="2147484156" r:id="rId13"/>
    <p:sldLayoutId id="2147484157" r:id="rId14"/>
  </p:sldLayoutIdLst>
  <p:transition>
    <p:rand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●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Font typeface="Arial" panose="020B0604020202020204" pitchFamily="34" charset="0"/>
        <a:buChar char="■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►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7" descr="a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3" name="Rectangle 2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35844" name="Rectangle 3"/>
          <p:cNvSpPr>
            <a:spLocks noGrp="1"/>
          </p:cNvSpPr>
          <p:nvPr>
            <p:ph type="body"/>
          </p:nvPr>
        </p:nvSpPr>
        <p:spPr>
          <a:xfrm>
            <a:off x="1857375" y="981075"/>
            <a:ext cx="7697788" cy="49291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609600"/>
            <a:r>
              <a:rPr lang="ja-JP" altLang="en-US" dirty="0"/>
              <a:t>マスタ テキストの書式設定</a:t>
            </a:r>
          </a:p>
          <a:p>
            <a:pPr lvl="1" indent="-53340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indent="-45720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indent="-381000"/>
            <a:r>
              <a:rPr lang="ja-JP" altLang="en-US" dirty="0"/>
              <a:t>第４レベル</a:t>
            </a:r>
          </a:p>
          <a:p>
            <a:pPr lvl="4" indent="-38100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1"/>
                </a:solidFill>
                <a:ea typeface="MS PGothic" panose="020B0600070205080204" pitchFamily="34" charset="-128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9" r:id="rId1"/>
    <p:sldLayoutId id="2147484160" r:id="rId2"/>
    <p:sldLayoutId id="2147484161" r:id="rId3"/>
    <p:sldLayoutId id="2147484162" r:id="rId4"/>
    <p:sldLayoutId id="2147484163" r:id="rId5"/>
    <p:sldLayoutId id="2147484164" r:id="rId6"/>
    <p:sldLayoutId id="2147484165" r:id="rId7"/>
    <p:sldLayoutId id="2147484166" r:id="rId8"/>
    <p:sldLayoutId id="2147484167" r:id="rId9"/>
    <p:sldLayoutId id="2147484168" r:id="rId10"/>
    <p:sldLayoutId id="2147484169" r:id="rId11"/>
    <p:sldLayoutId id="2147484170" r:id="rId12"/>
    <p:sldLayoutId id="2147484171" r:id="rId13"/>
    <p:sldLayoutId id="2147484172" r:id="rId14"/>
  </p:sldLayoutIdLst>
  <p:transition>
    <p:rand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●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Font typeface="Arial" panose="020B0604020202020204" pitchFamily="34" charset="0"/>
        <a:buChar char="■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►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7" descr="a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867" name="Rectangle 2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36868" name="Rectangle 3"/>
          <p:cNvSpPr>
            <a:spLocks noGrp="1"/>
          </p:cNvSpPr>
          <p:nvPr>
            <p:ph type="body"/>
          </p:nvPr>
        </p:nvSpPr>
        <p:spPr>
          <a:xfrm>
            <a:off x="1857375" y="981075"/>
            <a:ext cx="7697788" cy="49291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609600"/>
            <a:r>
              <a:rPr lang="ja-JP" altLang="en-US" dirty="0"/>
              <a:t>マスタ テキストの書式設定</a:t>
            </a:r>
          </a:p>
          <a:p>
            <a:pPr lvl="1" indent="-53340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indent="-45720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indent="-381000"/>
            <a:r>
              <a:rPr lang="ja-JP" altLang="en-US" dirty="0"/>
              <a:t>第４レベル</a:t>
            </a:r>
          </a:p>
          <a:p>
            <a:pPr lvl="4" indent="-38100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1"/>
                </a:solidFill>
                <a:ea typeface="MS PGothic" panose="020B0600070205080204" pitchFamily="34" charset="-128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4" r:id="rId1"/>
    <p:sldLayoutId id="2147484175" r:id="rId2"/>
    <p:sldLayoutId id="2147484176" r:id="rId3"/>
    <p:sldLayoutId id="2147484177" r:id="rId4"/>
    <p:sldLayoutId id="2147484178" r:id="rId5"/>
    <p:sldLayoutId id="2147484179" r:id="rId6"/>
    <p:sldLayoutId id="2147484180" r:id="rId7"/>
    <p:sldLayoutId id="2147484181" r:id="rId8"/>
    <p:sldLayoutId id="2147484182" r:id="rId9"/>
    <p:sldLayoutId id="2147484183" r:id="rId10"/>
    <p:sldLayoutId id="2147484184" r:id="rId11"/>
    <p:sldLayoutId id="2147484185" r:id="rId12"/>
    <p:sldLayoutId id="2147484186" r:id="rId13"/>
    <p:sldLayoutId id="2147484187" r:id="rId14"/>
  </p:sldLayoutIdLst>
  <p:transition>
    <p:rand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●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Font typeface="Arial" panose="020B0604020202020204" pitchFamily="34" charset="0"/>
        <a:buChar char="■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►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7" descr="a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9" name="Rectangle 2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4100" name="Rectangle 3"/>
          <p:cNvSpPr>
            <a:spLocks noGrp="1"/>
          </p:cNvSpPr>
          <p:nvPr>
            <p:ph type="body"/>
          </p:nvPr>
        </p:nvSpPr>
        <p:spPr>
          <a:xfrm>
            <a:off x="1857375" y="981075"/>
            <a:ext cx="7697788" cy="49291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609600"/>
            <a:r>
              <a:rPr lang="ja-JP" altLang="en-US" dirty="0"/>
              <a:t>マスタ テキストの書式設定</a:t>
            </a:r>
          </a:p>
          <a:p>
            <a:pPr lvl="1" indent="-53340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indent="-45720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indent="-381000"/>
            <a:r>
              <a:rPr lang="ja-JP" altLang="en-US" dirty="0"/>
              <a:t>第４レベル</a:t>
            </a:r>
          </a:p>
          <a:p>
            <a:pPr lvl="4" indent="-38100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1"/>
                </a:solidFill>
                <a:ea typeface="MS PGothic" panose="020B0600070205080204" pitchFamily="34" charset="-128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</p:sldLayoutIdLst>
  <p:transition>
    <p:rand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●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Font typeface="Arial" panose="020B0604020202020204" pitchFamily="34" charset="0"/>
        <a:buChar char="■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►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7" descr="a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1" name="Rectangle 2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37892" name="Rectangle 3"/>
          <p:cNvSpPr>
            <a:spLocks noGrp="1"/>
          </p:cNvSpPr>
          <p:nvPr>
            <p:ph type="body"/>
          </p:nvPr>
        </p:nvSpPr>
        <p:spPr>
          <a:xfrm>
            <a:off x="1857375" y="981075"/>
            <a:ext cx="7697788" cy="49291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609600"/>
            <a:r>
              <a:rPr lang="ja-JP" altLang="en-US" dirty="0"/>
              <a:t>マスタ テキストの書式設定</a:t>
            </a:r>
          </a:p>
          <a:p>
            <a:pPr lvl="1" indent="-53340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indent="-45720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indent="-381000"/>
            <a:r>
              <a:rPr lang="ja-JP" altLang="en-US" dirty="0"/>
              <a:t>第４レベル</a:t>
            </a:r>
          </a:p>
          <a:p>
            <a:pPr lvl="4" indent="-38100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1"/>
                </a:solidFill>
                <a:ea typeface="MS PGothic" panose="020B0600070205080204" pitchFamily="34" charset="-128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  <p:sldLayoutId id="2147484200" r:id="rId12"/>
    <p:sldLayoutId id="2147484201" r:id="rId13"/>
    <p:sldLayoutId id="2147484202" r:id="rId14"/>
  </p:sldLayoutIdLst>
  <p:transition>
    <p:rand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●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Font typeface="Arial" panose="020B0604020202020204" pitchFamily="34" charset="0"/>
        <a:buChar char="■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►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7" descr="a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867" name="Rectangle 2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36868" name="Rectangle 3"/>
          <p:cNvSpPr>
            <a:spLocks noGrp="1"/>
          </p:cNvSpPr>
          <p:nvPr>
            <p:ph type="body"/>
          </p:nvPr>
        </p:nvSpPr>
        <p:spPr>
          <a:xfrm>
            <a:off x="1857375" y="981075"/>
            <a:ext cx="7697788" cy="49291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609600"/>
            <a:r>
              <a:rPr lang="ja-JP" altLang="en-US" dirty="0"/>
              <a:t>マスタ テキストの書式設定</a:t>
            </a:r>
          </a:p>
          <a:p>
            <a:pPr lvl="1" indent="-53340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indent="-45720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indent="-381000"/>
            <a:r>
              <a:rPr lang="ja-JP" altLang="en-US" dirty="0"/>
              <a:t>第４レベル</a:t>
            </a:r>
          </a:p>
          <a:p>
            <a:pPr lvl="4" indent="-38100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1"/>
                </a:solidFill>
                <a:ea typeface="MS PGothic" panose="020B0600070205080204" pitchFamily="34" charset="-128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  <p:sldLayoutId id="2147484205" r:id="rId2"/>
    <p:sldLayoutId id="2147484206" r:id="rId3"/>
    <p:sldLayoutId id="2147484207" r:id="rId4"/>
    <p:sldLayoutId id="2147484208" r:id="rId5"/>
    <p:sldLayoutId id="2147484209" r:id="rId6"/>
    <p:sldLayoutId id="2147484210" r:id="rId7"/>
    <p:sldLayoutId id="2147484211" r:id="rId8"/>
    <p:sldLayoutId id="2147484212" r:id="rId9"/>
    <p:sldLayoutId id="2147484213" r:id="rId10"/>
    <p:sldLayoutId id="2147484214" r:id="rId11"/>
    <p:sldLayoutId id="2147484215" r:id="rId12"/>
    <p:sldLayoutId id="2147484216" r:id="rId13"/>
    <p:sldLayoutId id="2147484217" r:id="rId14"/>
  </p:sldLayoutIdLst>
  <p:transition>
    <p:rand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●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Font typeface="Arial" panose="020B0604020202020204" pitchFamily="34" charset="0"/>
        <a:buChar char="■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►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7" descr="a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867" name="Rectangle 2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36868" name="Rectangle 3"/>
          <p:cNvSpPr>
            <a:spLocks noGrp="1"/>
          </p:cNvSpPr>
          <p:nvPr>
            <p:ph type="body"/>
          </p:nvPr>
        </p:nvSpPr>
        <p:spPr>
          <a:xfrm>
            <a:off x="1857375" y="981075"/>
            <a:ext cx="7697788" cy="49291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609600"/>
            <a:r>
              <a:rPr lang="ja-JP" altLang="en-US" dirty="0"/>
              <a:t>マスタ テキストの書式設定</a:t>
            </a:r>
          </a:p>
          <a:p>
            <a:pPr lvl="1" indent="-53340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indent="-45720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indent="-381000"/>
            <a:r>
              <a:rPr lang="ja-JP" altLang="en-US" dirty="0"/>
              <a:t>第４レベル</a:t>
            </a:r>
          </a:p>
          <a:p>
            <a:pPr lvl="4" indent="-38100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1"/>
                </a:solidFill>
                <a:ea typeface="MS PGothic" panose="020B0600070205080204" pitchFamily="34" charset="-128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9" r:id="rId1"/>
    <p:sldLayoutId id="2147484220" r:id="rId2"/>
    <p:sldLayoutId id="2147484221" r:id="rId3"/>
    <p:sldLayoutId id="2147484222" r:id="rId4"/>
    <p:sldLayoutId id="2147484223" r:id="rId5"/>
    <p:sldLayoutId id="2147484224" r:id="rId6"/>
    <p:sldLayoutId id="2147484225" r:id="rId7"/>
    <p:sldLayoutId id="2147484226" r:id="rId8"/>
    <p:sldLayoutId id="2147484227" r:id="rId9"/>
    <p:sldLayoutId id="2147484228" r:id="rId10"/>
    <p:sldLayoutId id="2147484229" r:id="rId11"/>
    <p:sldLayoutId id="2147484230" r:id="rId12"/>
    <p:sldLayoutId id="2147484231" r:id="rId13"/>
    <p:sldLayoutId id="2147484232" r:id="rId14"/>
  </p:sldLayoutIdLst>
  <p:transition>
    <p:rand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●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Font typeface="Arial" panose="020B0604020202020204" pitchFamily="34" charset="0"/>
        <a:buChar char="■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►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7" descr="a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867" name="Rectangle 2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36868" name="Rectangle 3"/>
          <p:cNvSpPr>
            <a:spLocks noGrp="1"/>
          </p:cNvSpPr>
          <p:nvPr>
            <p:ph type="body"/>
          </p:nvPr>
        </p:nvSpPr>
        <p:spPr>
          <a:xfrm>
            <a:off x="1857375" y="981075"/>
            <a:ext cx="7697788" cy="49291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609600"/>
            <a:r>
              <a:rPr lang="ja-JP" altLang="en-US" dirty="0"/>
              <a:t>マスタ テキストの書式設定</a:t>
            </a:r>
          </a:p>
          <a:p>
            <a:pPr lvl="1" indent="-53340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indent="-45720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indent="-381000"/>
            <a:r>
              <a:rPr lang="ja-JP" altLang="en-US" dirty="0"/>
              <a:t>第４レベル</a:t>
            </a:r>
          </a:p>
          <a:p>
            <a:pPr lvl="4" indent="-38100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1"/>
                </a:solidFill>
                <a:ea typeface="MS PGothic" panose="020B0600070205080204" pitchFamily="34" charset="-128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4" r:id="rId1"/>
    <p:sldLayoutId id="2147484235" r:id="rId2"/>
    <p:sldLayoutId id="2147484236" r:id="rId3"/>
    <p:sldLayoutId id="2147484237" r:id="rId4"/>
    <p:sldLayoutId id="2147484238" r:id="rId5"/>
    <p:sldLayoutId id="2147484239" r:id="rId6"/>
    <p:sldLayoutId id="2147484240" r:id="rId7"/>
    <p:sldLayoutId id="2147484241" r:id="rId8"/>
    <p:sldLayoutId id="2147484242" r:id="rId9"/>
    <p:sldLayoutId id="2147484243" r:id="rId10"/>
    <p:sldLayoutId id="2147484244" r:id="rId11"/>
    <p:sldLayoutId id="2147484245" r:id="rId12"/>
    <p:sldLayoutId id="2147484246" r:id="rId13"/>
    <p:sldLayoutId id="2147484247" r:id="rId14"/>
  </p:sldLayoutIdLst>
  <p:transition>
    <p:rand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●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Font typeface="Arial" panose="020B0604020202020204" pitchFamily="34" charset="0"/>
        <a:buChar char="■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►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7" descr="a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795" name="Rectangle 2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33796" name="Rectangle 3"/>
          <p:cNvSpPr>
            <a:spLocks noGrp="1"/>
          </p:cNvSpPr>
          <p:nvPr>
            <p:ph type="body"/>
          </p:nvPr>
        </p:nvSpPr>
        <p:spPr>
          <a:xfrm>
            <a:off x="1857375" y="981075"/>
            <a:ext cx="7697788" cy="49291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609600"/>
            <a:r>
              <a:rPr lang="ja-JP" altLang="en-US" dirty="0"/>
              <a:t>マスタ テキストの書式設定</a:t>
            </a:r>
          </a:p>
          <a:p>
            <a:pPr lvl="1" indent="-53340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indent="-45720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indent="-381000"/>
            <a:r>
              <a:rPr lang="ja-JP" altLang="en-US" dirty="0"/>
              <a:t>第４レベル</a:t>
            </a:r>
          </a:p>
          <a:p>
            <a:pPr lvl="4" indent="-38100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1"/>
                </a:solidFill>
                <a:ea typeface="MS PGothic" panose="020B0600070205080204" pitchFamily="34" charset="-128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9" r:id="rId1"/>
    <p:sldLayoutId id="2147484250" r:id="rId2"/>
    <p:sldLayoutId id="2147484251" r:id="rId3"/>
    <p:sldLayoutId id="2147484252" r:id="rId4"/>
    <p:sldLayoutId id="2147484253" r:id="rId5"/>
    <p:sldLayoutId id="2147484254" r:id="rId6"/>
    <p:sldLayoutId id="2147484255" r:id="rId7"/>
    <p:sldLayoutId id="2147484256" r:id="rId8"/>
    <p:sldLayoutId id="2147484257" r:id="rId9"/>
    <p:sldLayoutId id="2147484258" r:id="rId10"/>
    <p:sldLayoutId id="2147484259" r:id="rId11"/>
    <p:sldLayoutId id="2147484260" r:id="rId12"/>
    <p:sldLayoutId id="2147484261" r:id="rId13"/>
    <p:sldLayoutId id="2147484262" r:id="rId14"/>
  </p:sldLayoutIdLst>
  <p:transition>
    <p:rand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●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Font typeface="Arial" panose="020B0604020202020204" pitchFamily="34" charset="0"/>
        <a:buChar char="■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►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7" descr="a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795" name="Rectangle 2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33796" name="Rectangle 3"/>
          <p:cNvSpPr>
            <a:spLocks noGrp="1"/>
          </p:cNvSpPr>
          <p:nvPr>
            <p:ph type="body"/>
          </p:nvPr>
        </p:nvSpPr>
        <p:spPr>
          <a:xfrm>
            <a:off x="1857375" y="981075"/>
            <a:ext cx="7697788" cy="49291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609600"/>
            <a:r>
              <a:rPr lang="ja-JP" altLang="en-US" dirty="0"/>
              <a:t>マスタ テキストの書式設定</a:t>
            </a:r>
          </a:p>
          <a:p>
            <a:pPr lvl="1" indent="-53340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indent="-45720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indent="-381000"/>
            <a:r>
              <a:rPr lang="ja-JP" altLang="en-US" dirty="0"/>
              <a:t>第４レベル</a:t>
            </a:r>
          </a:p>
          <a:p>
            <a:pPr lvl="4" indent="-38100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1"/>
                </a:solidFill>
                <a:ea typeface="MS PGothic" panose="020B0600070205080204" pitchFamily="34" charset="-128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4" r:id="rId1"/>
    <p:sldLayoutId id="2147484265" r:id="rId2"/>
    <p:sldLayoutId id="2147484266" r:id="rId3"/>
    <p:sldLayoutId id="2147484267" r:id="rId4"/>
    <p:sldLayoutId id="2147484268" r:id="rId5"/>
    <p:sldLayoutId id="2147484269" r:id="rId6"/>
    <p:sldLayoutId id="2147484270" r:id="rId7"/>
    <p:sldLayoutId id="2147484271" r:id="rId8"/>
    <p:sldLayoutId id="2147484272" r:id="rId9"/>
    <p:sldLayoutId id="2147484273" r:id="rId10"/>
    <p:sldLayoutId id="2147484274" r:id="rId11"/>
    <p:sldLayoutId id="2147484275" r:id="rId12"/>
    <p:sldLayoutId id="2147484276" r:id="rId13"/>
    <p:sldLayoutId id="2147484277" r:id="rId14"/>
  </p:sldLayoutIdLst>
  <p:transition>
    <p:rand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●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Font typeface="Arial" panose="020B0604020202020204" pitchFamily="34" charset="0"/>
        <a:buChar char="■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►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7" descr="a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795" name="Rectangle 2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33796" name="Rectangle 3"/>
          <p:cNvSpPr>
            <a:spLocks noGrp="1"/>
          </p:cNvSpPr>
          <p:nvPr>
            <p:ph type="body"/>
          </p:nvPr>
        </p:nvSpPr>
        <p:spPr>
          <a:xfrm>
            <a:off x="1857375" y="981075"/>
            <a:ext cx="7697788" cy="49291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609600"/>
            <a:r>
              <a:rPr lang="ja-JP" altLang="en-US" dirty="0"/>
              <a:t>マスタ テキストの書式設定</a:t>
            </a:r>
          </a:p>
          <a:p>
            <a:pPr lvl="1" indent="-53340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indent="-45720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indent="-381000"/>
            <a:r>
              <a:rPr lang="ja-JP" altLang="en-US" dirty="0"/>
              <a:t>第４レベル</a:t>
            </a:r>
          </a:p>
          <a:p>
            <a:pPr lvl="4" indent="-38100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1"/>
                </a:solidFill>
                <a:ea typeface="MS PGothic" panose="020B0600070205080204" pitchFamily="34" charset="-128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9" r:id="rId1"/>
    <p:sldLayoutId id="2147484280" r:id="rId2"/>
    <p:sldLayoutId id="2147484281" r:id="rId3"/>
    <p:sldLayoutId id="2147484282" r:id="rId4"/>
    <p:sldLayoutId id="2147484283" r:id="rId5"/>
    <p:sldLayoutId id="2147484284" r:id="rId6"/>
    <p:sldLayoutId id="2147484285" r:id="rId7"/>
    <p:sldLayoutId id="2147484286" r:id="rId8"/>
    <p:sldLayoutId id="2147484287" r:id="rId9"/>
    <p:sldLayoutId id="2147484288" r:id="rId10"/>
    <p:sldLayoutId id="2147484289" r:id="rId11"/>
    <p:sldLayoutId id="2147484290" r:id="rId12"/>
    <p:sldLayoutId id="2147484291" r:id="rId13"/>
    <p:sldLayoutId id="2147484292" r:id="rId14"/>
  </p:sldLayoutIdLst>
  <p:transition>
    <p:rand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●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Font typeface="Arial" panose="020B0604020202020204" pitchFamily="34" charset="0"/>
        <a:buChar char="■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►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7" descr="a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819" name="Rectangle 2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34820" name="Rectangle 3"/>
          <p:cNvSpPr>
            <a:spLocks noGrp="1"/>
          </p:cNvSpPr>
          <p:nvPr>
            <p:ph type="body"/>
          </p:nvPr>
        </p:nvSpPr>
        <p:spPr>
          <a:xfrm>
            <a:off x="1857375" y="981075"/>
            <a:ext cx="7697788" cy="49291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609600"/>
            <a:r>
              <a:rPr lang="ja-JP" altLang="en-US" dirty="0"/>
              <a:t>マスタ テキストの書式設定</a:t>
            </a:r>
          </a:p>
          <a:p>
            <a:pPr lvl="1" indent="-53340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indent="-45720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indent="-381000"/>
            <a:r>
              <a:rPr lang="ja-JP" altLang="en-US" dirty="0"/>
              <a:t>第４レベル</a:t>
            </a:r>
          </a:p>
          <a:p>
            <a:pPr lvl="4" indent="-38100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1"/>
                </a:solidFill>
                <a:ea typeface="MS PGothic" panose="020B0600070205080204" pitchFamily="34" charset="-128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4" r:id="rId1"/>
    <p:sldLayoutId id="2147484295" r:id="rId2"/>
    <p:sldLayoutId id="2147484296" r:id="rId3"/>
    <p:sldLayoutId id="2147484297" r:id="rId4"/>
    <p:sldLayoutId id="2147484298" r:id="rId5"/>
    <p:sldLayoutId id="2147484299" r:id="rId6"/>
    <p:sldLayoutId id="2147484300" r:id="rId7"/>
    <p:sldLayoutId id="2147484301" r:id="rId8"/>
    <p:sldLayoutId id="2147484302" r:id="rId9"/>
    <p:sldLayoutId id="2147484303" r:id="rId10"/>
    <p:sldLayoutId id="2147484304" r:id="rId11"/>
    <p:sldLayoutId id="2147484305" r:id="rId12"/>
    <p:sldLayoutId id="2147484306" r:id="rId13"/>
    <p:sldLayoutId id="2147484307" r:id="rId14"/>
  </p:sldLayoutIdLst>
  <p:transition>
    <p:rand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●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Font typeface="Arial" panose="020B0604020202020204" pitchFamily="34" charset="0"/>
        <a:buChar char="■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►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7" descr="a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1" name="Rectangle 2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2292" name="Rectangle 3"/>
          <p:cNvSpPr>
            <a:spLocks noGrp="1"/>
          </p:cNvSpPr>
          <p:nvPr>
            <p:ph type="body"/>
          </p:nvPr>
        </p:nvSpPr>
        <p:spPr>
          <a:xfrm>
            <a:off x="1857375" y="981075"/>
            <a:ext cx="7697788" cy="49291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609600"/>
            <a:r>
              <a:rPr lang="ja-JP" altLang="en-US" dirty="0"/>
              <a:t>マスタ テキストの書式設定</a:t>
            </a:r>
          </a:p>
          <a:p>
            <a:pPr lvl="1" indent="-53340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indent="-45720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indent="-381000"/>
            <a:r>
              <a:rPr lang="ja-JP" altLang="en-US" dirty="0"/>
              <a:t>第４レベル</a:t>
            </a:r>
          </a:p>
          <a:p>
            <a:pPr lvl="4" indent="-38100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1"/>
                </a:solidFill>
                <a:ea typeface="MS PGothic" panose="020B0600070205080204" pitchFamily="34" charset="-128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16" r:id="rId8"/>
    <p:sldLayoutId id="2147484317" r:id="rId9"/>
    <p:sldLayoutId id="2147484318" r:id="rId10"/>
    <p:sldLayoutId id="2147484319" r:id="rId11"/>
    <p:sldLayoutId id="2147484320" r:id="rId12"/>
    <p:sldLayoutId id="2147484321" r:id="rId13"/>
    <p:sldLayoutId id="2147484322" r:id="rId14"/>
  </p:sldLayoutIdLst>
  <p:transition>
    <p:rand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●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Font typeface="Arial" panose="020B0604020202020204" pitchFamily="34" charset="0"/>
        <a:buChar char="■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►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7" descr="a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771" name="Rectangle 2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32772" name="Rectangle 3"/>
          <p:cNvSpPr>
            <a:spLocks noGrp="1"/>
          </p:cNvSpPr>
          <p:nvPr>
            <p:ph type="body"/>
          </p:nvPr>
        </p:nvSpPr>
        <p:spPr>
          <a:xfrm>
            <a:off x="1857375" y="981075"/>
            <a:ext cx="7697788" cy="49291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609600"/>
            <a:r>
              <a:rPr lang="ja-JP" altLang="en-US" dirty="0"/>
              <a:t>マスタ テキストの書式設定</a:t>
            </a:r>
          </a:p>
          <a:p>
            <a:pPr lvl="1" indent="-53340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indent="-45720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indent="-381000"/>
            <a:r>
              <a:rPr lang="ja-JP" altLang="en-US" dirty="0"/>
              <a:t>第４レベル</a:t>
            </a:r>
          </a:p>
          <a:p>
            <a:pPr lvl="4" indent="-38100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1"/>
                </a:solidFill>
                <a:ea typeface="MS PGothic" panose="020B0600070205080204" pitchFamily="34" charset="-128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4" r:id="rId1"/>
    <p:sldLayoutId id="2147484325" r:id="rId2"/>
    <p:sldLayoutId id="2147484326" r:id="rId3"/>
    <p:sldLayoutId id="2147484327" r:id="rId4"/>
    <p:sldLayoutId id="2147484328" r:id="rId5"/>
    <p:sldLayoutId id="2147484329" r:id="rId6"/>
    <p:sldLayoutId id="2147484330" r:id="rId7"/>
    <p:sldLayoutId id="2147484331" r:id="rId8"/>
    <p:sldLayoutId id="2147484332" r:id="rId9"/>
    <p:sldLayoutId id="2147484333" r:id="rId10"/>
    <p:sldLayoutId id="2147484334" r:id="rId11"/>
    <p:sldLayoutId id="2147484335" r:id="rId12"/>
    <p:sldLayoutId id="2147484336" r:id="rId13"/>
    <p:sldLayoutId id="2147484337" r:id="rId14"/>
  </p:sldLayoutIdLst>
  <p:transition>
    <p:rand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●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Font typeface="Arial" panose="020B0604020202020204" pitchFamily="34" charset="0"/>
        <a:buChar char="■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►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7" descr="a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3" name="Rectangle 2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5124" name="Rectangle 3"/>
          <p:cNvSpPr>
            <a:spLocks noGrp="1"/>
          </p:cNvSpPr>
          <p:nvPr>
            <p:ph type="body"/>
          </p:nvPr>
        </p:nvSpPr>
        <p:spPr>
          <a:xfrm>
            <a:off x="1857375" y="981075"/>
            <a:ext cx="7697788" cy="49291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609600"/>
            <a:r>
              <a:rPr lang="ja-JP" altLang="en-US" dirty="0"/>
              <a:t>マスタ テキストの書式設定</a:t>
            </a:r>
          </a:p>
          <a:p>
            <a:pPr lvl="1" indent="-53340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indent="-45720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indent="-381000"/>
            <a:r>
              <a:rPr lang="ja-JP" altLang="en-US" dirty="0"/>
              <a:t>第４レベル</a:t>
            </a:r>
          </a:p>
          <a:p>
            <a:pPr lvl="4" indent="-38100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1"/>
                </a:solidFill>
                <a:ea typeface="MS PGothic" panose="020B0600070205080204" pitchFamily="34" charset="-128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</p:sldLayoutIdLst>
  <p:transition>
    <p:rand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●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Font typeface="Arial" panose="020B0604020202020204" pitchFamily="34" charset="0"/>
        <a:buChar char="■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►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7" descr="a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699" name="Rectangle 2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29700" name="Rectangle 3"/>
          <p:cNvSpPr>
            <a:spLocks noGrp="1"/>
          </p:cNvSpPr>
          <p:nvPr>
            <p:ph type="body"/>
          </p:nvPr>
        </p:nvSpPr>
        <p:spPr>
          <a:xfrm>
            <a:off x="1857375" y="981075"/>
            <a:ext cx="7697788" cy="49291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609600"/>
            <a:r>
              <a:rPr lang="ja-JP" altLang="en-US" dirty="0"/>
              <a:t>マスタ テキストの書式設定</a:t>
            </a:r>
          </a:p>
          <a:p>
            <a:pPr lvl="1" indent="-53340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indent="-45720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indent="-381000"/>
            <a:r>
              <a:rPr lang="ja-JP" altLang="en-US" dirty="0"/>
              <a:t>第４レベル</a:t>
            </a:r>
          </a:p>
          <a:p>
            <a:pPr lvl="4" indent="-38100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1"/>
                </a:solidFill>
                <a:ea typeface="MS PGothic" panose="020B0600070205080204" pitchFamily="34" charset="-128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9" r:id="rId1"/>
    <p:sldLayoutId id="2147484340" r:id="rId2"/>
    <p:sldLayoutId id="2147484341" r:id="rId3"/>
    <p:sldLayoutId id="2147484342" r:id="rId4"/>
    <p:sldLayoutId id="2147484343" r:id="rId5"/>
    <p:sldLayoutId id="2147484344" r:id="rId6"/>
    <p:sldLayoutId id="2147484345" r:id="rId7"/>
    <p:sldLayoutId id="2147484346" r:id="rId8"/>
    <p:sldLayoutId id="2147484347" r:id="rId9"/>
    <p:sldLayoutId id="2147484348" r:id="rId10"/>
    <p:sldLayoutId id="2147484349" r:id="rId11"/>
    <p:sldLayoutId id="2147484350" r:id="rId12"/>
    <p:sldLayoutId id="2147484351" r:id="rId13"/>
    <p:sldLayoutId id="2147484352" r:id="rId14"/>
  </p:sldLayoutIdLst>
  <p:transition>
    <p:rand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●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Font typeface="Arial" panose="020B0604020202020204" pitchFamily="34" charset="0"/>
        <a:buChar char="■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►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7" descr="a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867" name="Rectangle 2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36868" name="Rectangle 3"/>
          <p:cNvSpPr>
            <a:spLocks noGrp="1"/>
          </p:cNvSpPr>
          <p:nvPr>
            <p:ph type="body"/>
          </p:nvPr>
        </p:nvSpPr>
        <p:spPr>
          <a:xfrm>
            <a:off x="1857375" y="981075"/>
            <a:ext cx="7697788" cy="49291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609600"/>
            <a:r>
              <a:rPr lang="ja-JP" altLang="en-US" dirty="0"/>
              <a:t>マスタ テキストの書式設定</a:t>
            </a:r>
          </a:p>
          <a:p>
            <a:pPr lvl="1" indent="-53340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indent="-45720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indent="-381000"/>
            <a:r>
              <a:rPr lang="ja-JP" altLang="en-US" dirty="0"/>
              <a:t>第４レベル</a:t>
            </a:r>
          </a:p>
          <a:p>
            <a:pPr lvl="4" indent="-38100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1"/>
                </a:solidFill>
                <a:ea typeface="MS PGothic" panose="020B0600070205080204" pitchFamily="34" charset="-128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4" r:id="rId1"/>
    <p:sldLayoutId id="2147484355" r:id="rId2"/>
    <p:sldLayoutId id="2147484356" r:id="rId3"/>
    <p:sldLayoutId id="2147484357" r:id="rId4"/>
    <p:sldLayoutId id="2147484358" r:id="rId5"/>
    <p:sldLayoutId id="2147484359" r:id="rId6"/>
    <p:sldLayoutId id="2147484360" r:id="rId7"/>
    <p:sldLayoutId id="2147484361" r:id="rId8"/>
    <p:sldLayoutId id="2147484362" r:id="rId9"/>
    <p:sldLayoutId id="2147484363" r:id="rId10"/>
    <p:sldLayoutId id="2147484364" r:id="rId11"/>
    <p:sldLayoutId id="2147484365" r:id="rId12"/>
    <p:sldLayoutId id="2147484366" r:id="rId13"/>
    <p:sldLayoutId id="2147484367" r:id="rId14"/>
  </p:sldLayoutIdLst>
  <p:transition>
    <p:rand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●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Font typeface="Arial" panose="020B0604020202020204" pitchFamily="34" charset="0"/>
        <a:buChar char="■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►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7" descr="a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867" name="Rectangle 2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36868" name="Rectangle 3"/>
          <p:cNvSpPr>
            <a:spLocks noGrp="1"/>
          </p:cNvSpPr>
          <p:nvPr>
            <p:ph type="body"/>
          </p:nvPr>
        </p:nvSpPr>
        <p:spPr>
          <a:xfrm>
            <a:off x="1857375" y="981075"/>
            <a:ext cx="7697788" cy="49291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609600"/>
            <a:r>
              <a:rPr lang="ja-JP" altLang="en-US" dirty="0"/>
              <a:t>マスタ テキストの書式設定</a:t>
            </a:r>
          </a:p>
          <a:p>
            <a:pPr lvl="1" indent="-53340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indent="-45720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indent="-381000"/>
            <a:r>
              <a:rPr lang="ja-JP" altLang="en-US" dirty="0"/>
              <a:t>第４レベル</a:t>
            </a:r>
          </a:p>
          <a:p>
            <a:pPr lvl="4" indent="-38100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1"/>
                </a:solidFill>
                <a:ea typeface="MS PGothic" panose="020B0600070205080204" pitchFamily="34" charset="-128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69" r:id="rId1"/>
    <p:sldLayoutId id="2147484370" r:id="rId2"/>
    <p:sldLayoutId id="2147484371" r:id="rId3"/>
    <p:sldLayoutId id="2147484372" r:id="rId4"/>
    <p:sldLayoutId id="2147484373" r:id="rId5"/>
    <p:sldLayoutId id="2147484374" r:id="rId6"/>
    <p:sldLayoutId id="2147484375" r:id="rId7"/>
    <p:sldLayoutId id="2147484376" r:id="rId8"/>
    <p:sldLayoutId id="2147484377" r:id="rId9"/>
    <p:sldLayoutId id="2147484378" r:id="rId10"/>
    <p:sldLayoutId id="2147484379" r:id="rId11"/>
    <p:sldLayoutId id="2147484380" r:id="rId12"/>
    <p:sldLayoutId id="2147484381" r:id="rId13"/>
    <p:sldLayoutId id="2147484382" r:id="rId14"/>
  </p:sldLayoutIdLst>
  <p:transition>
    <p:rand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●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Font typeface="Arial" panose="020B0604020202020204" pitchFamily="34" charset="0"/>
        <a:buChar char="■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►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7" descr="a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867" name="Rectangle 2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36868" name="Rectangle 3"/>
          <p:cNvSpPr>
            <a:spLocks noGrp="1"/>
          </p:cNvSpPr>
          <p:nvPr>
            <p:ph type="body"/>
          </p:nvPr>
        </p:nvSpPr>
        <p:spPr>
          <a:xfrm>
            <a:off x="1857375" y="981075"/>
            <a:ext cx="7697788" cy="49291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609600"/>
            <a:r>
              <a:rPr lang="ja-JP" altLang="en-US" dirty="0"/>
              <a:t>マスタ テキストの書式設定</a:t>
            </a:r>
          </a:p>
          <a:p>
            <a:pPr lvl="1" indent="-53340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indent="-45720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indent="-381000"/>
            <a:r>
              <a:rPr lang="ja-JP" altLang="en-US" dirty="0"/>
              <a:t>第４レベル</a:t>
            </a:r>
          </a:p>
          <a:p>
            <a:pPr lvl="4" indent="-38100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1"/>
                </a:solidFill>
                <a:ea typeface="MS PGothic" panose="020B0600070205080204" pitchFamily="34" charset="-128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84" r:id="rId1"/>
    <p:sldLayoutId id="2147484385" r:id="rId2"/>
    <p:sldLayoutId id="2147484386" r:id="rId3"/>
    <p:sldLayoutId id="2147484387" r:id="rId4"/>
    <p:sldLayoutId id="2147484388" r:id="rId5"/>
    <p:sldLayoutId id="2147484389" r:id="rId6"/>
    <p:sldLayoutId id="2147484390" r:id="rId7"/>
    <p:sldLayoutId id="2147484391" r:id="rId8"/>
    <p:sldLayoutId id="2147484392" r:id="rId9"/>
    <p:sldLayoutId id="2147484393" r:id="rId10"/>
    <p:sldLayoutId id="2147484394" r:id="rId11"/>
    <p:sldLayoutId id="2147484395" r:id="rId12"/>
    <p:sldLayoutId id="2147484396" r:id="rId13"/>
    <p:sldLayoutId id="2147484397" r:id="rId14"/>
  </p:sldLayoutIdLst>
  <p:transition>
    <p:rand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●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Font typeface="Arial" panose="020B0604020202020204" pitchFamily="34" charset="0"/>
        <a:buChar char="■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►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7" descr="a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867" name="Rectangle 2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36868" name="Rectangle 3"/>
          <p:cNvSpPr>
            <a:spLocks noGrp="1"/>
          </p:cNvSpPr>
          <p:nvPr>
            <p:ph type="body"/>
          </p:nvPr>
        </p:nvSpPr>
        <p:spPr>
          <a:xfrm>
            <a:off x="1857375" y="981075"/>
            <a:ext cx="7697788" cy="49291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609600"/>
            <a:r>
              <a:rPr lang="ja-JP" altLang="en-US" dirty="0"/>
              <a:t>マスタ テキストの書式設定</a:t>
            </a:r>
          </a:p>
          <a:p>
            <a:pPr lvl="1" indent="-53340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indent="-45720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indent="-381000"/>
            <a:r>
              <a:rPr lang="ja-JP" altLang="en-US" dirty="0"/>
              <a:t>第４レベル</a:t>
            </a:r>
          </a:p>
          <a:p>
            <a:pPr lvl="4" indent="-38100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1"/>
                </a:solidFill>
                <a:ea typeface="MS PGothic" panose="020B0600070205080204" pitchFamily="34" charset="-128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9" r:id="rId1"/>
    <p:sldLayoutId id="2147484400" r:id="rId2"/>
    <p:sldLayoutId id="2147484401" r:id="rId3"/>
    <p:sldLayoutId id="2147484402" r:id="rId4"/>
    <p:sldLayoutId id="2147484403" r:id="rId5"/>
    <p:sldLayoutId id="2147484404" r:id="rId6"/>
    <p:sldLayoutId id="2147484405" r:id="rId7"/>
    <p:sldLayoutId id="2147484406" r:id="rId8"/>
    <p:sldLayoutId id="2147484407" r:id="rId9"/>
    <p:sldLayoutId id="2147484408" r:id="rId10"/>
    <p:sldLayoutId id="2147484409" r:id="rId11"/>
    <p:sldLayoutId id="2147484410" r:id="rId12"/>
    <p:sldLayoutId id="2147484411" r:id="rId13"/>
    <p:sldLayoutId id="2147484412" r:id="rId14"/>
  </p:sldLayoutIdLst>
  <p:transition>
    <p:rand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●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Font typeface="Arial" panose="020B0604020202020204" pitchFamily="34" charset="0"/>
        <a:buChar char="■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►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7" descr="a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867" name="Rectangle 2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36868" name="Rectangle 3"/>
          <p:cNvSpPr>
            <a:spLocks noGrp="1"/>
          </p:cNvSpPr>
          <p:nvPr>
            <p:ph type="body"/>
          </p:nvPr>
        </p:nvSpPr>
        <p:spPr>
          <a:xfrm>
            <a:off x="1857375" y="981075"/>
            <a:ext cx="7697788" cy="49291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609600"/>
            <a:r>
              <a:rPr lang="ja-JP" altLang="en-US" dirty="0"/>
              <a:t>マスタ テキストの書式設定</a:t>
            </a:r>
          </a:p>
          <a:p>
            <a:pPr lvl="1" indent="-53340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indent="-45720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indent="-381000"/>
            <a:r>
              <a:rPr lang="ja-JP" altLang="en-US" dirty="0"/>
              <a:t>第４レベル</a:t>
            </a:r>
          </a:p>
          <a:p>
            <a:pPr lvl="4" indent="-38100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1"/>
                </a:solidFill>
                <a:ea typeface="MS PGothic" panose="020B0600070205080204" pitchFamily="34" charset="-128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4" r:id="rId1"/>
    <p:sldLayoutId id="2147484415" r:id="rId2"/>
    <p:sldLayoutId id="2147484416" r:id="rId3"/>
    <p:sldLayoutId id="2147484417" r:id="rId4"/>
    <p:sldLayoutId id="2147484418" r:id="rId5"/>
    <p:sldLayoutId id="2147484419" r:id="rId6"/>
    <p:sldLayoutId id="2147484420" r:id="rId7"/>
    <p:sldLayoutId id="2147484421" r:id="rId8"/>
    <p:sldLayoutId id="2147484422" r:id="rId9"/>
    <p:sldLayoutId id="2147484423" r:id="rId10"/>
    <p:sldLayoutId id="2147484424" r:id="rId11"/>
    <p:sldLayoutId id="2147484425" r:id="rId12"/>
    <p:sldLayoutId id="2147484426" r:id="rId13"/>
    <p:sldLayoutId id="2147484427" r:id="rId14"/>
  </p:sldLayoutIdLst>
  <p:transition>
    <p:rand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●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Font typeface="Arial" panose="020B0604020202020204" pitchFamily="34" charset="0"/>
        <a:buChar char="■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►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7" descr="a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867" name="Rectangle 2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36868" name="Rectangle 3"/>
          <p:cNvSpPr>
            <a:spLocks noGrp="1"/>
          </p:cNvSpPr>
          <p:nvPr>
            <p:ph type="body"/>
          </p:nvPr>
        </p:nvSpPr>
        <p:spPr>
          <a:xfrm>
            <a:off x="1857375" y="981075"/>
            <a:ext cx="7697788" cy="49291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609600"/>
            <a:r>
              <a:rPr lang="ja-JP" altLang="en-US" dirty="0"/>
              <a:t>マスタ テキストの書式設定</a:t>
            </a:r>
          </a:p>
          <a:p>
            <a:pPr lvl="1" indent="-53340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indent="-45720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indent="-381000"/>
            <a:r>
              <a:rPr lang="ja-JP" altLang="en-US" dirty="0"/>
              <a:t>第４レベル</a:t>
            </a:r>
          </a:p>
          <a:p>
            <a:pPr lvl="4" indent="-38100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1"/>
                </a:solidFill>
                <a:ea typeface="MS PGothic" panose="020B0600070205080204" pitchFamily="34" charset="-128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</p:sldLayoutIdLst>
  <p:transition>
    <p:rand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●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Font typeface="Arial" panose="020B0604020202020204" pitchFamily="34" charset="0"/>
        <a:buChar char="■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►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7" descr="a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867" name="Rectangle 2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36868" name="Rectangle 3"/>
          <p:cNvSpPr>
            <a:spLocks noGrp="1"/>
          </p:cNvSpPr>
          <p:nvPr>
            <p:ph type="body"/>
          </p:nvPr>
        </p:nvSpPr>
        <p:spPr>
          <a:xfrm>
            <a:off x="1857375" y="981075"/>
            <a:ext cx="7697788" cy="49291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609600"/>
            <a:r>
              <a:rPr lang="ja-JP" altLang="en-US" dirty="0"/>
              <a:t>マスタ テキストの書式設定</a:t>
            </a:r>
          </a:p>
          <a:p>
            <a:pPr lvl="1" indent="-53340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indent="-45720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indent="-381000"/>
            <a:r>
              <a:rPr lang="ja-JP" altLang="en-US" dirty="0"/>
              <a:t>第４レベル</a:t>
            </a:r>
          </a:p>
          <a:p>
            <a:pPr lvl="4" indent="-38100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1"/>
                </a:solidFill>
                <a:ea typeface="MS PGothic" panose="020B0600070205080204" pitchFamily="34" charset="-128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4" r:id="rId1"/>
    <p:sldLayoutId id="2147484445" r:id="rId2"/>
    <p:sldLayoutId id="2147484446" r:id="rId3"/>
    <p:sldLayoutId id="2147484447" r:id="rId4"/>
    <p:sldLayoutId id="2147484448" r:id="rId5"/>
    <p:sldLayoutId id="2147484449" r:id="rId6"/>
    <p:sldLayoutId id="2147484450" r:id="rId7"/>
    <p:sldLayoutId id="2147484451" r:id="rId8"/>
    <p:sldLayoutId id="2147484452" r:id="rId9"/>
    <p:sldLayoutId id="2147484453" r:id="rId10"/>
    <p:sldLayoutId id="2147484454" r:id="rId11"/>
    <p:sldLayoutId id="2147484455" r:id="rId12"/>
    <p:sldLayoutId id="2147484456" r:id="rId13"/>
    <p:sldLayoutId id="2147484457" r:id="rId14"/>
  </p:sldLayoutIdLst>
  <p:transition>
    <p:rand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●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Font typeface="Arial" panose="020B0604020202020204" pitchFamily="34" charset="0"/>
        <a:buChar char="■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►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7" descr="a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699" name="Rectangle 2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29700" name="Rectangle 3"/>
          <p:cNvSpPr>
            <a:spLocks noGrp="1"/>
          </p:cNvSpPr>
          <p:nvPr>
            <p:ph type="body"/>
          </p:nvPr>
        </p:nvSpPr>
        <p:spPr>
          <a:xfrm>
            <a:off x="1857375" y="981075"/>
            <a:ext cx="7697788" cy="49291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609600"/>
            <a:r>
              <a:rPr lang="ja-JP" altLang="en-US" dirty="0"/>
              <a:t>マスタ テキストの書式設定</a:t>
            </a:r>
          </a:p>
          <a:p>
            <a:pPr lvl="1" indent="-53340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indent="-45720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indent="-381000"/>
            <a:r>
              <a:rPr lang="ja-JP" altLang="en-US" dirty="0"/>
              <a:t>第４レベル</a:t>
            </a:r>
          </a:p>
          <a:p>
            <a:pPr lvl="4" indent="-38100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1"/>
                </a:solidFill>
                <a:ea typeface="MS PGothic" panose="020B0600070205080204" pitchFamily="34" charset="-128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9" r:id="rId1"/>
    <p:sldLayoutId id="2147484460" r:id="rId2"/>
    <p:sldLayoutId id="2147484461" r:id="rId3"/>
    <p:sldLayoutId id="2147484462" r:id="rId4"/>
    <p:sldLayoutId id="2147484463" r:id="rId5"/>
    <p:sldLayoutId id="2147484464" r:id="rId6"/>
    <p:sldLayoutId id="2147484465" r:id="rId7"/>
    <p:sldLayoutId id="2147484466" r:id="rId8"/>
    <p:sldLayoutId id="2147484467" r:id="rId9"/>
    <p:sldLayoutId id="2147484468" r:id="rId10"/>
    <p:sldLayoutId id="2147484469" r:id="rId11"/>
    <p:sldLayoutId id="2147484470" r:id="rId12"/>
    <p:sldLayoutId id="2147484471" r:id="rId13"/>
    <p:sldLayoutId id="2147484472" r:id="rId14"/>
  </p:sldLayoutIdLst>
  <p:transition>
    <p:rand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●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Font typeface="Arial" panose="020B0604020202020204" pitchFamily="34" charset="0"/>
        <a:buChar char="■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►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7" descr="a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3" name="Rectangle 2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5364" name="Rectangle 3"/>
          <p:cNvSpPr>
            <a:spLocks noGrp="1"/>
          </p:cNvSpPr>
          <p:nvPr>
            <p:ph type="body"/>
          </p:nvPr>
        </p:nvSpPr>
        <p:spPr>
          <a:xfrm>
            <a:off x="1857375" y="981075"/>
            <a:ext cx="7697788" cy="49291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609600"/>
            <a:r>
              <a:rPr lang="ja-JP" altLang="en-US" dirty="0"/>
              <a:t>マスタ テキストの書式設定</a:t>
            </a:r>
          </a:p>
          <a:p>
            <a:pPr lvl="1" indent="-53340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indent="-45720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indent="-381000"/>
            <a:r>
              <a:rPr lang="ja-JP" altLang="en-US" dirty="0"/>
              <a:t>第４レベル</a:t>
            </a:r>
          </a:p>
          <a:p>
            <a:pPr lvl="4" indent="-38100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1"/>
                </a:solidFill>
                <a:ea typeface="MS PGothic" panose="020B0600070205080204" pitchFamily="34" charset="-128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4" r:id="rId1"/>
    <p:sldLayoutId id="2147484475" r:id="rId2"/>
    <p:sldLayoutId id="2147484476" r:id="rId3"/>
    <p:sldLayoutId id="2147484477" r:id="rId4"/>
    <p:sldLayoutId id="2147484478" r:id="rId5"/>
    <p:sldLayoutId id="2147484479" r:id="rId6"/>
    <p:sldLayoutId id="2147484480" r:id="rId7"/>
    <p:sldLayoutId id="2147484481" r:id="rId8"/>
    <p:sldLayoutId id="2147484482" r:id="rId9"/>
    <p:sldLayoutId id="2147484483" r:id="rId10"/>
    <p:sldLayoutId id="2147484484" r:id="rId11"/>
    <p:sldLayoutId id="2147484485" r:id="rId12"/>
    <p:sldLayoutId id="2147484486" r:id="rId13"/>
    <p:sldLayoutId id="2147484487" r:id="rId14"/>
  </p:sldLayoutIdLst>
  <p:transition>
    <p:rand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●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Font typeface="Arial" panose="020B0604020202020204" pitchFamily="34" charset="0"/>
        <a:buChar char="■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►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7" descr="a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7" name="Rectangle 2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6148" name="Rectangle 3"/>
          <p:cNvSpPr>
            <a:spLocks noGrp="1"/>
          </p:cNvSpPr>
          <p:nvPr>
            <p:ph type="body"/>
          </p:nvPr>
        </p:nvSpPr>
        <p:spPr>
          <a:xfrm>
            <a:off x="1857375" y="981075"/>
            <a:ext cx="7697788" cy="49291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609600"/>
            <a:r>
              <a:rPr lang="ja-JP" altLang="en-US" dirty="0"/>
              <a:t>マスタ テキストの書式設定</a:t>
            </a:r>
          </a:p>
          <a:p>
            <a:pPr lvl="1" indent="-53340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indent="-45720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indent="-381000"/>
            <a:r>
              <a:rPr lang="ja-JP" altLang="en-US" dirty="0"/>
              <a:t>第４レベル</a:t>
            </a:r>
          </a:p>
          <a:p>
            <a:pPr lvl="4" indent="-38100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1"/>
                </a:solidFill>
                <a:ea typeface="MS PGothic" panose="020B0600070205080204" pitchFamily="34" charset="-128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</p:sldLayoutIdLst>
  <p:transition>
    <p:rand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●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Font typeface="Arial" panose="020B0604020202020204" pitchFamily="34" charset="0"/>
        <a:buChar char="■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►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7" descr="a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3" name="Rectangle 2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5364" name="Rectangle 3"/>
          <p:cNvSpPr>
            <a:spLocks noGrp="1"/>
          </p:cNvSpPr>
          <p:nvPr>
            <p:ph type="body"/>
          </p:nvPr>
        </p:nvSpPr>
        <p:spPr>
          <a:xfrm>
            <a:off x="1857375" y="981075"/>
            <a:ext cx="7697788" cy="49291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609600"/>
            <a:r>
              <a:rPr lang="ja-JP" altLang="en-US" dirty="0"/>
              <a:t>マスタ テキストの書式設定</a:t>
            </a:r>
          </a:p>
          <a:p>
            <a:pPr lvl="1" indent="-53340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indent="-45720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indent="-381000"/>
            <a:r>
              <a:rPr lang="ja-JP" altLang="en-US" dirty="0"/>
              <a:t>第４レベル</a:t>
            </a:r>
          </a:p>
          <a:p>
            <a:pPr lvl="4" indent="-38100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1"/>
                </a:solidFill>
                <a:ea typeface="MS PGothic" panose="020B0600070205080204" pitchFamily="34" charset="-128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9" r:id="rId1"/>
    <p:sldLayoutId id="2147484490" r:id="rId2"/>
    <p:sldLayoutId id="2147484491" r:id="rId3"/>
    <p:sldLayoutId id="2147484492" r:id="rId4"/>
    <p:sldLayoutId id="2147484493" r:id="rId5"/>
    <p:sldLayoutId id="2147484494" r:id="rId6"/>
    <p:sldLayoutId id="2147484495" r:id="rId7"/>
    <p:sldLayoutId id="2147484496" r:id="rId8"/>
    <p:sldLayoutId id="2147484497" r:id="rId9"/>
    <p:sldLayoutId id="2147484498" r:id="rId10"/>
    <p:sldLayoutId id="2147484499" r:id="rId11"/>
    <p:sldLayoutId id="2147484500" r:id="rId12"/>
    <p:sldLayoutId id="2147484501" r:id="rId13"/>
    <p:sldLayoutId id="2147484502" r:id="rId14"/>
  </p:sldLayoutIdLst>
  <p:transition>
    <p:rand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●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Font typeface="Arial" panose="020B0604020202020204" pitchFamily="34" charset="0"/>
        <a:buChar char="■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►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7" descr="a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3" name="Rectangle 2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5364" name="Rectangle 3"/>
          <p:cNvSpPr>
            <a:spLocks noGrp="1"/>
          </p:cNvSpPr>
          <p:nvPr>
            <p:ph type="body"/>
          </p:nvPr>
        </p:nvSpPr>
        <p:spPr>
          <a:xfrm>
            <a:off x="1857375" y="981075"/>
            <a:ext cx="7697788" cy="49291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609600"/>
            <a:r>
              <a:rPr lang="ja-JP" altLang="en-US" dirty="0"/>
              <a:t>マスタ テキストの書式設定</a:t>
            </a:r>
          </a:p>
          <a:p>
            <a:pPr lvl="1" indent="-53340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indent="-45720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indent="-381000"/>
            <a:r>
              <a:rPr lang="ja-JP" altLang="en-US" dirty="0"/>
              <a:t>第４レベル</a:t>
            </a:r>
          </a:p>
          <a:p>
            <a:pPr lvl="4" indent="-38100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1"/>
                </a:solidFill>
                <a:ea typeface="MS PGothic" panose="020B0600070205080204" pitchFamily="34" charset="-128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4" r:id="rId1"/>
    <p:sldLayoutId id="2147484505" r:id="rId2"/>
    <p:sldLayoutId id="2147484506" r:id="rId3"/>
    <p:sldLayoutId id="2147484507" r:id="rId4"/>
    <p:sldLayoutId id="2147484508" r:id="rId5"/>
    <p:sldLayoutId id="2147484509" r:id="rId6"/>
    <p:sldLayoutId id="2147484510" r:id="rId7"/>
    <p:sldLayoutId id="2147484511" r:id="rId8"/>
    <p:sldLayoutId id="2147484512" r:id="rId9"/>
    <p:sldLayoutId id="2147484513" r:id="rId10"/>
    <p:sldLayoutId id="2147484514" r:id="rId11"/>
    <p:sldLayoutId id="2147484515" r:id="rId12"/>
    <p:sldLayoutId id="2147484516" r:id="rId13"/>
    <p:sldLayoutId id="2147484517" r:id="rId14"/>
  </p:sldLayoutIdLst>
  <p:transition>
    <p:rand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●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Font typeface="Arial" panose="020B0604020202020204" pitchFamily="34" charset="0"/>
        <a:buChar char="■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►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7" descr="a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3" name="Rectangle 2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5364" name="Rectangle 3"/>
          <p:cNvSpPr>
            <a:spLocks noGrp="1"/>
          </p:cNvSpPr>
          <p:nvPr>
            <p:ph type="body"/>
          </p:nvPr>
        </p:nvSpPr>
        <p:spPr>
          <a:xfrm>
            <a:off x="1857375" y="981075"/>
            <a:ext cx="7697788" cy="49291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609600"/>
            <a:r>
              <a:rPr lang="ja-JP" altLang="en-US" dirty="0"/>
              <a:t>マスタ テキストの書式設定</a:t>
            </a:r>
          </a:p>
          <a:p>
            <a:pPr lvl="1" indent="-53340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indent="-45720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indent="-381000"/>
            <a:r>
              <a:rPr lang="ja-JP" altLang="en-US" dirty="0"/>
              <a:t>第４レベル</a:t>
            </a:r>
          </a:p>
          <a:p>
            <a:pPr lvl="4" indent="-38100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1"/>
                </a:solidFill>
                <a:ea typeface="MS PGothic" panose="020B0600070205080204" pitchFamily="34" charset="-128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9" r:id="rId1"/>
    <p:sldLayoutId id="2147484520" r:id="rId2"/>
    <p:sldLayoutId id="2147484521" r:id="rId3"/>
    <p:sldLayoutId id="2147484522" r:id="rId4"/>
    <p:sldLayoutId id="2147484523" r:id="rId5"/>
    <p:sldLayoutId id="2147484524" r:id="rId6"/>
    <p:sldLayoutId id="2147484525" r:id="rId7"/>
    <p:sldLayoutId id="2147484526" r:id="rId8"/>
    <p:sldLayoutId id="2147484527" r:id="rId9"/>
    <p:sldLayoutId id="2147484528" r:id="rId10"/>
    <p:sldLayoutId id="2147484529" r:id="rId11"/>
    <p:sldLayoutId id="2147484530" r:id="rId12"/>
    <p:sldLayoutId id="2147484531" r:id="rId13"/>
    <p:sldLayoutId id="2147484532" r:id="rId14"/>
  </p:sldLayoutIdLst>
  <p:transition>
    <p:rand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●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Font typeface="Arial" panose="020B0604020202020204" pitchFamily="34" charset="0"/>
        <a:buChar char="■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►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7" descr="a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3" name="Rectangle 2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5364" name="Rectangle 3"/>
          <p:cNvSpPr>
            <a:spLocks noGrp="1"/>
          </p:cNvSpPr>
          <p:nvPr>
            <p:ph type="body"/>
          </p:nvPr>
        </p:nvSpPr>
        <p:spPr>
          <a:xfrm>
            <a:off x="1857375" y="981075"/>
            <a:ext cx="7697788" cy="49291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609600"/>
            <a:r>
              <a:rPr lang="ja-JP" altLang="en-US" dirty="0"/>
              <a:t>マスタ テキストの書式設定</a:t>
            </a:r>
          </a:p>
          <a:p>
            <a:pPr lvl="1" indent="-53340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indent="-45720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indent="-381000"/>
            <a:r>
              <a:rPr lang="ja-JP" altLang="en-US" dirty="0"/>
              <a:t>第４レベル</a:t>
            </a:r>
          </a:p>
          <a:p>
            <a:pPr lvl="4" indent="-38100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1"/>
                </a:solidFill>
                <a:ea typeface="MS PGothic" panose="020B0600070205080204" pitchFamily="34" charset="-128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34" r:id="rId1"/>
    <p:sldLayoutId id="2147484535" r:id="rId2"/>
    <p:sldLayoutId id="2147484536" r:id="rId3"/>
    <p:sldLayoutId id="2147484537" r:id="rId4"/>
    <p:sldLayoutId id="2147484538" r:id="rId5"/>
    <p:sldLayoutId id="2147484539" r:id="rId6"/>
    <p:sldLayoutId id="2147484540" r:id="rId7"/>
    <p:sldLayoutId id="2147484541" r:id="rId8"/>
    <p:sldLayoutId id="2147484542" r:id="rId9"/>
    <p:sldLayoutId id="2147484543" r:id="rId10"/>
    <p:sldLayoutId id="2147484544" r:id="rId11"/>
    <p:sldLayoutId id="2147484545" r:id="rId12"/>
    <p:sldLayoutId id="2147484546" r:id="rId13"/>
    <p:sldLayoutId id="2147484547" r:id="rId14"/>
  </p:sldLayoutIdLst>
  <p:transition>
    <p:rand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●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Font typeface="Arial" panose="020B0604020202020204" pitchFamily="34" charset="0"/>
        <a:buChar char="■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►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7" descr="a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3" name="Rectangle 2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5364" name="Rectangle 3"/>
          <p:cNvSpPr>
            <a:spLocks noGrp="1"/>
          </p:cNvSpPr>
          <p:nvPr>
            <p:ph type="body"/>
          </p:nvPr>
        </p:nvSpPr>
        <p:spPr>
          <a:xfrm>
            <a:off x="1857375" y="981075"/>
            <a:ext cx="7697788" cy="49291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609600"/>
            <a:r>
              <a:rPr lang="ja-JP" altLang="en-US" dirty="0"/>
              <a:t>マスタ テキストの書式設定</a:t>
            </a:r>
          </a:p>
          <a:p>
            <a:pPr lvl="1" indent="-53340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indent="-45720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indent="-381000"/>
            <a:r>
              <a:rPr lang="ja-JP" altLang="en-US" dirty="0"/>
              <a:t>第４レベル</a:t>
            </a:r>
          </a:p>
          <a:p>
            <a:pPr lvl="4" indent="-38100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1"/>
                </a:solidFill>
                <a:ea typeface="MS PGothic" panose="020B0600070205080204" pitchFamily="34" charset="-128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49" r:id="rId1"/>
    <p:sldLayoutId id="2147484550" r:id="rId2"/>
    <p:sldLayoutId id="2147484551" r:id="rId3"/>
    <p:sldLayoutId id="2147484552" r:id="rId4"/>
    <p:sldLayoutId id="2147484553" r:id="rId5"/>
    <p:sldLayoutId id="2147484554" r:id="rId6"/>
    <p:sldLayoutId id="2147484555" r:id="rId7"/>
    <p:sldLayoutId id="2147484556" r:id="rId8"/>
    <p:sldLayoutId id="2147484557" r:id="rId9"/>
    <p:sldLayoutId id="2147484558" r:id="rId10"/>
    <p:sldLayoutId id="2147484559" r:id="rId11"/>
    <p:sldLayoutId id="2147484560" r:id="rId12"/>
    <p:sldLayoutId id="2147484561" r:id="rId13"/>
    <p:sldLayoutId id="2147484562" r:id="rId14"/>
  </p:sldLayoutIdLst>
  <p:transition>
    <p:rand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●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Font typeface="Arial" panose="020B0604020202020204" pitchFamily="34" charset="0"/>
        <a:buChar char="■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►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7" descr="a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3" name="Rectangle 2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5364" name="Rectangle 3"/>
          <p:cNvSpPr>
            <a:spLocks noGrp="1"/>
          </p:cNvSpPr>
          <p:nvPr>
            <p:ph type="body"/>
          </p:nvPr>
        </p:nvSpPr>
        <p:spPr>
          <a:xfrm>
            <a:off x="1857375" y="981075"/>
            <a:ext cx="7697788" cy="49291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609600"/>
            <a:r>
              <a:rPr lang="ja-JP" altLang="en-US" dirty="0"/>
              <a:t>マスタ テキストの書式設定</a:t>
            </a:r>
          </a:p>
          <a:p>
            <a:pPr lvl="1" indent="-53340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indent="-45720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indent="-381000"/>
            <a:r>
              <a:rPr lang="ja-JP" altLang="en-US" dirty="0"/>
              <a:t>第４レベル</a:t>
            </a:r>
          </a:p>
          <a:p>
            <a:pPr lvl="4" indent="-38100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1"/>
                </a:solidFill>
                <a:ea typeface="MS PGothic" panose="020B0600070205080204" pitchFamily="34" charset="-128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4" r:id="rId1"/>
    <p:sldLayoutId id="2147484565" r:id="rId2"/>
    <p:sldLayoutId id="2147484566" r:id="rId3"/>
    <p:sldLayoutId id="2147484567" r:id="rId4"/>
    <p:sldLayoutId id="2147484568" r:id="rId5"/>
    <p:sldLayoutId id="2147484569" r:id="rId6"/>
    <p:sldLayoutId id="2147484570" r:id="rId7"/>
    <p:sldLayoutId id="2147484571" r:id="rId8"/>
    <p:sldLayoutId id="2147484572" r:id="rId9"/>
    <p:sldLayoutId id="2147484573" r:id="rId10"/>
    <p:sldLayoutId id="2147484574" r:id="rId11"/>
    <p:sldLayoutId id="2147484575" r:id="rId12"/>
    <p:sldLayoutId id="2147484576" r:id="rId13"/>
    <p:sldLayoutId id="2147484577" r:id="rId14"/>
  </p:sldLayoutIdLst>
  <p:transition>
    <p:rand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●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Font typeface="Arial" panose="020B0604020202020204" pitchFamily="34" charset="0"/>
        <a:buChar char="■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►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7" descr="a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3" name="Rectangle 2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5364" name="Rectangle 3"/>
          <p:cNvSpPr>
            <a:spLocks noGrp="1"/>
          </p:cNvSpPr>
          <p:nvPr>
            <p:ph type="body"/>
          </p:nvPr>
        </p:nvSpPr>
        <p:spPr>
          <a:xfrm>
            <a:off x="1857375" y="981075"/>
            <a:ext cx="7697788" cy="49291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609600"/>
            <a:r>
              <a:rPr lang="ja-JP" altLang="en-US" dirty="0"/>
              <a:t>マスタ テキストの書式設定</a:t>
            </a:r>
          </a:p>
          <a:p>
            <a:pPr lvl="1" indent="-53340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indent="-45720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indent="-381000"/>
            <a:r>
              <a:rPr lang="ja-JP" altLang="en-US" dirty="0"/>
              <a:t>第４レベル</a:t>
            </a:r>
          </a:p>
          <a:p>
            <a:pPr lvl="4" indent="-38100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1"/>
                </a:solidFill>
                <a:ea typeface="MS PGothic" panose="020B0600070205080204" pitchFamily="34" charset="-128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9" r:id="rId1"/>
    <p:sldLayoutId id="2147484580" r:id="rId2"/>
    <p:sldLayoutId id="2147484581" r:id="rId3"/>
    <p:sldLayoutId id="2147484582" r:id="rId4"/>
    <p:sldLayoutId id="2147484583" r:id="rId5"/>
    <p:sldLayoutId id="2147484584" r:id="rId6"/>
    <p:sldLayoutId id="2147484585" r:id="rId7"/>
    <p:sldLayoutId id="2147484586" r:id="rId8"/>
    <p:sldLayoutId id="2147484587" r:id="rId9"/>
    <p:sldLayoutId id="2147484588" r:id="rId10"/>
    <p:sldLayoutId id="2147484589" r:id="rId11"/>
    <p:sldLayoutId id="2147484590" r:id="rId12"/>
    <p:sldLayoutId id="2147484591" r:id="rId13"/>
    <p:sldLayoutId id="2147484592" r:id="rId14"/>
  </p:sldLayoutIdLst>
  <p:transition>
    <p:rand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●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Font typeface="Arial" panose="020B0604020202020204" pitchFamily="34" charset="0"/>
        <a:buChar char="■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►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7" descr="a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3" name="Rectangle 2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5364" name="Rectangle 3"/>
          <p:cNvSpPr>
            <a:spLocks noGrp="1"/>
          </p:cNvSpPr>
          <p:nvPr>
            <p:ph type="body"/>
          </p:nvPr>
        </p:nvSpPr>
        <p:spPr>
          <a:xfrm>
            <a:off x="1857375" y="981075"/>
            <a:ext cx="7697788" cy="49291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609600"/>
            <a:r>
              <a:rPr lang="ja-JP" altLang="en-US" dirty="0"/>
              <a:t>マスタ テキストの書式設定</a:t>
            </a:r>
          </a:p>
          <a:p>
            <a:pPr lvl="1" indent="-53340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indent="-45720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indent="-381000"/>
            <a:r>
              <a:rPr lang="ja-JP" altLang="en-US" dirty="0"/>
              <a:t>第４レベル</a:t>
            </a:r>
          </a:p>
          <a:p>
            <a:pPr lvl="4" indent="-38100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1"/>
                </a:solidFill>
                <a:ea typeface="MS PGothic" panose="020B0600070205080204" pitchFamily="34" charset="-128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94" r:id="rId1"/>
    <p:sldLayoutId id="2147484595" r:id="rId2"/>
    <p:sldLayoutId id="2147484596" r:id="rId3"/>
    <p:sldLayoutId id="2147484597" r:id="rId4"/>
    <p:sldLayoutId id="2147484598" r:id="rId5"/>
    <p:sldLayoutId id="2147484599" r:id="rId6"/>
    <p:sldLayoutId id="2147484600" r:id="rId7"/>
    <p:sldLayoutId id="2147484601" r:id="rId8"/>
    <p:sldLayoutId id="2147484602" r:id="rId9"/>
    <p:sldLayoutId id="2147484603" r:id="rId10"/>
    <p:sldLayoutId id="2147484604" r:id="rId11"/>
    <p:sldLayoutId id="2147484605" r:id="rId12"/>
    <p:sldLayoutId id="2147484606" r:id="rId13"/>
    <p:sldLayoutId id="2147484607" r:id="rId14"/>
  </p:sldLayoutIdLst>
  <p:transition>
    <p:rand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●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Font typeface="Arial" panose="020B0604020202020204" pitchFamily="34" charset="0"/>
        <a:buChar char="■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►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7" descr="a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3" name="Rectangle 2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5364" name="Rectangle 3"/>
          <p:cNvSpPr>
            <a:spLocks noGrp="1"/>
          </p:cNvSpPr>
          <p:nvPr>
            <p:ph type="body"/>
          </p:nvPr>
        </p:nvSpPr>
        <p:spPr>
          <a:xfrm>
            <a:off x="1857375" y="981075"/>
            <a:ext cx="7697788" cy="49291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609600"/>
            <a:r>
              <a:rPr lang="ja-JP" altLang="en-US" dirty="0"/>
              <a:t>マスタ テキストの書式設定</a:t>
            </a:r>
          </a:p>
          <a:p>
            <a:pPr lvl="1" indent="-53340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indent="-45720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indent="-381000"/>
            <a:r>
              <a:rPr lang="ja-JP" altLang="en-US" dirty="0"/>
              <a:t>第４レベル</a:t>
            </a:r>
          </a:p>
          <a:p>
            <a:pPr lvl="4" indent="-38100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1"/>
                </a:solidFill>
                <a:ea typeface="MS PGothic" panose="020B0600070205080204" pitchFamily="34" charset="-128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09" r:id="rId1"/>
    <p:sldLayoutId id="2147484610" r:id="rId2"/>
    <p:sldLayoutId id="2147484611" r:id="rId3"/>
    <p:sldLayoutId id="2147484612" r:id="rId4"/>
    <p:sldLayoutId id="2147484613" r:id="rId5"/>
    <p:sldLayoutId id="2147484614" r:id="rId6"/>
    <p:sldLayoutId id="2147484615" r:id="rId7"/>
    <p:sldLayoutId id="2147484616" r:id="rId8"/>
    <p:sldLayoutId id="2147484617" r:id="rId9"/>
    <p:sldLayoutId id="2147484618" r:id="rId10"/>
    <p:sldLayoutId id="2147484619" r:id="rId11"/>
    <p:sldLayoutId id="2147484620" r:id="rId12"/>
    <p:sldLayoutId id="2147484621" r:id="rId13"/>
    <p:sldLayoutId id="2147484622" r:id="rId14"/>
  </p:sldLayoutIdLst>
  <p:transition>
    <p:rand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●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Font typeface="Arial" panose="020B0604020202020204" pitchFamily="34" charset="0"/>
        <a:buChar char="■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►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7" descr="a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3" name="Rectangle 2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5364" name="Rectangle 3"/>
          <p:cNvSpPr>
            <a:spLocks noGrp="1"/>
          </p:cNvSpPr>
          <p:nvPr>
            <p:ph type="body"/>
          </p:nvPr>
        </p:nvSpPr>
        <p:spPr>
          <a:xfrm>
            <a:off x="1857375" y="981075"/>
            <a:ext cx="7697788" cy="49291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609600"/>
            <a:r>
              <a:rPr lang="ja-JP" altLang="en-US" dirty="0"/>
              <a:t>マスタ テキストの書式設定</a:t>
            </a:r>
          </a:p>
          <a:p>
            <a:pPr lvl="1" indent="-53340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indent="-45720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indent="-381000"/>
            <a:r>
              <a:rPr lang="ja-JP" altLang="en-US" dirty="0"/>
              <a:t>第４レベル</a:t>
            </a:r>
          </a:p>
          <a:p>
            <a:pPr lvl="4" indent="-38100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1"/>
                </a:solidFill>
                <a:ea typeface="MS PGothic" panose="020B0600070205080204" pitchFamily="34" charset="-128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24" r:id="rId1"/>
    <p:sldLayoutId id="2147484625" r:id="rId2"/>
    <p:sldLayoutId id="2147484626" r:id="rId3"/>
    <p:sldLayoutId id="2147484627" r:id="rId4"/>
    <p:sldLayoutId id="2147484628" r:id="rId5"/>
    <p:sldLayoutId id="2147484629" r:id="rId6"/>
    <p:sldLayoutId id="2147484630" r:id="rId7"/>
    <p:sldLayoutId id="2147484631" r:id="rId8"/>
    <p:sldLayoutId id="2147484632" r:id="rId9"/>
    <p:sldLayoutId id="2147484633" r:id="rId10"/>
    <p:sldLayoutId id="2147484634" r:id="rId11"/>
    <p:sldLayoutId id="2147484635" r:id="rId12"/>
    <p:sldLayoutId id="2147484636" r:id="rId13"/>
    <p:sldLayoutId id="2147484637" r:id="rId14"/>
  </p:sldLayoutIdLst>
  <p:transition>
    <p:rand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●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Font typeface="Arial" panose="020B0604020202020204" pitchFamily="34" charset="0"/>
        <a:buChar char="■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►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7" descr="a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5" name="Rectangle 2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8196" name="Rectangle 3"/>
          <p:cNvSpPr>
            <a:spLocks noGrp="1"/>
          </p:cNvSpPr>
          <p:nvPr>
            <p:ph type="body"/>
          </p:nvPr>
        </p:nvSpPr>
        <p:spPr>
          <a:xfrm>
            <a:off x="1857375" y="981075"/>
            <a:ext cx="7697788" cy="49291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609600"/>
            <a:r>
              <a:rPr lang="ja-JP" altLang="en-US" dirty="0"/>
              <a:t>マスタ テキストの書式設定</a:t>
            </a:r>
          </a:p>
          <a:p>
            <a:pPr lvl="1" indent="-53340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indent="-45720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indent="-381000"/>
            <a:r>
              <a:rPr lang="ja-JP" altLang="en-US" dirty="0"/>
              <a:t>第４レベル</a:t>
            </a:r>
          </a:p>
          <a:p>
            <a:pPr lvl="4" indent="-38100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1"/>
                </a:solidFill>
                <a:ea typeface="MS PGothic" panose="020B0600070205080204" pitchFamily="34" charset="-128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</p:sldLayoutIdLst>
  <p:transition>
    <p:rand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●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Font typeface="Arial" panose="020B0604020202020204" pitchFamily="34" charset="0"/>
        <a:buChar char="■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►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7" descr="a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3" name="Rectangle 2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5364" name="Rectangle 3"/>
          <p:cNvSpPr>
            <a:spLocks noGrp="1"/>
          </p:cNvSpPr>
          <p:nvPr>
            <p:ph type="body"/>
          </p:nvPr>
        </p:nvSpPr>
        <p:spPr>
          <a:xfrm>
            <a:off x="1857375" y="981075"/>
            <a:ext cx="7697788" cy="49291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609600"/>
            <a:r>
              <a:rPr lang="ja-JP" altLang="en-US" dirty="0"/>
              <a:t>マスタ テキストの書式設定</a:t>
            </a:r>
          </a:p>
          <a:p>
            <a:pPr lvl="1" indent="-53340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indent="-45720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indent="-381000"/>
            <a:r>
              <a:rPr lang="ja-JP" altLang="en-US" dirty="0"/>
              <a:t>第４レベル</a:t>
            </a:r>
          </a:p>
          <a:p>
            <a:pPr lvl="4" indent="-38100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1"/>
                </a:solidFill>
                <a:ea typeface="MS PGothic" panose="020B0600070205080204" pitchFamily="34" charset="-128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39" r:id="rId1"/>
    <p:sldLayoutId id="2147484640" r:id="rId2"/>
    <p:sldLayoutId id="2147484641" r:id="rId3"/>
    <p:sldLayoutId id="2147484642" r:id="rId4"/>
    <p:sldLayoutId id="2147484643" r:id="rId5"/>
    <p:sldLayoutId id="2147484644" r:id="rId6"/>
    <p:sldLayoutId id="2147484645" r:id="rId7"/>
    <p:sldLayoutId id="2147484646" r:id="rId8"/>
    <p:sldLayoutId id="2147484647" r:id="rId9"/>
    <p:sldLayoutId id="2147484648" r:id="rId10"/>
    <p:sldLayoutId id="2147484649" r:id="rId11"/>
    <p:sldLayoutId id="2147484650" r:id="rId12"/>
    <p:sldLayoutId id="2147484651" r:id="rId13"/>
    <p:sldLayoutId id="2147484652" r:id="rId14"/>
  </p:sldLayoutIdLst>
  <p:transition>
    <p:rand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●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Font typeface="Arial" panose="020B0604020202020204" pitchFamily="34" charset="0"/>
        <a:buChar char="■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►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7" descr="a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3" name="Rectangle 2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5364" name="Rectangle 3"/>
          <p:cNvSpPr>
            <a:spLocks noGrp="1"/>
          </p:cNvSpPr>
          <p:nvPr>
            <p:ph type="body"/>
          </p:nvPr>
        </p:nvSpPr>
        <p:spPr>
          <a:xfrm>
            <a:off x="1857375" y="981075"/>
            <a:ext cx="7697788" cy="49291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609600"/>
            <a:r>
              <a:rPr lang="ja-JP" altLang="en-US" dirty="0"/>
              <a:t>マスタ テキストの書式設定</a:t>
            </a:r>
          </a:p>
          <a:p>
            <a:pPr lvl="1" indent="-53340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indent="-45720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indent="-381000"/>
            <a:r>
              <a:rPr lang="ja-JP" altLang="en-US" dirty="0"/>
              <a:t>第４レベル</a:t>
            </a:r>
          </a:p>
          <a:p>
            <a:pPr lvl="4" indent="-38100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1"/>
                </a:solidFill>
                <a:ea typeface="MS PGothic" panose="020B0600070205080204" pitchFamily="34" charset="-128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54" r:id="rId1"/>
    <p:sldLayoutId id="2147484655" r:id="rId2"/>
    <p:sldLayoutId id="2147484656" r:id="rId3"/>
    <p:sldLayoutId id="2147484657" r:id="rId4"/>
    <p:sldLayoutId id="2147484658" r:id="rId5"/>
    <p:sldLayoutId id="2147484659" r:id="rId6"/>
    <p:sldLayoutId id="2147484660" r:id="rId7"/>
    <p:sldLayoutId id="2147484661" r:id="rId8"/>
    <p:sldLayoutId id="2147484662" r:id="rId9"/>
    <p:sldLayoutId id="2147484663" r:id="rId10"/>
    <p:sldLayoutId id="2147484664" r:id="rId11"/>
    <p:sldLayoutId id="2147484665" r:id="rId12"/>
    <p:sldLayoutId id="2147484666" r:id="rId13"/>
    <p:sldLayoutId id="2147484667" r:id="rId14"/>
  </p:sldLayoutIdLst>
  <p:transition>
    <p:rand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●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Font typeface="Arial" panose="020B0604020202020204" pitchFamily="34" charset="0"/>
        <a:buChar char="■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►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7" descr="a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3" name="Rectangle 2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5364" name="Rectangle 3"/>
          <p:cNvSpPr>
            <a:spLocks noGrp="1"/>
          </p:cNvSpPr>
          <p:nvPr>
            <p:ph type="body"/>
          </p:nvPr>
        </p:nvSpPr>
        <p:spPr>
          <a:xfrm>
            <a:off x="1857375" y="981075"/>
            <a:ext cx="7697788" cy="49291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609600"/>
            <a:r>
              <a:rPr lang="ja-JP" altLang="en-US" dirty="0"/>
              <a:t>マスタ テキストの書式設定</a:t>
            </a:r>
          </a:p>
          <a:p>
            <a:pPr lvl="1" indent="-53340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indent="-45720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indent="-381000"/>
            <a:r>
              <a:rPr lang="ja-JP" altLang="en-US" dirty="0"/>
              <a:t>第４レベル</a:t>
            </a:r>
          </a:p>
          <a:p>
            <a:pPr lvl="4" indent="-38100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1"/>
                </a:solidFill>
                <a:ea typeface="MS PGothic" panose="020B0600070205080204" pitchFamily="34" charset="-128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9" r:id="rId1"/>
    <p:sldLayoutId id="2147484670" r:id="rId2"/>
    <p:sldLayoutId id="2147484671" r:id="rId3"/>
    <p:sldLayoutId id="2147484672" r:id="rId4"/>
    <p:sldLayoutId id="2147484673" r:id="rId5"/>
    <p:sldLayoutId id="2147484674" r:id="rId6"/>
    <p:sldLayoutId id="2147484675" r:id="rId7"/>
    <p:sldLayoutId id="2147484676" r:id="rId8"/>
    <p:sldLayoutId id="2147484677" r:id="rId9"/>
    <p:sldLayoutId id="2147484678" r:id="rId10"/>
    <p:sldLayoutId id="2147484679" r:id="rId11"/>
    <p:sldLayoutId id="2147484680" r:id="rId12"/>
    <p:sldLayoutId id="2147484681" r:id="rId13"/>
    <p:sldLayoutId id="2147484682" r:id="rId14"/>
  </p:sldLayoutIdLst>
  <p:transition>
    <p:rand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●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Font typeface="Arial" panose="020B0604020202020204" pitchFamily="34" charset="0"/>
        <a:buChar char="■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►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7" descr="a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3" name="Rectangle 2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5364" name="Rectangle 3"/>
          <p:cNvSpPr>
            <a:spLocks noGrp="1"/>
          </p:cNvSpPr>
          <p:nvPr>
            <p:ph type="body"/>
          </p:nvPr>
        </p:nvSpPr>
        <p:spPr>
          <a:xfrm>
            <a:off x="1857375" y="981075"/>
            <a:ext cx="7697788" cy="49291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609600"/>
            <a:r>
              <a:rPr lang="ja-JP" altLang="en-US" dirty="0"/>
              <a:t>マスタ テキストの書式設定</a:t>
            </a:r>
          </a:p>
          <a:p>
            <a:pPr lvl="1" indent="-53340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indent="-45720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indent="-381000"/>
            <a:r>
              <a:rPr lang="ja-JP" altLang="en-US" dirty="0"/>
              <a:t>第４レベル</a:t>
            </a:r>
          </a:p>
          <a:p>
            <a:pPr lvl="4" indent="-38100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1"/>
                </a:solidFill>
                <a:ea typeface="MS PGothic" panose="020B0600070205080204" pitchFamily="34" charset="-128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4" r:id="rId1"/>
    <p:sldLayoutId id="2147484685" r:id="rId2"/>
    <p:sldLayoutId id="2147484686" r:id="rId3"/>
    <p:sldLayoutId id="2147484687" r:id="rId4"/>
    <p:sldLayoutId id="2147484688" r:id="rId5"/>
    <p:sldLayoutId id="2147484689" r:id="rId6"/>
    <p:sldLayoutId id="2147484690" r:id="rId7"/>
    <p:sldLayoutId id="2147484691" r:id="rId8"/>
    <p:sldLayoutId id="2147484692" r:id="rId9"/>
    <p:sldLayoutId id="2147484693" r:id="rId10"/>
    <p:sldLayoutId id="2147484694" r:id="rId11"/>
    <p:sldLayoutId id="2147484695" r:id="rId12"/>
    <p:sldLayoutId id="2147484696" r:id="rId13"/>
    <p:sldLayoutId id="2147484697" r:id="rId14"/>
  </p:sldLayoutIdLst>
  <p:transition>
    <p:rand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●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Font typeface="Arial" panose="020B0604020202020204" pitchFamily="34" charset="0"/>
        <a:buChar char="■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►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7" descr="a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3" name="Rectangle 2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5364" name="Rectangle 3"/>
          <p:cNvSpPr>
            <a:spLocks noGrp="1"/>
          </p:cNvSpPr>
          <p:nvPr>
            <p:ph type="body"/>
          </p:nvPr>
        </p:nvSpPr>
        <p:spPr>
          <a:xfrm>
            <a:off x="1857375" y="981075"/>
            <a:ext cx="7697788" cy="49291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609600"/>
            <a:r>
              <a:rPr lang="ja-JP" altLang="en-US" dirty="0"/>
              <a:t>マスタ テキストの書式設定</a:t>
            </a:r>
          </a:p>
          <a:p>
            <a:pPr lvl="1" indent="-53340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indent="-45720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indent="-381000"/>
            <a:r>
              <a:rPr lang="ja-JP" altLang="en-US" dirty="0"/>
              <a:t>第４レベル</a:t>
            </a:r>
          </a:p>
          <a:p>
            <a:pPr lvl="4" indent="-38100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1"/>
                </a:solidFill>
                <a:ea typeface="MS PGothic" panose="020B0600070205080204" pitchFamily="34" charset="-128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9" r:id="rId1"/>
    <p:sldLayoutId id="2147484700" r:id="rId2"/>
    <p:sldLayoutId id="2147484701" r:id="rId3"/>
    <p:sldLayoutId id="2147484702" r:id="rId4"/>
    <p:sldLayoutId id="2147484703" r:id="rId5"/>
    <p:sldLayoutId id="2147484704" r:id="rId6"/>
    <p:sldLayoutId id="2147484705" r:id="rId7"/>
    <p:sldLayoutId id="2147484706" r:id="rId8"/>
    <p:sldLayoutId id="2147484707" r:id="rId9"/>
    <p:sldLayoutId id="2147484708" r:id="rId10"/>
    <p:sldLayoutId id="2147484709" r:id="rId11"/>
    <p:sldLayoutId id="2147484710" r:id="rId12"/>
    <p:sldLayoutId id="2147484711" r:id="rId13"/>
    <p:sldLayoutId id="2147484712" r:id="rId14"/>
  </p:sldLayoutIdLst>
  <p:transition>
    <p:rand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●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Font typeface="Arial" panose="020B0604020202020204" pitchFamily="34" charset="0"/>
        <a:buChar char="■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►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7" descr="a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3" name="Rectangle 2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5364" name="Rectangle 3"/>
          <p:cNvSpPr>
            <a:spLocks noGrp="1"/>
          </p:cNvSpPr>
          <p:nvPr>
            <p:ph type="body"/>
          </p:nvPr>
        </p:nvSpPr>
        <p:spPr>
          <a:xfrm>
            <a:off x="1857375" y="981075"/>
            <a:ext cx="7697788" cy="49291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609600"/>
            <a:r>
              <a:rPr lang="ja-JP" altLang="en-US" dirty="0"/>
              <a:t>マスタ テキストの書式設定</a:t>
            </a:r>
          </a:p>
          <a:p>
            <a:pPr lvl="1" indent="-53340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indent="-45720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indent="-381000"/>
            <a:r>
              <a:rPr lang="ja-JP" altLang="en-US" dirty="0"/>
              <a:t>第４レベル</a:t>
            </a:r>
          </a:p>
          <a:p>
            <a:pPr lvl="4" indent="-38100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1"/>
                </a:solidFill>
                <a:ea typeface="MS PGothic" panose="020B0600070205080204" pitchFamily="34" charset="-128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4" r:id="rId1"/>
    <p:sldLayoutId id="2147484715" r:id="rId2"/>
    <p:sldLayoutId id="2147484716" r:id="rId3"/>
    <p:sldLayoutId id="2147484717" r:id="rId4"/>
    <p:sldLayoutId id="2147484718" r:id="rId5"/>
    <p:sldLayoutId id="2147484719" r:id="rId6"/>
    <p:sldLayoutId id="2147484720" r:id="rId7"/>
    <p:sldLayoutId id="2147484721" r:id="rId8"/>
    <p:sldLayoutId id="2147484722" r:id="rId9"/>
    <p:sldLayoutId id="2147484723" r:id="rId10"/>
    <p:sldLayoutId id="2147484724" r:id="rId11"/>
    <p:sldLayoutId id="2147484725" r:id="rId12"/>
    <p:sldLayoutId id="2147484726" r:id="rId13"/>
    <p:sldLayoutId id="2147484727" r:id="rId14"/>
  </p:sldLayoutIdLst>
  <p:transition>
    <p:rand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●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Font typeface="Arial" panose="020B0604020202020204" pitchFamily="34" charset="0"/>
        <a:buChar char="■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►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7" descr="a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3" name="Rectangle 2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5364" name="Rectangle 3"/>
          <p:cNvSpPr>
            <a:spLocks noGrp="1"/>
          </p:cNvSpPr>
          <p:nvPr>
            <p:ph type="body"/>
          </p:nvPr>
        </p:nvSpPr>
        <p:spPr>
          <a:xfrm>
            <a:off x="1857375" y="981075"/>
            <a:ext cx="7697788" cy="49291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609600"/>
            <a:r>
              <a:rPr lang="ja-JP" altLang="en-US" dirty="0"/>
              <a:t>マスタ テキストの書式設定</a:t>
            </a:r>
          </a:p>
          <a:p>
            <a:pPr lvl="1" indent="-53340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indent="-45720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indent="-381000"/>
            <a:r>
              <a:rPr lang="ja-JP" altLang="en-US" dirty="0"/>
              <a:t>第４レベル</a:t>
            </a:r>
          </a:p>
          <a:p>
            <a:pPr lvl="4" indent="-38100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1"/>
                </a:solidFill>
                <a:ea typeface="MS PGothic" panose="020B0600070205080204" pitchFamily="34" charset="-128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  <p:sldLayoutId id="2147484740" r:id="rId12"/>
    <p:sldLayoutId id="2147484741" r:id="rId13"/>
    <p:sldLayoutId id="2147484742" r:id="rId14"/>
  </p:sldLayoutIdLst>
  <p:transition>
    <p:rand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●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Font typeface="Arial" panose="020B0604020202020204" pitchFamily="34" charset="0"/>
        <a:buChar char="■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►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7" descr="a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3" name="Rectangle 2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5364" name="Rectangle 3"/>
          <p:cNvSpPr>
            <a:spLocks noGrp="1"/>
          </p:cNvSpPr>
          <p:nvPr>
            <p:ph type="body"/>
          </p:nvPr>
        </p:nvSpPr>
        <p:spPr>
          <a:xfrm>
            <a:off x="1857375" y="981075"/>
            <a:ext cx="7697788" cy="49291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609600"/>
            <a:r>
              <a:rPr lang="ja-JP" altLang="en-US" dirty="0"/>
              <a:t>マスタ テキストの書式設定</a:t>
            </a:r>
          </a:p>
          <a:p>
            <a:pPr lvl="1" indent="-53340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indent="-45720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indent="-381000"/>
            <a:r>
              <a:rPr lang="ja-JP" altLang="en-US" dirty="0"/>
              <a:t>第４レベル</a:t>
            </a:r>
          </a:p>
          <a:p>
            <a:pPr lvl="4" indent="-38100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1"/>
                </a:solidFill>
                <a:ea typeface="MS PGothic" panose="020B0600070205080204" pitchFamily="34" charset="-128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4" r:id="rId1"/>
    <p:sldLayoutId id="2147484745" r:id="rId2"/>
    <p:sldLayoutId id="2147484746" r:id="rId3"/>
    <p:sldLayoutId id="2147484747" r:id="rId4"/>
    <p:sldLayoutId id="2147484748" r:id="rId5"/>
    <p:sldLayoutId id="2147484749" r:id="rId6"/>
    <p:sldLayoutId id="2147484750" r:id="rId7"/>
    <p:sldLayoutId id="2147484751" r:id="rId8"/>
    <p:sldLayoutId id="2147484752" r:id="rId9"/>
    <p:sldLayoutId id="2147484753" r:id="rId10"/>
    <p:sldLayoutId id="2147484754" r:id="rId11"/>
    <p:sldLayoutId id="2147484755" r:id="rId12"/>
    <p:sldLayoutId id="2147484756" r:id="rId13"/>
    <p:sldLayoutId id="2147484757" r:id="rId14"/>
  </p:sldLayoutIdLst>
  <p:transition>
    <p:rand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●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Font typeface="Arial" panose="020B0604020202020204" pitchFamily="34" charset="0"/>
        <a:buChar char="■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►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7" descr="a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3" name="Rectangle 2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5364" name="Rectangle 3"/>
          <p:cNvSpPr>
            <a:spLocks noGrp="1"/>
          </p:cNvSpPr>
          <p:nvPr>
            <p:ph type="body"/>
          </p:nvPr>
        </p:nvSpPr>
        <p:spPr>
          <a:xfrm>
            <a:off x="1857375" y="981075"/>
            <a:ext cx="7697788" cy="49291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609600"/>
            <a:r>
              <a:rPr lang="ja-JP" altLang="en-US" dirty="0"/>
              <a:t>マスタ テキストの書式設定</a:t>
            </a:r>
          </a:p>
          <a:p>
            <a:pPr lvl="1" indent="-53340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indent="-45720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indent="-381000"/>
            <a:r>
              <a:rPr lang="ja-JP" altLang="en-US" dirty="0"/>
              <a:t>第４レベル</a:t>
            </a:r>
          </a:p>
          <a:p>
            <a:pPr lvl="4" indent="-38100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1"/>
                </a:solidFill>
                <a:ea typeface="MS PGothic" panose="020B0600070205080204" pitchFamily="34" charset="-128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04" r:id="rId1"/>
    <p:sldLayoutId id="2147484805" r:id="rId2"/>
    <p:sldLayoutId id="2147484806" r:id="rId3"/>
    <p:sldLayoutId id="2147484807" r:id="rId4"/>
    <p:sldLayoutId id="2147484808" r:id="rId5"/>
    <p:sldLayoutId id="2147484809" r:id="rId6"/>
    <p:sldLayoutId id="2147484810" r:id="rId7"/>
    <p:sldLayoutId id="2147484811" r:id="rId8"/>
    <p:sldLayoutId id="2147484812" r:id="rId9"/>
    <p:sldLayoutId id="2147484813" r:id="rId10"/>
    <p:sldLayoutId id="2147484814" r:id="rId11"/>
    <p:sldLayoutId id="2147484815" r:id="rId12"/>
    <p:sldLayoutId id="2147484816" r:id="rId13"/>
    <p:sldLayoutId id="2147484817" r:id="rId14"/>
  </p:sldLayoutIdLst>
  <p:transition>
    <p:rand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●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Font typeface="Arial" panose="020B0604020202020204" pitchFamily="34" charset="0"/>
        <a:buChar char="■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►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7" descr="a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1" name="Rectangle 2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2292" name="Rectangle 3"/>
          <p:cNvSpPr>
            <a:spLocks noGrp="1"/>
          </p:cNvSpPr>
          <p:nvPr>
            <p:ph type="body"/>
          </p:nvPr>
        </p:nvSpPr>
        <p:spPr>
          <a:xfrm>
            <a:off x="1857375" y="981075"/>
            <a:ext cx="7697788" cy="49291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609600"/>
            <a:r>
              <a:rPr lang="ja-JP" altLang="en-US" dirty="0"/>
              <a:t>マスタ テキストの書式設定</a:t>
            </a:r>
          </a:p>
          <a:p>
            <a:pPr lvl="1" indent="-53340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indent="-45720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indent="-381000"/>
            <a:r>
              <a:rPr lang="ja-JP" altLang="en-US" dirty="0"/>
              <a:t>第４レベル</a:t>
            </a:r>
          </a:p>
          <a:p>
            <a:pPr lvl="4" indent="-38100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1"/>
                </a:solidFill>
                <a:ea typeface="MS PGothic" panose="020B0600070205080204" pitchFamily="34" charset="-128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</p:sldLayoutIdLst>
  <p:transition>
    <p:rand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●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Font typeface="Arial" panose="020B0604020202020204" pitchFamily="34" charset="0"/>
        <a:buChar char="■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►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7" descr="a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5" name="Rectangle 2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3316" name="Rectangle 3"/>
          <p:cNvSpPr>
            <a:spLocks noGrp="1"/>
          </p:cNvSpPr>
          <p:nvPr>
            <p:ph type="body"/>
          </p:nvPr>
        </p:nvSpPr>
        <p:spPr>
          <a:xfrm>
            <a:off x="1857375" y="981075"/>
            <a:ext cx="7697788" cy="49291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609600"/>
            <a:r>
              <a:rPr lang="ja-JP" altLang="en-US" dirty="0"/>
              <a:t>マスタ テキストの書式設定</a:t>
            </a:r>
          </a:p>
          <a:p>
            <a:pPr lvl="1" indent="-53340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indent="-45720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indent="-381000"/>
            <a:r>
              <a:rPr lang="ja-JP" altLang="en-US" dirty="0"/>
              <a:t>第４レベル</a:t>
            </a:r>
          </a:p>
          <a:p>
            <a:pPr lvl="4" indent="-38100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1"/>
                </a:solidFill>
                <a:ea typeface="MS PGothic" panose="020B0600070205080204" pitchFamily="34" charset="-128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</p:sldLayoutIdLst>
  <p:transition>
    <p:rand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●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Font typeface="Arial" panose="020B0604020202020204" pitchFamily="34" charset="0"/>
        <a:buChar char="■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►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7" descr="a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39" name="Rectangle 2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4340" name="Rectangle 3"/>
          <p:cNvSpPr>
            <a:spLocks noGrp="1"/>
          </p:cNvSpPr>
          <p:nvPr>
            <p:ph type="body"/>
          </p:nvPr>
        </p:nvSpPr>
        <p:spPr>
          <a:xfrm>
            <a:off x="1857375" y="981075"/>
            <a:ext cx="7697788" cy="49291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609600"/>
            <a:r>
              <a:rPr lang="ja-JP" altLang="en-US" dirty="0"/>
              <a:t>マスタ テキストの書式設定</a:t>
            </a:r>
          </a:p>
          <a:p>
            <a:pPr lvl="1" indent="-53340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indent="-45720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indent="-381000"/>
            <a:r>
              <a:rPr lang="ja-JP" altLang="en-US" dirty="0"/>
              <a:t>第４レベル</a:t>
            </a:r>
          </a:p>
          <a:p>
            <a:pPr lvl="4" indent="-38100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1"/>
                </a:solidFill>
                <a:ea typeface="MS PGothic" panose="020B0600070205080204" pitchFamily="34" charset="-128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ja-JP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</p:sldLayoutIdLst>
  <p:transition>
    <p:rand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●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Font typeface="Arial" panose="020B0604020202020204" pitchFamily="34" charset="0"/>
        <a:buChar char="■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►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9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9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9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9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056EA85-1B54-4BDD-BA27-9A161FEC1EED}"/>
              </a:ext>
            </a:extLst>
          </p:cNvPr>
          <p:cNvSpPr txBox="1"/>
          <p:nvPr/>
        </p:nvSpPr>
        <p:spPr>
          <a:xfrm>
            <a:off x="848544" y="1844824"/>
            <a:ext cx="840610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初赛阅读程序专题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sz="2400" dirty="0"/>
              <a:t>                             周邦 </a:t>
            </a:r>
            <a:endParaRPr lang="en-US" altLang="zh-CN" sz="2400" dirty="0"/>
          </a:p>
          <a:p>
            <a:pPr algn="ctr"/>
            <a:r>
              <a:rPr lang="zh-CN" altLang="en-US" sz="2400" dirty="0"/>
              <a:t>                             杭州学军中学</a:t>
            </a:r>
          </a:p>
        </p:txBody>
      </p:sp>
    </p:spTree>
    <p:extLst>
      <p:ext uri="{BB962C8B-B14F-4D97-AF65-F5344CB8AC3E}">
        <p14:creationId xmlns:p14="http://schemas.microsoft.com/office/powerpoint/2010/main" val="133745139"/>
      </p:ext>
    </p:extLst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EB8958B-E253-4875-AD0C-075298096A1E}"/>
              </a:ext>
            </a:extLst>
          </p:cNvPr>
          <p:cNvSpPr txBox="1"/>
          <p:nvPr/>
        </p:nvSpPr>
        <p:spPr>
          <a:xfrm>
            <a:off x="1208584" y="836712"/>
            <a:ext cx="698477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选择题</a:t>
            </a:r>
          </a:p>
          <a:p>
            <a:pPr algn="just"/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5.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sz="2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tlen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=10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，输出为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，则</a:t>
            </a:r>
            <a:r>
              <a:rPr lang="en-US" altLang="zh-CN" sz="2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slen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最小为（ ）</a:t>
            </a:r>
          </a:p>
          <a:p>
            <a:pPr algn="just"/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A. 10    B. 12    C.0   D.1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答案：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解析：</a:t>
            </a:r>
            <a:r>
              <a:rPr lang="en-US" altLang="zh-CN" sz="2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slen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的长度，至少需要输入一个长度的字符串</a:t>
            </a:r>
            <a:r>
              <a:rPr lang="zh-CN" altLang="en-US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（无法输入一个空串）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，如果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不是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子序列那输出一定是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6.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sz="2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tlen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=10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，输出为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，则</a:t>
            </a:r>
            <a:r>
              <a:rPr lang="en-US" altLang="zh-CN" sz="2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slen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最</a:t>
            </a:r>
            <a:r>
              <a:rPr lang="zh-CN" altLang="en-US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小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为（ ）</a:t>
            </a:r>
          </a:p>
          <a:p>
            <a:pPr algn="just"/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A. 0     B.10    C.12   D.1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答案：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解析：输出是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说明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串删去两个连续元素后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仍是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的子序列，因此删去后长度至少为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，删前至少为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12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424293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DF2AB11-4F2B-4E9E-B19A-5275A5158A40}"/>
              </a:ext>
            </a:extLst>
          </p:cNvPr>
          <p:cNvSpPr txBox="1"/>
          <p:nvPr/>
        </p:nvSpPr>
        <p:spPr>
          <a:xfrm>
            <a:off x="632520" y="908720"/>
            <a:ext cx="80648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其实没有必要追求程序一定看懂，所有细节都注意到。</a:t>
            </a:r>
            <a:endParaRPr lang="en-US" altLang="zh-CN" dirty="0"/>
          </a:p>
          <a:p>
            <a:r>
              <a:rPr lang="zh-CN" altLang="en-US" dirty="0"/>
              <a:t>看不懂程序，不代表一定做不对题目。</a:t>
            </a:r>
            <a:endParaRPr lang="en-US" altLang="zh-CN" dirty="0"/>
          </a:p>
          <a:p>
            <a:r>
              <a:rPr lang="zh-CN" altLang="en-US" dirty="0"/>
              <a:t>灵活使用特殊值法，是解决判断题的一大法宝。</a:t>
            </a:r>
          </a:p>
        </p:txBody>
      </p:sp>
    </p:spTree>
    <p:extLst>
      <p:ext uri="{BB962C8B-B14F-4D97-AF65-F5344CB8AC3E}">
        <p14:creationId xmlns:p14="http://schemas.microsoft.com/office/powerpoint/2010/main" val="3100627481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2D3FAE1-FE3C-4B25-A99C-38B8E412EA65}"/>
              </a:ext>
            </a:extLst>
          </p:cNvPr>
          <p:cNvSpPr txBox="1"/>
          <p:nvPr/>
        </p:nvSpPr>
        <p:spPr>
          <a:xfrm>
            <a:off x="1136576" y="908720"/>
            <a:ext cx="75608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一道阅读程序，往往需要反复阅读程序。</a:t>
            </a:r>
            <a:endParaRPr lang="en-US" altLang="zh-CN" dirty="0"/>
          </a:p>
          <a:p>
            <a:r>
              <a:rPr lang="zh-CN" altLang="en-US" dirty="0"/>
              <a:t>个人做法：</a:t>
            </a:r>
            <a:endParaRPr lang="en-US" altLang="zh-CN" dirty="0"/>
          </a:p>
          <a:p>
            <a:r>
              <a:rPr lang="zh-CN" altLang="en-US" dirty="0"/>
              <a:t>第一遍快速阅读，识别关键代码段，看看能否套上熟悉算法、数据结构模板</a:t>
            </a:r>
            <a:endParaRPr lang="en-US" altLang="zh-CN" dirty="0"/>
          </a:p>
          <a:p>
            <a:r>
              <a:rPr lang="zh-CN" altLang="en-US" dirty="0"/>
              <a:t>第二遍仔细阅读，通过手工模拟小数据，判断程序意图。</a:t>
            </a:r>
          </a:p>
        </p:txBody>
      </p:sp>
    </p:spTree>
    <p:extLst>
      <p:ext uri="{BB962C8B-B14F-4D97-AF65-F5344CB8AC3E}">
        <p14:creationId xmlns:p14="http://schemas.microsoft.com/office/powerpoint/2010/main" val="2836474542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34348-9792-4A1E-9513-D0AACF6C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1D9AC-0368-4DDF-B8A3-4A93EEE9BB54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60CA93-2CB5-45B1-BC57-4861079B9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387" y="0"/>
            <a:ext cx="4053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554993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88EDE4C-BAD9-4F05-8FB9-B8BF0025671C}"/>
              </a:ext>
            </a:extLst>
          </p:cNvPr>
          <p:cNvSpPr txBox="1"/>
          <p:nvPr/>
        </p:nvSpPr>
        <p:spPr>
          <a:xfrm>
            <a:off x="1064568" y="620688"/>
            <a:ext cx="734481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判断题</a:t>
            </a:r>
          </a:p>
          <a:p>
            <a:pPr algn="just"/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）（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分）输入的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值应在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n-1]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的范围内。（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</a:p>
          <a:p>
            <a:pPr algn="just"/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答案：对</a:t>
            </a:r>
          </a:p>
          <a:p>
            <a:pPr algn="just"/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解析：从初始化看，下标范围为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0~n-1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，所以合并范围也在此内</a:t>
            </a:r>
            <a:endParaRPr lang="en-US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2) (1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分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行改成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“fa[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]=0;”, 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不影响程序运行结果。（ ）</a:t>
            </a:r>
          </a:p>
          <a:p>
            <a:pPr algn="just"/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答案：错</a:t>
            </a:r>
          </a:p>
          <a:p>
            <a:pPr algn="just"/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解析：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findRoot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里用到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fa[v]==v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表示组长</a:t>
            </a:r>
            <a:endParaRPr lang="en-US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 若输入的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值均在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[0, n-1]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的范围内，则对于任意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0≤i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＜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，都有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0≤fa[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＜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。（ ）</a:t>
            </a:r>
          </a:p>
          <a:p>
            <a:pPr algn="just"/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答案：对</a:t>
            </a:r>
          </a:p>
          <a:p>
            <a:pPr algn="just"/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解析：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fa[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表示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同组的上级，下标也在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0~n-1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范围内</a:t>
            </a:r>
            <a:endParaRPr lang="en-US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 若输入的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值均在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[0,n-1]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的范围内，则对于任意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＜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，都有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1≤cnt[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 ≤n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。（ ）</a:t>
            </a:r>
          </a:p>
          <a:p>
            <a:pPr algn="just"/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答案：对</a:t>
            </a:r>
          </a:p>
          <a:p>
            <a:pPr algn="just"/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解析：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cnt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表示子连通块大小</a:t>
            </a:r>
          </a:p>
        </p:txBody>
      </p:sp>
    </p:spTree>
    <p:extLst>
      <p:ext uri="{BB962C8B-B14F-4D97-AF65-F5344CB8AC3E}">
        <p14:creationId xmlns:p14="http://schemas.microsoft.com/office/powerpoint/2010/main" val="1056238796"/>
      </p:ext>
    </p:ext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88EDE4C-BAD9-4F05-8FB9-B8BF0025671C}"/>
              </a:ext>
            </a:extLst>
          </p:cNvPr>
          <p:cNvSpPr txBox="1"/>
          <p:nvPr/>
        </p:nvSpPr>
        <p:spPr>
          <a:xfrm>
            <a:off x="1028564" y="836712"/>
            <a:ext cx="784887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）当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等于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50</a:t>
            </a:r>
            <a:r>
              <a:rPr lang="zh-CN" alt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时，若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的值都在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[0,49]</a:t>
            </a:r>
            <a:r>
              <a:rPr lang="zh-CN" alt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的范围内，且在第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25</a:t>
            </a:r>
            <a:r>
              <a:rPr lang="zh-CN" alt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行时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总是不等于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，那么输出为（ ）</a:t>
            </a:r>
          </a:p>
          <a:p>
            <a:pPr algn="just"/>
            <a:r>
              <a:rPr lang="zh-CN" alt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A. 1276      B. 1176   C.1225  D.1250</a:t>
            </a:r>
          </a:p>
          <a:p>
            <a:pPr algn="just"/>
            <a:r>
              <a:rPr lang="zh-CN" alt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答案：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</a:t>
            </a:r>
          </a:p>
          <a:p>
            <a:pPr algn="just"/>
            <a:r>
              <a:rPr lang="zh-CN" alt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解析：每两次合并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都不同，表示每次都是单独一个去和整体合并。此时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cnt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[y]</a:t>
            </a:r>
            <a:r>
              <a:rPr lang="zh-CN" alt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增加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cnt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[x]</a:t>
            </a:r>
            <a:r>
              <a:rPr lang="zh-CN" alt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的值，也就是加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1*1+1*2+...1*49=50*49/2=1225</a:t>
            </a:r>
          </a:p>
          <a:p>
            <a:pPr algn="just"/>
            <a:endParaRPr lang="en-US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）此程序的时间复杂度是（  ）</a:t>
            </a:r>
          </a:p>
          <a:p>
            <a:pPr algn="just"/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A. O(n)   B.  O(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logn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    C. O(n)  D.O(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nlogn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zh-CN" alt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答案：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</a:t>
            </a:r>
          </a:p>
          <a:p>
            <a:pPr algn="just"/>
            <a:r>
              <a:rPr lang="zh-CN" alt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解析：并查集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getRoot</a:t>
            </a:r>
            <a:r>
              <a:rPr lang="zh-CN" alt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函数没有路径压缩，单次查找最坏为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O(n)</a:t>
            </a:r>
            <a:r>
              <a:rPr lang="zh-CN" alt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。总效率为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O(n^2)</a:t>
            </a:r>
          </a:p>
          <a:p>
            <a:pPr algn="just"/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145634"/>
      </p:ext>
    </p:extLst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C5EE7A7-7775-4780-B7E7-14E249A75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576" y="-769"/>
            <a:ext cx="49799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262473"/>
      </p:ext>
    </p:extLst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F12DD78-6403-4C86-8021-D2EB3D6A61D2}"/>
              </a:ext>
            </a:extLst>
          </p:cNvPr>
          <p:cNvSpPr txBox="1"/>
          <p:nvPr/>
        </p:nvSpPr>
        <p:spPr>
          <a:xfrm>
            <a:off x="641721" y="2348880"/>
            <a:ext cx="828163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•判断题</a:t>
            </a:r>
          </a:p>
          <a:p>
            <a:pPr algn="just"/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如果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数组有重复的数字，则程序运行时会发生错误。（）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</a:t>
            </a:r>
          </a:p>
          <a:p>
            <a:pPr algn="just"/>
            <a:r>
              <a:rPr lang="zh-CN" alt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最小值有多个相等的话是随便选一个，不会有问题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如果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数组全为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0,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则输出为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。（）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</a:p>
          <a:p>
            <a:pPr algn="just"/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•选择题</a:t>
            </a:r>
          </a:p>
          <a:p>
            <a:pPr algn="just"/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n=100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时，最坏情况下，与第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行的比较运算执行的次数最接近的是：（）。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buAutoNum type="alphaUcPeriod"/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5000           B . 600             C. 6           D.  100</a:t>
            </a:r>
          </a:p>
          <a:p>
            <a:pPr algn="just"/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1+2+3+</a:t>
            </a:r>
            <a:r>
              <a:rPr lang="zh-CN" alt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。。。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+100=5050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n=100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时，最好情况下，与第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行的比较运算执行的次数最接近的是：（）。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buAutoNum type="alphaUcPeriod"/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100           B . 6             C. 5000           D.  600</a:t>
            </a:r>
          </a:p>
          <a:p>
            <a:pPr algn="just"/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log2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*100 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约等于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600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DA89C6A-2893-49F0-BF2C-1C1F7CB6DBC7}"/>
              </a:ext>
            </a:extLst>
          </p:cNvPr>
          <p:cNvSpPr txBox="1"/>
          <p:nvPr/>
        </p:nvSpPr>
        <p:spPr>
          <a:xfrm>
            <a:off x="641722" y="797635"/>
            <a:ext cx="828163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题意：建立一颗树，每次找到当前区间最小值的位置作为根，然后划分左右做下一层。</a:t>
            </a:r>
          </a:p>
          <a:p>
            <a:r>
              <a:rPr lang="zh-CN" altLang="en-US" sz="2000" dirty="0"/>
              <a:t>最后的返回值非常重要，返回的是左边的值</a:t>
            </a:r>
            <a:r>
              <a:rPr lang="en-US" altLang="zh-CN" sz="2000" dirty="0"/>
              <a:t>+</a:t>
            </a:r>
            <a:r>
              <a:rPr lang="zh-CN" altLang="en-US" sz="2000" dirty="0"/>
              <a:t>右边的值</a:t>
            </a:r>
            <a:r>
              <a:rPr lang="en-US" altLang="zh-CN" sz="2000" dirty="0"/>
              <a:t>+</a:t>
            </a:r>
            <a:r>
              <a:rPr lang="zh-CN" altLang="en-US" sz="2000" dirty="0"/>
              <a:t>深度*当前根权值，其实就是根节点权值为</a:t>
            </a:r>
            <a:r>
              <a:rPr lang="en-US" altLang="zh-CN" sz="2000" dirty="0"/>
              <a:t>1</a:t>
            </a:r>
            <a:r>
              <a:rPr lang="zh-CN" altLang="en-US" sz="2000" dirty="0"/>
              <a:t>，后续按照深度定权值</a:t>
            </a:r>
          </a:p>
        </p:txBody>
      </p:sp>
    </p:spTree>
    <p:extLst>
      <p:ext uri="{BB962C8B-B14F-4D97-AF65-F5344CB8AC3E}">
        <p14:creationId xmlns:p14="http://schemas.microsoft.com/office/powerpoint/2010/main" val="3011336192"/>
      </p:ext>
    </p:extLst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D96482A-4EE1-47D7-B752-DE8B7CB933B3}"/>
              </a:ext>
            </a:extLst>
          </p:cNvPr>
          <p:cNvSpPr txBox="1"/>
          <p:nvPr/>
        </p:nvSpPr>
        <p:spPr>
          <a:xfrm>
            <a:off x="848544" y="1556792"/>
            <a:ext cx="784887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n=10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时，若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数组满足，对任意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0&lt;=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&lt;n,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都有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［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］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+ 1,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那么输出最大为（）。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buAutoNum type="alphaUcPeriod"/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386           B . 383             C. 384           D.  385</a:t>
            </a:r>
          </a:p>
          <a:p>
            <a:pPr algn="just"/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最坏情况就是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1*1+2*2+3*3....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，手算一下，很快发现选择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385.</a:t>
            </a:r>
          </a:p>
          <a:p>
            <a:pPr algn="just"/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分）当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n=100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时，若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数组满足，对任意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 S 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&lt; 71,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都有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［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］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=1,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那么输出最小为（）。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buAutoNum type="alphaUcPeriod"/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582           B . 580             C. 579           D.  581</a:t>
            </a:r>
          </a:p>
          <a:p>
            <a:pPr algn="just"/>
            <a:r>
              <a:rPr lang="zh-CN" alt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最好情况就是刚好每次都二分，那么 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100 </a:t>
            </a:r>
            <a:r>
              <a:rPr lang="zh-CN" alt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个节点的每层节点数量就是 （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1,2,4,8,16,32,37</a:t>
            </a:r>
            <a:r>
              <a:rPr lang="zh-CN" alt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）分别乘对应权值即可 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1+4+12+32+80+192+259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990258"/>
      </p:ext>
    </p:extLst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22E9FA-B40A-4844-9A10-D6F0F0A1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76F50E7-C28C-4914-A7E2-7BA50DB6375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6C21030-7A69-4CDC-B8E9-53FFED420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119" y="0"/>
            <a:ext cx="43017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897498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3" name="矩形 4"/>
          <p:cNvSpPr/>
          <p:nvPr/>
        </p:nvSpPr>
        <p:spPr>
          <a:xfrm>
            <a:off x="2476500" y="-24039512"/>
            <a:ext cx="4953000" cy="114792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一、时空间复杂度（对渐进复杂度的理解）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12：11、20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13：7、15、19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16：14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二、算法（还是以考察算法的时间复杂度为主  排序+查找+最短路+最小最大生成）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08：5、10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09：8、19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10：13、17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11：7、9、17、19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12：5、7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13：3、9、14、16、17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14：7、12、14、15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15：11、12、14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16：13、15、18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三、数据结构（链表、队列、栈、树、图、哈希表）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07：2、7、9、14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08：4、6、8、16、18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09：5、6、7、9、16、17、18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10：7、9、11、15、19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11：3、5、11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12：12、13、15、16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13：5、6、8、11、18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14：6、11、13、19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15：5、6、7、8、9、13、19、20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16：5、6、7、8、12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四、逻辑运算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07：6、11、12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五、二进制编码、进制转换、奇怪的数学题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07：5、8、13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08：3、7、15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10：1、2、5、14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11：1、2、13、15、18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13：1、2、13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14：2、3、9、10、20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15：1、3、4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16：2、3、4、10、11、19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六、计算机知识（计算机发展历史、大学计算机专业课（计组+操作系统+网络）、联赛规则和历史）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07：1、3、4、10、15、16、17、18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08：1、2、9、11、12、14、17、19、20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09：1、2、10、11、12、13、14、15、20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10：4、6、8、10、12、16、18、20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11：4、8、10、14、16、20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12：1、2、3、4、6、8、9、10、14、19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13：4、10、12、20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14：1、4、5、8、17、18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15：2、15、16、17、18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16：1、9、16、17、20</a:t>
            </a:r>
          </a:p>
        </p:txBody>
      </p:sp>
      <p:sp>
        <p:nvSpPr>
          <p:cNvPr id="571394" name="矩形 5"/>
          <p:cNvSpPr/>
          <p:nvPr/>
        </p:nvSpPr>
        <p:spPr>
          <a:xfrm>
            <a:off x="556641" y="472201"/>
            <a:ext cx="8742363" cy="563231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阅读程序是浙江省初赛的重中之重，一共</a:t>
            </a:r>
            <a:r>
              <a:rPr lang="en-US" altLang="zh-CN" sz="2400" dirty="0"/>
              <a:t>40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分</a:t>
            </a:r>
            <a:r>
              <a:rPr lang="zh-CN" altLang="en-US" sz="2400" dirty="0"/>
              <a:t>，做的好坏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直接决定了是否能过分数线，回顾过往，不少高手都是在阅读程序题上马失前蹄。</a:t>
            </a:r>
          </a:p>
          <a:p>
            <a:pPr eaLnBrk="0" hangingPunct="0"/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阅读程序共三段</a:t>
            </a:r>
            <a:r>
              <a:rPr lang="zh-CN" altLang="en-US" sz="2400" dirty="0"/>
              <a:t>程序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，每</a:t>
            </a:r>
            <a:r>
              <a:rPr lang="zh-CN" altLang="en-US" sz="2400" dirty="0"/>
              <a:t>段程序回答共</a:t>
            </a:r>
            <a:r>
              <a:rPr lang="en-US" altLang="zh-CN" sz="2400" dirty="0"/>
              <a:t>6</a:t>
            </a:r>
            <a:r>
              <a:rPr lang="zh-CN" altLang="en-US" sz="2400" dirty="0"/>
              <a:t>道小题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，分为判断题和选择题，判断题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2~4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题（约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1.5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分一道），选择题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2~4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题（约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分一道）。</a:t>
            </a: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en-US" altLang="zh-CN" sz="2400" dirty="0"/>
          </a:p>
          <a:p>
            <a:pPr eaLnBrk="0" hangingPunct="0"/>
            <a:r>
              <a:rPr lang="zh-CN" altLang="en-US" sz="2400" dirty="0"/>
              <a:t>阅读程序考什么？</a:t>
            </a:r>
            <a:endParaRPr lang="en-US" altLang="zh-CN" sz="2400" dirty="0"/>
          </a:p>
          <a:p>
            <a:pPr eaLnBrk="0" hangingPunct="0"/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	——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代码能力</a:t>
            </a: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en-US" altLang="zh-CN" sz="2400" dirty="0"/>
          </a:p>
          <a:p>
            <a:pPr eaLnBrk="0" hangingPunct="0"/>
            <a:r>
              <a:rPr lang="zh-CN" altLang="en-US" sz="2400" dirty="0"/>
              <a:t>如何复习？</a:t>
            </a:r>
            <a:endParaRPr lang="en-US" altLang="zh-CN" sz="2400" dirty="0"/>
          </a:p>
          <a:p>
            <a:pPr eaLnBrk="0" hangingPunct="0"/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	——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依靠真题和模拟题</a:t>
            </a: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62ED598-03CC-418D-84AA-998F4B2F7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192" y="3140968"/>
            <a:ext cx="2306780" cy="3578399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D96482A-4EE1-47D7-B752-DE8B7CB933B3}"/>
              </a:ext>
            </a:extLst>
          </p:cNvPr>
          <p:cNvSpPr txBox="1"/>
          <p:nvPr/>
        </p:nvSpPr>
        <p:spPr>
          <a:xfrm>
            <a:off x="416496" y="260648"/>
            <a:ext cx="8712968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这个程序通过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encoder,decoder</a:t>
            </a:r>
            <a:r>
              <a:rPr lang="zh-CN" alt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两次转换产生一个乱序字符串，利用乱序字符串加密</a:t>
            </a:r>
          </a:p>
          <a:p>
            <a:pPr algn="just"/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encoder =“CSPABDEFGHIKLMNOQRTUVWXYZ”</a:t>
            </a:r>
          </a:p>
          <a:p>
            <a:pPr algn="just"/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decoder =“DEAFGHIKLMNOPQCRSBTUVWXYZ”</a:t>
            </a:r>
          </a:p>
          <a:p>
            <a:pPr algn="just"/>
            <a:endParaRPr lang="en-US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•</a:t>
            </a:r>
            <a:r>
              <a:rPr lang="zh-CN" alt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判断题</a:t>
            </a:r>
          </a:p>
          <a:p>
            <a:pPr algn="just"/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 输入的字符串应当只由大写字母组成，否则在访问数组时可能越界。（ ）</a:t>
            </a:r>
            <a:endParaRPr lang="en-US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因为数组大小为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26</a:t>
            </a:r>
            <a:r>
              <a:rPr lang="zh-CN" alt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，所以只能是大写字母，如果有小写字母会越界。</a:t>
            </a:r>
          </a:p>
          <a:p>
            <a:pPr algn="just"/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 若输入的字符串不是空串，则输入的字符串与输出的字符串一定不一样。（）</a:t>
            </a:r>
            <a:endParaRPr lang="en-US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根据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decoder</a:t>
            </a:r>
            <a:r>
              <a:rPr lang="zh-CN" alt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字符串的值，如果输入是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T~Z</a:t>
            </a:r>
            <a:r>
              <a:rPr lang="zh-CN" alt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之间的字母，输出是一样的。</a:t>
            </a:r>
          </a:p>
          <a:p>
            <a:pPr algn="just"/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 将第 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12 </a:t>
            </a:r>
            <a:r>
              <a:rPr lang="zh-CN" alt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行的“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&lt; 26”</a:t>
            </a:r>
            <a:r>
              <a:rPr lang="zh-CN" alt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改为“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&lt; 16”</a:t>
            </a:r>
            <a:r>
              <a:rPr lang="zh-CN" alt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，程序运行结果不会改变。（ ）</a:t>
            </a:r>
            <a:endParaRPr lang="en-US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行是统计字符数，由于默认有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个字母，因此修改循环的值不影响统计结果。</a:t>
            </a:r>
          </a:p>
          <a:p>
            <a:pPr algn="just"/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 将第 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26 </a:t>
            </a:r>
            <a:r>
              <a:rPr lang="zh-CN" alt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行的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&lt; 26”</a:t>
            </a:r>
            <a:r>
              <a:rPr lang="zh-CN" alt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改为“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&lt; 16”</a:t>
            </a:r>
            <a:r>
              <a:rPr lang="zh-CN" alt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，程序运行结果不会改变。（ ）</a:t>
            </a:r>
            <a:endParaRPr lang="en-US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这里改了之后，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decoder</a:t>
            </a:r>
            <a:r>
              <a:rPr lang="zh-CN" alt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数组会少一段，影响输出。</a:t>
            </a:r>
          </a:p>
        </p:txBody>
      </p:sp>
    </p:spTree>
    <p:extLst>
      <p:ext uri="{BB962C8B-B14F-4D97-AF65-F5344CB8AC3E}">
        <p14:creationId xmlns:p14="http://schemas.microsoft.com/office/powerpoint/2010/main" val="3331656077"/>
      </p:ext>
    </p:extLst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D96482A-4EE1-47D7-B752-DE8B7CB933B3}"/>
              </a:ext>
            </a:extLst>
          </p:cNvPr>
          <p:cNvSpPr txBox="1"/>
          <p:nvPr/>
        </p:nvSpPr>
        <p:spPr>
          <a:xfrm>
            <a:off x="776536" y="1196752"/>
            <a:ext cx="7632848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 若输出的字符串为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“ABCABCABCA”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，则下列说法正确的是（ ）。</a:t>
            </a: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A.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输入的字符串中既有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又有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         B .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输入的字符串中既有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又有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              C.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输入的字符串中既有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又有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           D. 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输入的字符串中既有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又有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输出中有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ABC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，对应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decoder[2]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decoder[18]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decoder[15],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则输入的字符分别为字符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 S P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algn="just"/>
            <a:endParaRPr lang="en-US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）若输出的字符串为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“CSPCSPCSPCSP”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，则下列说法正确的是（ ）。</a:t>
            </a:r>
          </a:p>
          <a:p>
            <a:pPr marL="342900" indent="-342900">
              <a:buAutoNum type="alphaUcPeriod"/>
            </a:pP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输入的字符串中既有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又有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K            B . 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输入的字符串中既有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又有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             C. 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输入的字符串中既有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又有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K           D.  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输入的字符串中既有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又有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</a:p>
          <a:p>
            <a:pPr marL="457200" indent="-457200">
              <a:buAutoNum type="alphaUcPeriod"/>
            </a:pPr>
            <a:endParaRPr lang="en-US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输出中有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ABC</a:t>
            </a:r>
            <a:r>
              <a:rPr lang="zh-CN" alt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，对应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decoder[15]</a:t>
            </a:r>
            <a:r>
              <a:rPr lang="zh-CN" alt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decoder[17]</a:t>
            </a:r>
            <a:r>
              <a:rPr lang="zh-CN" alt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decoder[13],</a:t>
            </a:r>
            <a:r>
              <a:rPr lang="zh-CN" alt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则输入的字符分别为字符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 R N</a:t>
            </a:r>
            <a:r>
              <a:rPr lang="zh-CN" alt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83411822"/>
      </p:ext>
    </p:extLst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1FE68-0209-4425-9DEE-8F5E36CBE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1A0801-8373-496C-A560-F7258B6EDC2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9B6DBA0-B9ED-441C-BAE4-BEA3C32A5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745" y="0"/>
            <a:ext cx="40425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029803"/>
      </p:ext>
    </p:extLst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D96482A-4EE1-47D7-B752-DE8B7CB933B3}"/>
              </a:ext>
            </a:extLst>
          </p:cNvPr>
          <p:cNvSpPr txBox="1"/>
          <p:nvPr/>
        </p:nvSpPr>
        <p:spPr>
          <a:xfrm>
            <a:off x="776536" y="1196752"/>
            <a:ext cx="763284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本题计算的是组合数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A(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n,n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-r)/r!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末尾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的个数。由于先计算出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n*(n-1)*…*(r+1)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肯定会溢出，考虑在做乘法时除以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！。从大到小，依次枚举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2…r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，将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数组化简。这样求得的结果与原组合数一样。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en-US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28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、若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m=2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n=0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gcd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(2,0)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结果为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。（ ） 是</a:t>
            </a: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29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19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行去掉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break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不影响程序运行，输出结果也不变。（ ）   是</a:t>
            </a: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30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行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gcd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k,a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[j])&gt;1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改为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gcd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k,a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[j])&gt;=1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，输出结果也不变。 （ ）是</a:t>
            </a: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31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、循环结束后，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a[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两两互质。 （ ）否</a:t>
            </a: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、程序运行结束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a[11]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等于：（ ） 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A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  B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   C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330  D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495 </a:t>
            </a: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33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、程序运行结束，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的答案为：（ ）。  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A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151  B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187   C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196  D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198</a:t>
            </a:r>
          </a:p>
        </p:txBody>
      </p:sp>
    </p:spTree>
    <p:extLst>
      <p:ext uri="{BB962C8B-B14F-4D97-AF65-F5344CB8AC3E}">
        <p14:creationId xmlns:p14="http://schemas.microsoft.com/office/powerpoint/2010/main" val="2904852314"/>
      </p:ext>
    </p:extLst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占位符 5">
            <a:extLst>
              <a:ext uri="{FF2B5EF4-FFF2-40B4-BE49-F238E27FC236}">
                <a16:creationId xmlns:a16="http://schemas.microsoft.com/office/drawing/2014/main" id="{AB36F308-45C9-4659-A168-F72FE312A95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54" b="12854"/>
          <a:stretch>
            <a:fillRect/>
          </a:stretch>
        </p:blipFill>
        <p:spPr>
          <a:xfrm>
            <a:off x="4863837" y="764704"/>
            <a:ext cx="4212292" cy="4296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CDF4FC8-67C4-43CE-BF4C-140C6A210E39}"/>
              </a:ext>
            </a:extLst>
          </p:cNvPr>
          <p:cNvSpPr txBox="1"/>
          <p:nvPr/>
        </p:nvSpPr>
        <p:spPr>
          <a:xfrm>
            <a:off x="632520" y="582241"/>
            <a:ext cx="352839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模拟题来源：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、不一定是大模拟，是很绕的模拟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、常规算法的手工实现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7208558"/>
      </p:ext>
    </p:extLst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5" name="矩形 3"/>
          <p:cNvSpPr/>
          <p:nvPr/>
        </p:nvSpPr>
        <p:spPr>
          <a:xfrm>
            <a:off x="344488" y="1052513"/>
            <a:ext cx="6527800" cy="5889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一、数学计算题、简单模拟</a:t>
            </a:r>
          </a:p>
        </p:txBody>
      </p:sp>
      <p:sp>
        <p:nvSpPr>
          <p:cNvPr id="574466" name="矩形 4"/>
          <p:cNvSpPr/>
          <p:nvPr/>
        </p:nvSpPr>
        <p:spPr>
          <a:xfrm>
            <a:off x="2476500" y="-24039512"/>
            <a:ext cx="4953000" cy="114792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一、时空间复杂度（对渐进复杂度的理解）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12：11、20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13：7、15、19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16：14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二、算法（还是以考察算法的时间复杂度为主  排序+查找+最短路+最小最大生成）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08：5、10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09：8、19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10：13、17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11：7、9、17、19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12：5、7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13：3、9、14、16、17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14：7、12、14、15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15：11、12、14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16：13、15、18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三、数据结构（链表、队列、栈、树、图、哈希表）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07：2、7、9、14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08：4、6、8、16、18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09：5、6、7、9、16、17、18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10：7、9、11、15、19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11：3、5、11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12：12、13、15、16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13：5、6、8、11、18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14：6、11、13、19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15：5、6、7、8、9、13、19、20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16：5、6、7、8、12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四、逻辑运算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07：6、11、12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五、二进制编码、进制转换、奇怪的数学题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07：5、8、13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08：3、7、15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10：1、2、5、14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11：1、2、13、15、18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13：1、2、13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14：2、3、9、10、20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15：1、3、4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16：2、3、4、10、11、19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六、计算机知识（计算机发展历史、大学计算机专业课（计组+操作系统+网络）、联赛规则和历史）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07：1、3、4、10、15、16、17、18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08：1、2、9、11、12、14、17、19、20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09：1、2、10、11、12、13、14、15、20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10：4、6、8、10、12、16、18、20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11：4、8、10、14、16、20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12：1、2、3、4、6、8、9、10、14、19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13：4、10、12、20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14：1、4、5、8、17、18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15：2、15、16、17、18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16：1、9、16、17、20</a:t>
            </a:r>
          </a:p>
        </p:txBody>
      </p:sp>
      <p:sp>
        <p:nvSpPr>
          <p:cNvPr id="574467" name="矩形 5"/>
          <p:cNvSpPr/>
          <p:nvPr/>
        </p:nvSpPr>
        <p:spPr>
          <a:xfrm>
            <a:off x="1109345" y="2349500"/>
            <a:ext cx="8045450" cy="30460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此类题目是简单题，一般包括数学题、简单模拟题、指针题。对于数学题，细心计算寻找规律即可；简单模拟题，计算量往往不大；指针题，熟练掌握结构体、指针知识点即可。</a:t>
            </a:r>
          </a:p>
          <a:p>
            <a:pPr eaLnBrk="0" hangingPunct="0"/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/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/>
            <a:b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</a:b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3" name="矩形 3"/>
          <p:cNvSpPr/>
          <p:nvPr/>
        </p:nvSpPr>
        <p:spPr>
          <a:xfrm>
            <a:off x="495618" y="49848"/>
            <a:ext cx="4953000" cy="5892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例一</a:t>
            </a:r>
          </a:p>
        </p:txBody>
      </p:sp>
      <p:sp>
        <p:nvSpPr>
          <p:cNvPr id="581634" name="矩形 4"/>
          <p:cNvSpPr/>
          <p:nvPr/>
        </p:nvSpPr>
        <p:spPr>
          <a:xfrm>
            <a:off x="2476500" y="-24039512"/>
            <a:ext cx="4953000" cy="114792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一、时空间复杂度（对渐进复杂度的理解）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12：11、20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13：7、15、19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16：14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二、算法（还是以考察算法的时间复杂度为主  排序+查找+最短路+最小最大生成）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08：5、10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09：8、19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10：13、17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11：7、9、17、19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12：5、7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13：3、9、14、16、17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14：7、12、14、15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15：11、12、14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16：13、15、18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三、数据结构（链表、队列、栈、树、图、哈希表）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07：2、7、9、14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08：4、6、8、16、18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09：5、6、7、9、16、17、18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10：7、9、11、15、19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11：3、5、11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12：12、13、15、16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13：5、6、8、11、18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14：6、11、13、19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15：5、6、7、8、9、13、19、20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16：5、6、7、8、12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四、逻辑运算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07：6、11、12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五、二进制编码、进制转换、奇怪的数学题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07：5、8、13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08：3、7、15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10：1、2、5、14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11：1、2、13、15、18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13：1、2、13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14：2、3、9、10、20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15：1、3、4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16：2、3、4、10、11、19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六、计算机知识（计算机发展历史、大学计算机专业课（计组+操作系统+网络）、联赛规则和历史）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07：1、3、4、10、15、16、17、18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08：1、2、9、11、12、14、17、19、20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09：1、2、10、11、12、13、14、15、20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10：4、6、8、10、12、16、18、20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11：4、8、10、14、16、20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12：1、2、3、4、6、8、9、10、14、19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13：4、10、12、20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14：1、4、5、8、17、18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15：2、15、16、17、18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16：1、9、16、17、20</a:t>
            </a:r>
          </a:p>
        </p:txBody>
      </p:sp>
      <p:sp>
        <p:nvSpPr>
          <p:cNvPr id="581635" name="矩形 5"/>
          <p:cNvSpPr/>
          <p:nvPr/>
        </p:nvSpPr>
        <p:spPr>
          <a:xfrm>
            <a:off x="344488" y="1557338"/>
            <a:ext cx="9361487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b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</a:b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81636" name="文本框 1"/>
          <p:cNvSpPr txBox="1"/>
          <p:nvPr/>
        </p:nvSpPr>
        <p:spPr>
          <a:xfrm>
            <a:off x="574040" y="639128"/>
            <a:ext cx="7834313" cy="56311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#include&lt;iostream&gt;</a:t>
            </a:r>
            <a:r>
              <a:rPr 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//NOIP2008</a:t>
            </a:r>
            <a:endParaRPr sz="20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using namespace std;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int main(){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int i, a, b, c, d, f[4];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for(i = 0; i &lt; 4; i++) cin &gt;&gt; f[i];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a = f[0] + f[1] + f[2] + f[3];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a = a / f[0];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b = f[0] + f[2] + f[3];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b = b / a;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c = (b * f[1] + a) / f[2];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d = f[(b / c ) % 4];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if(f[(a + b + c + d) % 4] &gt; f[2])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cout &lt;&lt; a + b&lt;&lt; endl;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else cout &lt;&lt; c + d &lt;&lt; endl;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return 0;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}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//输入：9 19 29 39  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//输出：23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3" name="矩形 3"/>
          <p:cNvSpPr/>
          <p:nvPr/>
        </p:nvSpPr>
        <p:spPr>
          <a:xfrm>
            <a:off x="495618" y="49848"/>
            <a:ext cx="4953000" cy="5892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例二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81634" name="矩形 4"/>
          <p:cNvSpPr/>
          <p:nvPr/>
        </p:nvSpPr>
        <p:spPr>
          <a:xfrm>
            <a:off x="2476500" y="-24039512"/>
            <a:ext cx="4953000" cy="114792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一、时空间复杂度（对渐进复杂度的理解）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12：11、20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13：7、15、19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16：14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二、算法（还是以考察算法的时间复杂度为主  排序+查找+最短路+最小最大生成）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08：5、10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09：8、19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10：13、17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11：7、9、17、19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12：5、7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13：3、9、14、16、17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14：7、12、14、15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15：11、12、14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16：13、15、18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三、数据结构（链表、队列、栈、树、图、哈希表）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07：2、7、9、14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08：4、6、8、16、18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09：5、6、7、9、16、17、18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10：7、9、11、15、19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11：3、5、11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12：12、13、15、16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13：5、6、8、11、18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14：6、11、13、19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15：5、6、7、8、9、13、19、20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16：5、6、7、8、12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四、逻辑运算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07：6、11、12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五、二进制编码、进制转换、奇怪的数学题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07：5、8、13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08：3、7、15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10：1、2、5、14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11：1、2、13、15、18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13：1、2、13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14：2、3、9、10、20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15：1、3、4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16：2、3、4、10、11、19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六、计算机知识（计算机发展历史、大学计算机专业课（计组+操作系统+网络）、联赛规则和历史）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07：1、3、4、10、15、16、17、18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08：1、2、9、11、12、14、17、19、20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09：1、2、10、11、12、13、14、15、20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10：4、6、8、10、12、16、18、20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11：4、8、10、14、16、20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12：1、2、3、4、6、8、9、10、14、19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13：4、10、12、20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14：1、4、5、8、17、18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15：2、15、16、17、18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16：1、9、16、17、20</a:t>
            </a:r>
          </a:p>
        </p:txBody>
      </p:sp>
      <p:sp>
        <p:nvSpPr>
          <p:cNvPr id="581635" name="矩形 5"/>
          <p:cNvSpPr/>
          <p:nvPr/>
        </p:nvSpPr>
        <p:spPr>
          <a:xfrm>
            <a:off x="344488" y="1557338"/>
            <a:ext cx="9361487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b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</a:b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81636" name="文本框 1"/>
          <p:cNvSpPr txBox="1"/>
          <p:nvPr/>
        </p:nvSpPr>
        <p:spPr>
          <a:xfrm>
            <a:off x="574040" y="639128"/>
            <a:ext cx="7834313" cy="62471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#include &lt;iostream&gt;</a:t>
            </a:r>
            <a:r>
              <a:rPr lang="en-US"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//NOIP2009</a:t>
            </a:r>
            <a:endParaRPr sz="16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/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using namespace std;</a:t>
            </a:r>
          </a:p>
          <a:p>
            <a:pPr eaLnBrk="0" hangingPunct="0"/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int main() {</a:t>
            </a:r>
          </a:p>
          <a:p>
            <a:pPr eaLnBrk="0" hangingPunct="0"/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int a[4],b[4];</a:t>
            </a:r>
          </a:p>
          <a:p>
            <a:pPr eaLnBrk="0" hangingPunct="0"/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int i,j,tmp;</a:t>
            </a:r>
          </a:p>
          <a:p>
            <a:pPr eaLnBrk="0" hangingPunct="0"/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for (i=0; i&lt;4; i++)</a:t>
            </a:r>
          </a:p>
          <a:p>
            <a:pPr eaLnBrk="0" hangingPunct="0"/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cin &gt;&gt; b[i];</a:t>
            </a:r>
          </a:p>
          <a:p>
            <a:pPr eaLnBrk="0" hangingPunct="0"/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for (i=0; i&lt;4; i++) {</a:t>
            </a:r>
          </a:p>
          <a:p>
            <a:pPr eaLnBrk="0" hangingPunct="0"/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a[i]=0;</a:t>
            </a:r>
          </a:p>
          <a:p>
            <a:pPr eaLnBrk="0" hangingPunct="0"/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for (j=0; j&lt;=i; j++) {</a:t>
            </a:r>
          </a:p>
          <a:p>
            <a:pPr eaLnBrk="0" hangingPunct="0"/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	a[i]+=b[j];</a:t>
            </a:r>
          </a:p>
          <a:p>
            <a:pPr eaLnBrk="0" hangingPunct="0"/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	b[a[i]%4]+=a[j];</a:t>
            </a:r>
          </a:p>
          <a:p>
            <a:pPr eaLnBrk="0" hangingPunct="0"/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}</a:t>
            </a:r>
          </a:p>
          <a:p>
            <a:pPr eaLnBrk="0" hangingPunct="0"/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}</a:t>
            </a:r>
          </a:p>
          <a:p>
            <a:pPr eaLnBrk="0" hangingPunct="0"/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tmp=1;</a:t>
            </a:r>
          </a:p>
          <a:p>
            <a:pPr eaLnBrk="0" hangingPunct="0"/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for (i=0; i&lt;4; i++) {</a:t>
            </a:r>
          </a:p>
          <a:p>
            <a:pPr eaLnBrk="0" hangingPunct="0"/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a[i]%=10;</a:t>
            </a:r>
          </a:p>
          <a:p>
            <a:pPr eaLnBrk="0" hangingPunct="0"/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b[i]%=10;</a:t>
            </a:r>
          </a:p>
          <a:p>
            <a:pPr eaLnBrk="0" hangingPunct="0"/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tmp*=a[i]+b[i];</a:t>
            </a:r>
          </a:p>
          <a:p>
            <a:pPr eaLnBrk="0" hangingPunct="0"/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}</a:t>
            </a:r>
          </a:p>
          <a:p>
            <a:pPr eaLnBrk="0" hangingPunct="0"/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cout &lt;&lt; tmp &lt;&lt; endl;</a:t>
            </a:r>
          </a:p>
          <a:p>
            <a:pPr eaLnBrk="0" hangingPunct="0"/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return 0;</a:t>
            </a:r>
          </a:p>
          <a:p>
            <a:pPr eaLnBrk="0" hangingPunct="0"/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}</a:t>
            </a:r>
          </a:p>
          <a:p>
            <a:pPr eaLnBrk="0" hangingPunct="0"/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//输入：2 3 5 7</a:t>
            </a:r>
          </a:p>
          <a:p>
            <a:pPr eaLnBrk="0" hangingPunct="0"/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//输出：5850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3" name="矩形 3"/>
          <p:cNvSpPr/>
          <p:nvPr/>
        </p:nvSpPr>
        <p:spPr>
          <a:xfrm>
            <a:off x="495618" y="49848"/>
            <a:ext cx="4953000" cy="5892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例三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81634" name="矩形 4"/>
          <p:cNvSpPr/>
          <p:nvPr/>
        </p:nvSpPr>
        <p:spPr>
          <a:xfrm>
            <a:off x="2476500" y="-24039512"/>
            <a:ext cx="4953000" cy="114792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一、时空间复杂度（对渐进复杂度的理解）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12：11、20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13：7、15、19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16：14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二、算法（还是以考察算法的时间复杂度为主  排序+查找+最短路+最小最大生成）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08：5、10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09：8、19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10：13、17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11：7、9、17、19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12：5、7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13：3、9、14、16、17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14：7、12、14、15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15：11、12、14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16：13、15、18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三、数据结构（链表、队列、栈、树、图、哈希表）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07：2、7、9、14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08：4、6、8、16、18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09：5、6、7、9、16、17、18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10：7、9、11、15、19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11：3、5、11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12：12、13、15、16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13：5、6、8、11、18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14：6、11、13、19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15：5、6、7、8、9、13、19、20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16：5、6、7、8、12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四、逻辑运算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07：6、11、12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五、二进制编码、进制转换、奇怪的数学题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07：5、8、13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08：3、7、15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10：1、2、5、14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11：1、2、13、15、18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13：1、2、13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14：2、3、9、10、20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15：1、3、4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16：2、3、4、10、11、19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六、计算机知识（计算机发展历史、大学计算机专业课（计组+操作系统+网络）、联赛规则和历史）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07：1、3、4、10、15、16、17、18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08：1、2、9、11、12、14、17、19、20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09：1、2、10、11、12、13、14、15、20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10：4、6、8、10、12、16、18、20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11：4、8、10、14、16、20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12：1、2、3、4、6、8、9、10、14、19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13：4、10、12、20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14：1、4、5、8、17、18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15：2、15、16、17、18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16：1、9、16、17、20</a:t>
            </a:r>
          </a:p>
        </p:txBody>
      </p:sp>
      <p:sp>
        <p:nvSpPr>
          <p:cNvPr id="581635" name="矩形 5"/>
          <p:cNvSpPr/>
          <p:nvPr/>
        </p:nvSpPr>
        <p:spPr>
          <a:xfrm>
            <a:off x="344488" y="1557338"/>
            <a:ext cx="9361487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b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</a:b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81636" name="文本框 1"/>
          <p:cNvSpPr txBox="1"/>
          <p:nvPr/>
        </p:nvSpPr>
        <p:spPr>
          <a:xfrm>
            <a:off x="574040" y="639128"/>
            <a:ext cx="7834313" cy="52622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#include&lt;iostream&gt; </a:t>
            </a:r>
            <a:r>
              <a:rPr lang="en-US"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//NOIP2010</a:t>
            </a:r>
            <a:endParaRPr sz="16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/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using namespace std;</a:t>
            </a:r>
          </a:p>
          <a:p>
            <a:pPr eaLnBrk="0" hangingPunct="0"/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int main() {</a:t>
            </a:r>
          </a:p>
          <a:p>
            <a:pPr eaLnBrk="0" hangingPunct="0"/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int data[10],i,j,cnt,n,m;</a:t>
            </a:r>
          </a:p>
          <a:p>
            <a:pPr eaLnBrk="0" hangingPunct="0"/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cin&gt;&gt;n&gt;&gt;m;</a:t>
            </a:r>
          </a:p>
          <a:p>
            <a:pPr eaLnBrk="0" hangingPunct="0"/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for(i=1; i&lt;=n; i++)</a:t>
            </a:r>
          </a:p>
          <a:p>
            <a:pPr eaLnBrk="0" hangingPunct="0"/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cin&gt;&gt;data[i];</a:t>
            </a:r>
          </a:p>
          <a:p>
            <a:pPr eaLnBrk="0" hangingPunct="0"/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for(i=1; i&lt;=n; i++) {</a:t>
            </a:r>
          </a:p>
          <a:p>
            <a:pPr eaLnBrk="0" hangingPunct="0"/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cnt=0;</a:t>
            </a:r>
          </a:p>
          <a:p>
            <a:pPr eaLnBrk="0" hangingPunct="0"/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for(j=1; j&lt;=n; j++)</a:t>
            </a:r>
          </a:p>
          <a:p>
            <a:pPr eaLnBrk="0" hangingPunct="0"/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	if( (data[i]&lt;data[j]) || (data[j]==data[i] &amp;&amp; j&lt;i) )</a:t>
            </a:r>
          </a:p>
          <a:p>
            <a:pPr eaLnBrk="0" hangingPunct="0"/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		cnt++;</a:t>
            </a:r>
          </a:p>
          <a:p>
            <a:pPr eaLnBrk="0" hangingPunct="0"/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if (cnt==m)</a:t>
            </a:r>
          </a:p>
          <a:p>
            <a:pPr eaLnBrk="0" hangingPunct="0"/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	cout&lt;&lt;data[i]&lt;&lt;endl;</a:t>
            </a:r>
          </a:p>
          <a:p>
            <a:pPr eaLnBrk="0" hangingPunct="0"/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}</a:t>
            </a:r>
          </a:p>
          <a:p>
            <a:pPr eaLnBrk="0" hangingPunct="0"/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return 0;</a:t>
            </a:r>
          </a:p>
          <a:p>
            <a:pPr eaLnBrk="0" hangingPunct="0"/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}</a:t>
            </a:r>
          </a:p>
          <a:p>
            <a:pPr eaLnBrk="0" hangingPunct="0"/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//输入：</a:t>
            </a:r>
          </a:p>
          <a:p>
            <a:pPr eaLnBrk="0" hangingPunct="0"/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//5 2</a:t>
            </a:r>
          </a:p>
          <a:p>
            <a:pPr eaLnBrk="0" hangingPunct="0"/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//96 -8 0 16 87</a:t>
            </a:r>
          </a:p>
          <a:p>
            <a:pPr eaLnBrk="0" hangingPunct="0"/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//输出：16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3" name="矩形 3"/>
          <p:cNvSpPr/>
          <p:nvPr/>
        </p:nvSpPr>
        <p:spPr>
          <a:xfrm>
            <a:off x="495618" y="49848"/>
            <a:ext cx="4953000" cy="5892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例四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81634" name="矩形 4"/>
          <p:cNvSpPr/>
          <p:nvPr/>
        </p:nvSpPr>
        <p:spPr>
          <a:xfrm>
            <a:off x="2476500" y="-24039512"/>
            <a:ext cx="4953000" cy="114792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一、时空间复杂度（对渐进复杂度的理解）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12：11、20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13：7、15、19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16：14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二、算法（还是以考察算法的时间复杂度为主  排序+查找+最短路+最小最大生成）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08：5、10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09：8、19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10：13、17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11：7、9、17、19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12：5、7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13：3、9、14、16、17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14：7、12、14、15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15：11、12、14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16：13、15、18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三、数据结构（链表、队列、栈、树、图、哈希表）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07：2、7、9、14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08：4、6、8、16、18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09：5、6、7、9、16、17、18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10：7、9、11、15、19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11：3、5、11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12：12、13、15、16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13：5、6、8、11、18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14：6、11、13、19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15：5、6、7、8、9、13、19、20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16：5、6、7、8、12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四、逻辑运算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07：6、11、12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五、二进制编码、进制转换、奇怪的数学题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07：5、8、13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08：3、7、15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10：1、2、5、14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11：1、2、13、15、18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13：1、2、13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14：2、3、9、10、20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15：1、3、4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16：2、3、4、10、11、19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六、计算机知识（计算机发展历史、大学计算机专业课（计组+操作系统+网络）、联赛规则和历史）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07：1、3、4、10、15、16、17、18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08：1、2、9、11、12、14、17、19、20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09：1、2、10、11、12、13、14、15、20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10：4、6、8、10、12、16、18、20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11：4、8、10、14、16、20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12：1、2、3、4、6、8、9、10、14、19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13：4、10、12、20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14：1、4、5、8、17、18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15：2、15、16、17、18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16：1、9、16、17、20</a:t>
            </a:r>
          </a:p>
        </p:txBody>
      </p:sp>
      <p:sp>
        <p:nvSpPr>
          <p:cNvPr id="581635" name="矩形 5"/>
          <p:cNvSpPr/>
          <p:nvPr/>
        </p:nvSpPr>
        <p:spPr>
          <a:xfrm>
            <a:off x="344488" y="1557338"/>
            <a:ext cx="9361487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b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</a:b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81636" name="文本框 1"/>
          <p:cNvSpPr txBox="1"/>
          <p:nvPr/>
        </p:nvSpPr>
        <p:spPr>
          <a:xfrm>
            <a:off x="584835" y="1385253"/>
            <a:ext cx="7834313" cy="439991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#include&lt;iostream&gt;    </a:t>
            </a:r>
            <a:r>
              <a:rPr 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//NOIP2013</a:t>
            </a:r>
            <a:endParaRPr sz="20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using namespace  std;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int  main( ){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   int  a,b,u,v,i, num;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   cin &gt;&gt;a&gt;&gt;b&gt;&gt;u&gt;&gt;v;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   num  =0;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   for  ( i= a; i &lt;=b;  i++)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       if (((i%u) ==0)||((i%v)==0))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          num ++;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cout &lt;&lt;num&lt;&lt;endl;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return  0;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}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//输入：1 1000 10 15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//输出：133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矩形 5"/>
          <p:cNvSpPr/>
          <p:nvPr/>
        </p:nvSpPr>
        <p:spPr>
          <a:xfrm>
            <a:off x="581818" y="836712"/>
            <a:ext cx="8742363" cy="563231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2400" dirty="0"/>
              <a:t>真题：</a:t>
            </a:r>
            <a:r>
              <a:rPr lang="en-US" altLang="zh-CN" sz="2400" dirty="0"/>
              <a:t>19</a:t>
            </a:r>
            <a:r>
              <a:rPr lang="zh-CN" altLang="en-US" sz="2400" dirty="0"/>
              <a:t>、</a:t>
            </a:r>
            <a:r>
              <a:rPr lang="en-US" altLang="zh-CN" sz="2400" dirty="0"/>
              <a:t>20</a:t>
            </a:r>
          </a:p>
          <a:p>
            <a:pPr eaLnBrk="0" hangingPunct="0"/>
            <a:endParaRPr lang="en-US" altLang="zh-CN" sz="2400" dirty="0"/>
          </a:p>
          <a:p>
            <a:pPr eaLnBrk="0" hangingPunct="0"/>
            <a:endParaRPr lang="en-US" altLang="zh-CN" sz="2400" dirty="0"/>
          </a:p>
          <a:p>
            <a:pPr eaLnBrk="0" hangingPunct="0"/>
            <a:r>
              <a:rPr lang="zh-CN" altLang="en-US" sz="2400" dirty="0"/>
              <a:t>真题实例：</a:t>
            </a:r>
            <a:endParaRPr lang="en-US" altLang="zh-CN" sz="2400" dirty="0"/>
          </a:p>
          <a:p>
            <a:pPr eaLnBrk="0" hangingPunct="0"/>
            <a:r>
              <a:rPr lang="en-US" altLang="zh-CN" sz="2400" dirty="0"/>
              <a:t>	19</a:t>
            </a:r>
            <a:r>
              <a:rPr lang="zh-CN" altLang="en-US" sz="2400" dirty="0"/>
              <a:t>年提高组</a:t>
            </a:r>
            <a:r>
              <a:rPr lang="en-US" altLang="zh-CN" sz="2400" dirty="0"/>
              <a:t>T3</a:t>
            </a:r>
          </a:p>
          <a:p>
            <a:pPr eaLnBrk="0" hangingPunct="0"/>
            <a:endParaRPr lang="en-US" altLang="zh-CN" sz="2400" dirty="0"/>
          </a:p>
          <a:p>
            <a:pPr eaLnBrk="0" hangingPunct="0"/>
            <a:endParaRPr lang="en-US" altLang="zh-CN" sz="2400" dirty="0"/>
          </a:p>
          <a:p>
            <a:pPr eaLnBrk="0" hangingPunct="0"/>
            <a:endParaRPr lang="en-US" altLang="zh-CN" sz="2400" dirty="0"/>
          </a:p>
          <a:p>
            <a:pPr eaLnBrk="0" hangingPunct="0"/>
            <a:endParaRPr lang="en-US" altLang="zh-CN" sz="2400" dirty="0"/>
          </a:p>
          <a:p>
            <a:pPr eaLnBrk="0" hangingPunct="0"/>
            <a:endParaRPr lang="en-US" altLang="zh-CN" sz="2400" dirty="0"/>
          </a:p>
          <a:p>
            <a:pPr eaLnBrk="0" hangingPunct="0"/>
            <a:r>
              <a:rPr lang="zh-CN" altLang="en-US" sz="2400" dirty="0"/>
              <a:t>真题太少？</a:t>
            </a: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 sz="2400" dirty="0"/>
              <a:t>——19</a:t>
            </a:r>
            <a:r>
              <a:rPr lang="zh-CN" altLang="en-US" sz="2400" dirty="0"/>
              <a:t>年之前的真题仍有一定参考价值。</a:t>
            </a:r>
            <a:endParaRPr lang="en-US" altLang="zh-CN" sz="2400" dirty="0"/>
          </a:p>
          <a:p>
            <a:pPr eaLnBrk="0" hangingPunct="0"/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2665070"/>
      </p:ext>
    </p:extLst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3" name="矩形 3"/>
          <p:cNvSpPr/>
          <p:nvPr/>
        </p:nvSpPr>
        <p:spPr>
          <a:xfrm>
            <a:off x="495618" y="49848"/>
            <a:ext cx="4953000" cy="5892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例五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81634" name="矩形 4"/>
          <p:cNvSpPr/>
          <p:nvPr/>
        </p:nvSpPr>
        <p:spPr>
          <a:xfrm>
            <a:off x="2476500" y="-24039512"/>
            <a:ext cx="4953000" cy="114792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一、时空间复杂度（对渐进复杂度的理解）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12：11、20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13：7、15、19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16：14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二、算法（还是以考察算法的时间复杂度为主  排序+查找+最短路+最小最大生成）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08：5、10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09：8、19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10：13、17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11：7、9、17、19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12：5、7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13：3、9、14、16、17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14：7、12、14、15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15：11、12、14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16：13、15、18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三、数据结构（链表、队列、栈、树、图、哈希表）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07：2、7、9、14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08：4、6、8、16、18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09：5、6、7、9、16、17、18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10：7、9、11、15、19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11：3、5、11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12：12、13、15、16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13：5、6、8、11、18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14：6、11、13、19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15：5、6、7、8、9、13、19、20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16：5、6、7、8、12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四、逻辑运算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07：6、11、12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五、二进制编码、进制转换、奇怪的数学题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07：5、8、13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08：3、7、15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10：1、2、5、14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11：1、2、13、15、18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13：1、2、13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14：2、3、9、10、20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15：1、3、4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16：2、3、4、10、11、19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六、计算机知识（计算机发展历史、大学计算机专业课（计组+操作系统+网络）、联赛规则和历史）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07：1、3、4、10、15、16、17、18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08：1、2、9、11、12、14、17、19、20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09：1、2、10、11、12、13、14、15、20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10：4、6、8、10、12、16、18、20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11：4、8、10、14、16、20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12：1、2、3、4、6、8、9、10、14、19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13：4、10、12、20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14：1、4、5、8、17、18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15：2、15、16、17、18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16：1、9、16、17、20</a:t>
            </a:r>
          </a:p>
        </p:txBody>
      </p:sp>
      <p:sp>
        <p:nvSpPr>
          <p:cNvPr id="581635" name="矩形 5"/>
          <p:cNvSpPr/>
          <p:nvPr/>
        </p:nvSpPr>
        <p:spPr>
          <a:xfrm>
            <a:off x="344488" y="1557338"/>
            <a:ext cx="9361487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b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</a:b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81636" name="文本框 1"/>
          <p:cNvSpPr txBox="1"/>
          <p:nvPr/>
        </p:nvSpPr>
        <p:spPr>
          <a:xfrm>
            <a:off x="574040" y="639128"/>
            <a:ext cx="7834313" cy="59391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#include &lt;iostream&gt; </a:t>
            </a:r>
            <a:r>
              <a:rPr 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//NOIP2014</a:t>
            </a:r>
            <a:endParaRPr sz="20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using namespace std;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 int main(){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   int a,b,i,tot,c1,c2;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   cin&gt;&gt;a&gt;&gt;b;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   tot = 0;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   for (i=a; i&lt;=b; i++)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   {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      c1=i/10;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      c2=i%10;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      if ((c1+c2)%3 ==0)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    tot++;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}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cout&lt;&lt;tot&lt;&lt;endl;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return 0;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}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//输入：7 31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//输出：8</a:t>
            </a:r>
          </a:p>
          <a:p>
            <a:pPr eaLnBrk="0" hangingPunct="0"/>
            <a:endParaRPr sz="20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3" name="矩形 3"/>
          <p:cNvSpPr/>
          <p:nvPr/>
        </p:nvSpPr>
        <p:spPr>
          <a:xfrm>
            <a:off x="495618" y="49848"/>
            <a:ext cx="4953000" cy="5892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例六</a:t>
            </a:r>
          </a:p>
        </p:txBody>
      </p:sp>
      <p:sp>
        <p:nvSpPr>
          <p:cNvPr id="581634" name="矩形 4"/>
          <p:cNvSpPr/>
          <p:nvPr/>
        </p:nvSpPr>
        <p:spPr>
          <a:xfrm>
            <a:off x="2476500" y="-24039512"/>
            <a:ext cx="4953000" cy="114792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一、时空间复杂度（对渐进复杂度的理解）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12：11、20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13：7、15、19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16：14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二、算法（还是以考察算法的时间复杂度为主  排序+查找+最短路+最小最大生成）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08：5、10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09：8、19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10：13、17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11：7、9、17、19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12：5、7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13：3、9、14、16、17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14：7、12、14、15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15：11、12、14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16：13、15、18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三、数据结构（链表、队列、栈、树、图、哈希表）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07：2、7、9、14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08：4、6、8、16、18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09：5、6、7、9、16、17、18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10：7、9、11、15、19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11：3、5、11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12：12、13、15、16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13：5、6、8、11、18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14：6、11、13、19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15：5、6、7、8、9、13、19、20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16：5、6、7、8、12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四、逻辑运算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07：6、11、12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五、二进制编码、进制转换、奇怪的数学题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07：5、8、13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08：3、7、15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10：1、2、5、14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11：1、2、13、15、18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13：1、2、13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14：2、3、9、10、20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15：1、3、4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16：2、3、4、10、11、19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六、计算机知识（计算机发展历史、大学计算机专业课（计组+操作系统+网络）、联赛规则和历史）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07：1、3、4、10、15、16、17、18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08：1、2、9、11、12、14、17、19、20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09：1、2、10、11、12、13、14、15、20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10：4、6、8、10、12、16、18、20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11：4、8、10、14、16、20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12：1、2、3、4、6、8、9、10、14、19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13：4、10、12、20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14：1、4、5、8、17、18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15：2、15、16、17、18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16：1、9、16、17、20</a:t>
            </a:r>
          </a:p>
        </p:txBody>
      </p:sp>
      <p:sp>
        <p:nvSpPr>
          <p:cNvPr id="581635" name="矩形 5"/>
          <p:cNvSpPr/>
          <p:nvPr/>
        </p:nvSpPr>
        <p:spPr>
          <a:xfrm>
            <a:off x="344488" y="1557338"/>
            <a:ext cx="9361487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b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</a:b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81636" name="文本框 1"/>
          <p:cNvSpPr txBox="1"/>
          <p:nvPr/>
        </p:nvSpPr>
        <p:spPr>
          <a:xfrm>
            <a:off x="574040" y="639128"/>
            <a:ext cx="7834313" cy="62471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#include &lt;iostream&gt; </a:t>
            </a:r>
            <a:r>
              <a:rPr 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//NOIP2015</a:t>
            </a:r>
            <a:endParaRPr sz="20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using namespace std;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struct point {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int x;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int y;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};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int main() {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struct EX {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int a;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int b;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point c;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} e;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e.a = 1;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e.b = 2;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e.c.x = e.a + e.b;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e.c.y = e.a * e.b;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cout &lt;&lt; e.c.x &lt;&lt; ',' &lt;&lt; e.c.y &lt;&lt; endl;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return 0;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}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//输出：3,2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3" name="矩形 3"/>
          <p:cNvSpPr/>
          <p:nvPr/>
        </p:nvSpPr>
        <p:spPr>
          <a:xfrm>
            <a:off x="495618" y="49848"/>
            <a:ext cx="4953000" cy="5892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例七</a:t>
            </a:r>
          </a:p>
        </p:txBody>
      </p:sp>
      <p:sp>
        <p:nvSpPr>
          <p:cNvPr id="581634" name="矩形 4"/>
          <p:cNvSpPr/>
          <p:nvPr/>
        </p:nvSpPr>
        <p:spPr>
          <a:xfrm>
            <a:off x="2476500" y="-24039512"/>
            <a:ext cx="4953000" cy="114792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一、时空间复杂度（对渐进复杂度的理解）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12：11、20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13：7、15、19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16：14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二、算法（还是以考察算法的时间复杂度为主  排序+查找+最短路+最小最大生成）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08：5、10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09：8、19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10：13、17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11：7、9、17、19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12：5、7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13：3、9、14、16、17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14：7、12、14、15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15：11、12、14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16：13、15、18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三、数据结构（链表、队列、栈、树、图、哈希表）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07：2、7、9、14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08：4、6、8、16、18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09：5、6、7、9、16、17、18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10：7、9、11、15、19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11：3、5、11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12：12、13、15、16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13：5、6、8、11、18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14：6、11、13、19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15：5、6、7、8、9、13、19、20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16：5、6、7、8、12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四、逻辑运算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07：6、11、12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五、二进制编码、进制转换、奇怪的数学题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07：5、8、13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08：3、7、15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10：1、2、5、14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11：1、2、13、15、18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13：1、2、13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14：2、3、9、10、20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15：1、3、4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16：2、3、4、10、11、19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六、计算机知识（计算机发展历史、大学计算机专业课（计组+操作系统+网络）、联赛规则和历史）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07：1、3、4、10、15、16、17、18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08：1、2、9、11、12、14、17、19、20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09：1、2、10、11、12、13、14、15、20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10：4、6、8、10、12、16、18、20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11：4、8、10、14、16、20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12：1、2、3、4、6、8、9、10、14、19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13：4、10、12、20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14：1、4、5、8、17、18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15：2、15、16、17、18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16：1、9、16、17、20</a:t>
            </a:r>
          </a:p>
        </p:txBody>
      </p:sp>
      <p:sp>
        <p:nvSpPr>
          <p:cNvPr id="581635" name="矩形 5"/>
          <p:cNvSpPr/>
          <p:nvPr/>
        </p:nvSpPr>
        <p:spPr>
          <a:xfrm>
            <a:off x="344488" y="1557338"/>
            <a:ext cx="9361487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b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</a:b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81636" name="文本框 1"/>
          <p:cNvSpPr txBox="1"/>
          <p:nvPr/>
        </p:nvSpPr>
        <p:spPr>
          <a:xfrm>
            <a:off x="574040" y="639128"/>
            <a:ext cx="7834313" cy="53232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#include&lt;iostream&gt; </a:t>
            </a:r>
            <a:r>
              <a:rPr 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//NOIP2015</a:t>
            </a:r>
            <a:endParaRPr sz="20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using namespace std;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void fun(char *a, char *b) {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a = b;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(*a)++;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}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int main() {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char c1, c2, *p1, *p2;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c1 = 'A';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c2 = 'a';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p1 = &amp;c1;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p2 = &amp;c2;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fun(p1, p2);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cout &lt;&lt; c1 &lt;&lt; c2 &lt;&lt; endl;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return 0;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}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//输出：Ab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3" name="矩形 3"/>
          <p:cNvSpPr/>
          <p:nvPr/>
        </p:nvSpPr>
        <p:spPr>
          <a:xfrm>
            <a:off x="495618" y="49848"/>
            <a:ext cx="4953000" cy="5892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例八</a:t>
            </a:r>
          </a:p>
        </p:txBody>
      </p:sp>
      <p:sp>
        <p:nvSpPr>
          <p:cNvPr id="581634" name="矩形 4"/>
          <p:cNvSpPr/>
          <p:nvPr/>
        </p:nvSpPr>
        <p:spPr>
          <a:xfrm>
            <a:off x="2476500" y="-24039512"/>
            <a:ext cx="4953000" cy="114792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一、时空间复杂度（对渐进复杂度的理解）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12：11、20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13：7、15、19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16：14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二、算法（还是以考察算法的时间复杂度为主  排序+查找+最短路+最小最大生成）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08：5、10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09：8、19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10：13、17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11：7、9、17、19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12：5、7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13：3、9、14、16、17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14：7、12、14、15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15：11、12、14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16：13、15、18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三、数据结构（链表、队列、栈、树、图、哈希表）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07：2、7、9、14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08：4、6、8、16、18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09：5、6、7、9、16、17、18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10：7、9、11、15、19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11：3、5、11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12：12、13、15、16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13：5、6、8、11、18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14：6、11、13、19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15：5、6、7、8、9、13、19、20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16：5、6、7、8、12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四、逻辑运算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07：6、11、12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五、二进制编码、进制转换、奇怪的数学题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07：5、8、13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08：3、7、15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10：1、2、5、14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11：1、2、13、15、18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13：1、2、13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14：2、3、9、10、20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15：1、3、4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16：2、3、4、10、11、19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六、计算机知识（计算机发展历史、大学计算机专业课（计组+操作系统+网络）、联赛规则和历史）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07：1、3、4、10、15、16、17、18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08：1、2、9、11、12、14、17、19、20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09：1、2、10、11、12、13、14、15、20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10：4、6、8、10、12、16、18、20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11：4、8、10、14、16、20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12：1、2、3、4、6、8、9、10、14、19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13：4、10、12、20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14：1、4、5、8、17、18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15：2、15、16、17、18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16：1、9、16、17、20</a:t>
            </a:r>
          </a:p>
        </p:txBody>
      </p:sp>
      <p:sp>
        <p:nvSpPr>
          <p:cNvPr id="581635" name="矩形 5"/>
          <p:cNvSpPr/>
          <p:nvPr/>
        </p:nvSpPr>
        <p:spPr>
          <a:xfrm>
            <a:off x="344488" y="1557338"/>
            <a:ext cx="9361487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b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</a:b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81636" name="文本框 1"/>
          <p:cNvSpPr txBox="1"/>
          <p:nvPr/>
        </p:nvSpPr>
        <p:spPr>
          <a:xfrm>
            <a:off x="574040" y="639128"/>
            <a:ext cx="7834313" cy="62471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#include &lt;iostream&gt; </a:t>
            </a:r>
            <a:r>
              <a:rPr 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//NOIP2016</a:t>
            </a:r>
            <a:endParaRPr sz="20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using namespace std;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int main() {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int a[6]={1,2,3,4,5,6};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int pi=0;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int pj=5;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int t,i;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while(pi&lt;pj){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t=a[pi];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a[pi]=a[pj];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a[pj]=t;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pi++;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pj--;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}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for(i=0;i&lt;6;i++)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cout&lt;&lt;a[i]&lt;&lt;",";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cout&lt;&lt;endl;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return 0;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}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//输出：6,5,4,3,2,1,    </a:t>
            </a:r>
            <a:r>
              <a:rPr 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注意最后还有一个逗号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89" name="矩形 3"/>
          <p:cNvSpPr/>
          <p:nvPr/>
        </p:nvSpPr>
        <p:spPr>
          <a:xfrm>
            <a:off x="344488" y="1052513"/>
            <a:ext cx="4953000" cy="5889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二、字符串输出</a:t>
            </a:r>
          </a:p>
        </p:txBody>
      </p:sp>
      <p:sp>
        <p:nvSpPr>
          <p:cNvPr id="575490" name="矩形 4"/>
          <p:cNvSpPr/>
          <p:nvPr/>
        </p:nvSpPr>
        <p:spPr>
          <a:xfrm>
            <a:off x="2476500" y="-24039512"/>
            <a:ext cx="4953000" cy="114792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一、时空间复杂度（对渐进复杂度的理解）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12：11、20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13：7、15、19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16：14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二、算法（还是以考察算法的时间复杂度为主  排序+查找+最短路+最小最大生成）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08：5、10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09：8、19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10：13、17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11：7、9、17、19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12：5、7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13：3、9、14、16、17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14：7、12、14、15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15：11、12、14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16：13、15、18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三、数据结构（链表、队列、栈、树、图、哈希表）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07：2、7、9、14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08：4、6、8、16、18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09：5、6、7、9、16、17、18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10：7、9、11、15、19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11：3、5、11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12：12、13、15、16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13：5、6、8、11、18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14：6、11、13、19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15：5、6、7、8、9、13、19、20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16：5、6、7、8、12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四、逻辑运算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07：6、11、12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五、二进制编码、进制转换、奇怪的数学题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07：5、8、13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08：3、7、15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10：1、2、5、14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11：1、2、13、15、18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13：1、2、13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14：2、3、9、10、20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15：1、3、4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16：2、3、4、10、11、19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六、计算机知识（计算机发展历史、大学计算机专业课（计组+操作系统+网络）、联赛规则和历史）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07：1、3、4、10、15、16、17、18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08：1、2、9、11、12、14、17、19、20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09：1、2、10、11、12、13、14、15、20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10：4、6、8、10、12、16、18、20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11：4、8、10、14、16、20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12：1、2、3、4、6、8、9、10、14、19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13：4、10、12、20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14：1、4、5、8、17、18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15：2、15、16、17、18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16：1、9、16、17、20</a:t>
            </a:r>
          </a:p>
        </p:txBody>
      </p:sp>
      <p:sp>
        <p:nvSpPr>
          <p:cNvPr id="575491" name="矩形 5"/>
          <p:cNvSpPr/>
          <p:nvPr/>
        </p:nvSpPr>
        <p:spPr>
          <a:xfrm>
            <a:off x="1087755" y="2349500"/>
            <a:ext cx="8087995" cy="2676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此类题目是简单题，熟悉一些简单常用的字符串函数（即使不知道一般也会有注释），细心模拟寻找规律即可，多加练习即可提高此类题目的正确率。</a:t>
            </a:r>
          </a:p>
          <a:p>
            <a:pPr eaLnBrk="0" hangingPunct="0"/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/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/>
            <a:b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</a:b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3" name="矩形 3"/>
          <p:cNvSpPr/>
          <p:nvPr/>
        </p:nvSpPr>
        <p:spPr>
          <a:xfrm>
            <a:off x="344488" y="307023"/>
            <a:ext cx="4953000" cy="5892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例一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81634" name="矩形 4"/>
          <p:cNvSpPr/>
          <p:nvPr/>
        </p:nvSpPr>
        <p:spPr>
          <a:xfrm>
            <a:off x="2476500" y="-24039512"/>
            <a:ext cx="4953000" cy="114792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一、时空间复杂度（对渐进复杂度的理解）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12：11、20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13：7、15、19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16：14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二、算法（还是以考察算法的时间复杂度为主  排序+查找+最短路+最小最大生成）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08：5、10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09：8、19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10：13、17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11：7、9、17、19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12：5、7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13：3、9、14、16、17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14：7、12、14、15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15：11、12、14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16：13、15、18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三、数据结构（链表、队列、栈、树、图、哈希表）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07：2、7、9、14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08：4、6、8、16、18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09：5、6、7、9、16、17、18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10：7、9、11、15、19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11：3、5、11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12：12、13、15、16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13：5、6、8、11、18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14：6、11、13、19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15：5、6、7、8、9、13、19、20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16：5、6、7、8、12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四、逻辑运算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07：6、11、12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五、二进制编码、进制转换、奇怪的数学题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07：5、8、13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08：3、7、15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10：1、2、5、14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11：1、2、13、15、18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13：1、2、13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14：2、3、9、10、20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15：1、3、4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16：2、3、4、10、11、19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六、计算机知识（计算机发展历史、大学计算机专业课（计组+操作系统+网络）、联赛规则和历史）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07：1、3、4、10、15、16、17、18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08：1、2、9、11、12、14、17、19、20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09：1、2、10、11、12、13、14、15、20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10：4、6、8、10、12、16、18、20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11：4、8、10、14、16、20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12：1、2、3、4、6、8、9、10、14、19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13：4、10、12、20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14：1、4、5、8、17、18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15：2、15、16、17、18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16：1、9、16、17、20</a:t>
            </a:r>
          </a:p>
        </p:txBody>
      </p:sp>
      <p:sp>
        <p:nvSpPr>
          <p:cNvPr id="581635" name="矩形 5"/>
          <p:cNvSpPr/>
          <p:nvPr/>
        </p:nvSpPr>
        <p:spPr>
          <a:xfrm>
            <a:off x="344488" y="1557338"/>
            <a:ext cx="9361487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b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</a:b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81636" name="文本框 1"/>
          <p:cNvSpPr txBox="1"/>
          <p:nvPr/>
        </p:nvSpPr>
        <p:spPr>
          <a:xfrm>
            <a:off x="563245" y="896303"/>
            <a:ext cx="7834313" cy="59391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#include&lt;iostream&gt; </a:t>
            </a:r>
            <a:r>
              <a:rPr 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//NOIP2013</a:t>
            </a:r>
            <a:endParaRPr sz="20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#include&lt;string&gt;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using namespace std;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int main( ) {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string str;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cin&gt;&gt;str;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int  n = str.size();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bool  isPlalindrome = true;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for (int  i =0; i&lt;n/2; i++) {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if (str[i] !=str[n-i-1])  isPlalindrome = false;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}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if(isPlalindrome)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cout &lt;&lt; "Yes" &lt;&lt; endl;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else cout &lt;&lt; "No" &lt;&lt; endl;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}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//输入：abceecba</a:t>
            </a:r>
          </a:p>
          <a:p>
            <a:pPr eaLnBrk="0" hangingPunct="0"/>
            <a:endParaRPr sz="20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/>
            <a:r>
              <a:rPr lang="en-US" sz="2000" dirty="0">
                <a:sym typeface="MS PGothic" panose="020B0600070205080204" pitchFamily="34" charset="-128"/>
              </a:rPr>
              <a:t> </a:t>
            </a:r>
            <a:r>
              <a:rPr lang="zh-CN" altLang="en-US" sz="2000" dirty="0">
                <a:sym typeface="MS PGothic" panose="020B0600070205080204" pitchFamily="34" charset="-128"/>
              </a:rPr>
              <a:t>回文</a:t>
            </a:r>
            <a:endParaRPr sz="20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//输出：Yes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3" name="矩形 3"/>
          <p:cNvSpPr/>
          <p:nvPr/>
        </p:nvSpPr>
        <p:spPr>
          <a:xfrm>
            <a:off x="344488" y="3493"/>
            <a:ext cx="4953000" cy="5892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例二</a:t>
            </a:r>
          </a:p>
        </p:txBody>
      </p:sp>
      <p:sp>
        <p:nvSpPr>
          <p:cNvPr id="581634" name="矩形 4"/>
          <p:cNvSpPr/>
          <p:nvPr/>
        </p:nvSpPr>
        <p:spPr>
          <a:xfrm>
            <a:off x="2476500" y="-24039512"/>
            <a:ext cx="4953000" cy="114792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一、时空间复杂度（对渐进复杂度的理解）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12：11、20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13：7、15、19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16：14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二、算法（还是以考察算法的时间复杂度为主  排序+查找+最短路+最小最大生成）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08：5、10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09：8、19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10：13、17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11：7、9、17、19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12：5、7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13：3、9、14、16、17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14：7、12、14、15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15：11、12、14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16：13、15、18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三、数据结构（链表、队列、栈、树、图、哈希表）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07：2、7、9、14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08：4、6、8、16、18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09：5、6、7、9、16、17、18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10：7、9、11、15、19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11：3、5、11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12：12、13、15、16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13：5、6、8、11、18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14：6、11、13、19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15：5、6、7、8、9、13、19、20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16：5、6、7、8、12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四、逻辑运算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07：6、11、12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五、二进制编码、进制转换、奇怪的数学题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07：5、8、13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08：3、7、15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10：1、2、5、14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11：1、2、13、15、18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13：1、2、13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14：2、3、9、10、20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15：1、3、4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16：2、3、4、10、11、19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六、计算机知识（计算机发展历史、大学计算机专业课（计组+操作系统+网络）、联赛规则和历史）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07：1、3、4、10、15、16、17、18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08：1、2、9、11、12、14、17、19、20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09：1、2、10、11、12、13、14、15、20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10：4、6、8、10、12、16、18、20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11：4、8、10、14、16、20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12：1、2、3、4、6、8、9、10、14、19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13：4、10、12、20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14：1、4、5、8、17、18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15：2、15、16、17、18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16：1、9、16、17、20</a:t>
            </a:r>
          </a:p>
        </p:txBody>
      </p:sp>
      <p:sp>
        <p:nvSpPr>
          <p:cNvPr id="581635" name="矩形 5"/>
          <p:cNvSpPr/>
          <p:nvPr/>
        </p:nvSpPr>
        <p:spPr>
          <a:xfrm>
            <a:off x="344488" y="1557338"/>
            <a:ext cx="9361487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b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</a:b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81636" name="文本框 1"/>
          <p:cNvSpPr txBox="1"/>
          <p:nvPr/>
        </p:nvSpPr>
        <p:spPr>
          <a:xfrm>
            <a:off x="489585" y="413068"/>
            <a:ext cx="7834313" cy="62471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#include &lt;iostream&gt;  </a:t>
            </a:r>
            <a:r>
              <a:rPr lang="en-US"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//NOIP2008</a:t>
            </a:r>
            <a:endParaRPr sz="16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/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#include &lt;cstring&gt;</a:t>
            </a:r>
          </a:p>
          <a:p>
            <a:pPr eaLnBrk="0" hangingPunct="0"/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using namespace std;</a:t>
            </a:r>
          </a:p>
          <a:p>
            <a:pPr eaLnBrk="0" hangingPunct="0"/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int i,j,len;</a:t>
            </a:r>
          </a:p>
          <a:p>
            <a:pPr eaLnBrk="0" hangingPunct="0"/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char s[50];</a:t>
            </a:r>
          </a:p>
          <a:p>
            <a:pPr eaLnBrk="0" hangingPunct="0"/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int main() {</a:t>
            </a:r>
          </a:p>
          <a:p>
            <a:pPr eaLnBrk="0" hangingPunct="0"/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cin &gt;&gt;s;</a:t>
            </a:r>
          </a:p>
          <a:p>
            <a:pPr eaLnBrk="0" hangingPunct="0"/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len = strlen(s);</a:t>
            </a:r>
          </a:p>
          <a:p>
            <a:pPr eaLnBrk="0" hangingPunct="0"/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for (i = 0; i &lt; len; ++i) </a:t>
            </a:r>
          </a:p>
          <a:p>
            <a:pPr eaLnBrk="0" hangingPunct="0"/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                if (s[i] &gt;= 'A' &amp;&amp; s[i] &lt;= 'Z') s[i] -= 'A' - 'a';</a:t>
            </a:r>
          </a:p>
          <a:p>
            <a:pPr eaLnBrk="0" hangingPunct="0"/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for (i = 0; i &lt; len; ++i) {</a:t>
            </a:r>
          </a:p>
          <a:p>
            <a:pPr eaLnBrk="0" hangingPunct="0"/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if (s[i] &lt; 'x') s[i] += 3;</a:t>
            </a:r>
          </a:p>
          <a:p>
            <a:pPr eaLnBrk="0" hangingPunct="0"/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else s[i] += -23;</a:t>
            </a:r>
          </a:p>
          <a:p>
            <a:pPr eaLnBrk="0" hangingPunct="0"/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}</a:t>
            </a:r>
          </a:p>
          <a:p>
            <a:pPr eaLnBrk="0" hangingPunct="0"/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cout &lt;&lt; s &lt;&lt; '/';</a:t>
            </a:r>
          </a:p>
          <a:p>
            <a:pPr eaLnBrk="0" hangingPunct="0"/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for (j = 1; j &lt; 4; j ++) {</a:t>
            </a:r>
          </a:p>
          <a:p>
            <a:pPr eaLnBrk="0" hangingPunct="0"/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for (i = 0; i &lt; len-j; i = i + j) {</a:t>
            </a:r>
          </a:p>
          <a:p>
            <a:pPr eaLnBrk="0" hangingPunct="0"/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	s[i] = s[i + j] ;</a:t>
            </a:r>
          </a:p>
          <a:p>
            <a:pPr eaLnBrk="0" hangingPunct="0"/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}</a:t>
            </a:r>
          </a:p>
          <a:p>
            <a:pPr eaLnBrk="0" hangingPunct="0"/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}</a:t>
            </a:r>
          </a:p>
          <a:p>
            <a:pPr eaLnBrk="0" hangingPunct="0"/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cout &lt;&lt; s &lt;&lt; endl;</a:t>
            </a:r>
          </a:p>
          <a:p>
            <a:pPr eaLnBrk="0" hangingPunct="0"/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return 0;</a:t>
            </a:r>
          </a:p>
          <a:p>
            <a:pPr eaLnBrk="0" hangingPunct="0"/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}</a:t>
            </a:r>
          </a:p>
          <a:p>
            <a:pPr eaLnBrk="0" hangingPunct="0"/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//输入：ABCDEFGuvwxyz</a:t>
            </a:r>
          </a:p>
          <a:p>
            <a:pPr eaLnBrk="0" hangingPunct="0"/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//输出：defghijxyzabc/hfizxjaybcccc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3" name="矩形 3"/>
          <p:cNvSpPr/>
          <p:nvPr/>
        </p:nvSpPr>
        <p:spPr>
          <a:xfrm>
            <a:off x="344488" y="307023"/>
            <a:ext cx="4953000" cy="5892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例三</a:t>
            </a:r>
          </a:p>
        </p:txBody>
      </p:sp>
      <p:sp>
        <p:nvSpPr>
          <p:cNvPr id="581634" name="矩形 4"/>
          <p:cNvSpPr/>
          <p:nvPr/>
        </p:nvSpPr>
        <p:spPr>
          <a:xfrm>
            <a:off x="2476500" y="-24039512"/>
            <a:ext cx="4953000" cy="114792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一、时空间复杂度（对渐进复杂度的理解）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12：11、20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13：7、15、19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16：14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二、算法（还是以考察算法的时间复杂度为主  排序+查找+最短路+最小最大生成）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08：5、10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09：8、19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10：13、17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11：7、9、17、19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12：5、7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13：3、9、14、16、17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14：7、12、14、15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15：11、12、14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16：13、15、18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三、数据结构（链表、队列、栈、树、图、哈希表）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07：2、7、9、14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08：4、6、8、16、18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09：5、6、7、9、16、17、18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10：7、9、11、15、19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11：3、5、11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12：12、13、15、16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13：5、6、8、11、18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14：6、11、13、19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15：5、6、7、8、9、13、19、20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16：5、6、7、8、12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四、逻辑运算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07：6、11、12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五、二进制编码、进制转换、奇怪的数学题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07：5、8、13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08：3、7、15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10：1、2、5、14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11：1、2、13、15、18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13：1、2、13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14：2、3、9、10、20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15：1、3、4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16：2、3、4、10、11、19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六、计算机知识（计算机发展历史、大学计算机专业课（计组+操作系统+网络）、联赛规则和历史）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07：1、3、4、10、15、16、17、18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08：1、2、9、11、12、14、17、19、20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09：1、2、10、11、12、13、14、15、20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10：4、6、8、10、12、16、18、20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11：4、8、10、14、16、20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12：1、2、3、4、6、8、9、10、14、19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13：4、10、12、20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14：1、4、5、8、17、18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15：2、15、16、17、18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16：1、9、16、17、20</a:t>
            </a:r>
          </a:p>
        </p:txBody>
      </p:sp>
      <p:sp>
        <p:nvSpPr>
          <p:cNvPr id="581635" name="矩形 5"/>
          <p:cNvSpPr/>
          <p:nvPr/>
        </p:nvSpPr>
        <p:spPr>
          <a:xfrm>
            <a:off x="344488" y="1557338"/>
            <a:ext cx="9361487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b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</a:b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81636" name="文本框 1"/>
          <p:cNvSpPr txBox="1"/>
          <p:nvPr/>
        </p:nvSpPr>
        <p:spPr>
          <a:xfrm>
            <a:off x="563245" y="896303"/>
            <a:ext cx="7834313" cy="59080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#include &lt;bits/stdc++.h&gt; </a:t>
            </a:r>
            <a:r>
              <a:rPr lang="en-US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//NOIP2014 </a:t>
            </a:r>
            <a:endParaRPr sz="14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/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using namespace std;</a:t>
            </a:r>
          </a:p>
          <a:p>
            <a:pPr eaLnBrk="0" hangingPunct="0"/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int main() {</a:t>
            </a:r>
          </a:p>
          <a:p>
            <a:pPr eaLnBrk="0" hangingPunct="0"/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char dict[100][26];</a:t>
            </a:r>
          </a:p>
          <a:p>
            <a:pPr eaLnBrk="0" hangingPunct="0"/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int rank[100];</a:t>
            </a:r>
          </a:p>
          <a:p>
            <a:pPr eaLnBrk="0" hangingPunct="0"/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int ind[100];</a:t>
            </a:r>
          </a:p>
          <a:p>
            <a:pPr eaLnBrk="0" hangingPunct="0"/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int i,j,n,tmp;</a:t>
            </a:r>
          </a:p>
          <a:p>
            <a:pPr eaLnBrk="0" hangingPunct="0"/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cin&gt;&gt;n;</a:t>
            </a:r>
          </a:p>
          <a:p>
            <a:pPr eaLnBrk="0" hangingPunct="0"/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for (i=1; i&lt;=n; i++) {</a:t>
            </a:r>
          </a:p>
          <a:p>
            <a:pPr eaLnBrk="0" hangingPunct="0"/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rank [i]=i;</a:t>
            </a:r>
          </a:p>
          <a:p>
            <a:pPr eaLnBrk="0" hangingPunct="0"/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ind[i]=i;</a:t>
            </a:r>
          </a:p>
          <a:p>
            <a:pPr eaLnBrk="0" hangingPunct="0"/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cin&gt;&gt;dict[i];</a:t>
            </a:r>
          </a:p>
          <a:p>
            <a:pPr eaLnBrk="0" hangingPunct="0"/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}</a:t>
            </a:r>
          </a:p>
          <a:p>
            <a:pPr eaLnBrk="0" hangingPunct="0"/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for(i=1; i&lt;n; i++)</a:t>
            </a:r>
          </a:p>
          <a:p>
            <a:pPr eaLnBrk="0" hangingPunct="0"/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     for(j=1; j&lt;=n-i; j++)</a:t>
            </a:r>
          </a:p>
          <a:p>
            <a:pPr eaLnBrk="0" hangingPunct="0"/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if(dict[ind[j]]&gt;dict[ind[j+1]]) {</a:t>
            </a:r>
          </a:p>
          <a:p>
            <a:pPr eaLnBrk="0" hangingPunct="0"/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tmp=ind[j];</a:t>
            </a:r>
          </a:p>
          <a:p>
            <a:pPr eaLnBrk="0" hangingPunct="0"/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ind[j]=ind[j+1];</a:t>
            </a:r>
          </a:p>
          <a:p>
            <a:pPr eaLnBrk="0" hangingPunct="0"/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ind[j+1]=tmp;</a:t>
            </a:r>
          </a:p>
          <a:p>
            <a:pPr eaLnBrk="0" hangingPunct="0"/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}</a:t>
            </a:r>
          </a:p>
          <a:p>
            <a:pPr eaLnBrk="0" hangingPunct="0"/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for(i=1; i&lt;=n; i++)</a:t>
            </a:r>
          </a:p>
          <a:p>
            <a:pPr eaLnBrk="0" hangingPunct="0"/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rank[ind[i]]=i;</a:t>
            </a:r>
          </a:p>
          <a:p>
            <a:pPr eaLnBrk="0" hangingPunct="0"/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for(i=1;i&lt;=n;i++)</a:t>
            </a:r>
          </a:p>
          <a:p>
            <a:pPr eaLnBrk="0" hangingPunct="0"/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cout&lt;&lt;rank[i]&lt;&lt;" ";</a:t>
            </a:r>
          </a:p>
          <a:p>
            <a:pPr eaLnBrk="0" hangingPunct="0"/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cout&lt;&lt;endl;</a:t>
            </a:r>
          </a:p>
          <a:p>
            <a:pPr eaLnBrk="0" hangingPunct="0"/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return 0;</a:t>
            </a:r>
          </a:p>
          <a:p>
            <a:pPr eaLnBrk="0" hangingPunct="0"/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}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435090" y="1844040"/>
            <a:ext cx="254000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/>
              <a:t>输入：</a:t>
            </a:r>
          </a:p>
          <a:p>
            <a:r>
              <a:rPr lang="zh-CN" altLang="en-US" sz="2000"/>
              <a:t>7</a:t>
            </a:r>
          </a:p>
          <a:p>
            <a:r>
              <a:rPr lang="zh-CN" altLang="en-US" sz="2000"/>
              <a:t>aaa</a:t>
            </a:r>
          </a:p>
          <a:p>
            <a:r>
              <a:rPr lang="zh-CN" altLang="en-US" sz="2000"/>
              <a:t>aba</a:t>
            </a:r>
          </a:p>
          <a:p>
            <a:r>
              <a:rPr lang="zh-CN" altLang="en-US" sz="2000"/>
              <a:t>bbb</a:t>
            </a:r>
          </a:p>
          <a:p>
            <a:r>
              <a:rPr lang="zh-CN" altLang="en-US" sz="2000"/>
              <a:t>aaa</a:t>
            </a:r>
          </a:p>
          <a:p>
            <a:r>
              <a:rPr lang="zh-CN" altLang="en-US" sz="2000"/>
              <a:t>aaa</a:t>
            </a:r>
          </a:p>
          <a:p>
            <a:r>
              <a:rPr lang="zh-CN" altLang="en-US" sz="2000"/>
              <a:t>ccc</a:t>
            </a:r>
          </a:p>
          <a:p>
            <a:r>
              <a:rPr lang="zh-CN" altLang="en-US" sz="2000"/>
              <a:t>aa</a:t>
            </a:r>
          </a:p>
          <a:p>
            <a:endParaRPr lang="zh-CN" altLang="en-US" sz="2000"/>
          </a:p>
          <a:p>
            <a:r>
              <a:rPr lang="zh-CN" altLang="en-US" sz="2000" dirty="0">
                <a:sym typeface="+mn-ea"/>
              </a:rPr>
              <a:t>字符串冒泡排序</a:t>
            </a:r>
            <a:endParaRPr lang="zh-CN" altLang="en-US" sz="2000"/>
          </a:p>
          <a:p>
            <a:r>
              <a:rPr lang="zh-CN" altLang="en-US" sz="2000"/>
              <a:t>输出：1 2 3 4 5 6 7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3" name="矩形 3"/>
          <p:cNvSpPr/>
          <p:nvPr/>
        </p:nvSpPr>
        <p:spPr>
          <a:xfrm>
            <a:off x="344488" y="307023"/>
            <a:ext cx="4953000" cy="5892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例四</a:t>
            </a:r>
          </a:p>
        </p:txBody>
      </p:sp>
      <p:sp>
        <p:nvSpPr>
          <p:cNvPr id="581634" name="矩形 4"/>
          <p:cNvSpPr/>
          <p:nvPr/>
        </p:nvSpPr>
        <p:spPr>
          <a:xfrm>
            <a:off x="2476500" y="-24039512"/>
            <a:ext cx="4953000" cy="114792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一、时空间复杂度（对渐进复杂度的理解）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12：11、20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13：7、15、19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16：14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二、算法（还是以考察算法的时间复杂度为主  排序+查找+最短路+最小最大生成）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08：5、10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09：8、19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10：13、17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11：7、9、17、19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12：5、7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13：3、9、14、16、17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14：7、12、14、15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15：11、12、14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16：13、15、18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三、数据结构（链表、队列、栈、树、图、哈希表）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07：2、7、9、14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08：4、6、8、16、18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09：5、6、7、9、16、17、18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10：7、9、11、15、19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11：3、5、11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12：12、13、15、16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13：5、6、8、11、18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14：6、11、13、19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15：5、6、7、8、9、13、19、20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16：5、6、7、8、12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四、逻辑运算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07：6、11、12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五、二进制编码、进制转换、奇怪的数学题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07：5、8、13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08：3、7、15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10：1、2、5、14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11：1、2、13、15、18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13：1、2、13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14：2、3、9、10、20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15：1、3、4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16：2、3、4、10、11、19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六、计算机知识（计算机发展历史、大学计算机专业课（计组+操作系统+网络）、联赛规则和历史）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07：1、3、4、10、15、16、17、18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08：1、2、9、11、12、14、17、19、20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09：1、2、10、11、12、13、14、15、20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10：4、6、8、10、12、16、18、20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11：4、8、10、14、16、20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12：1、2、3、4、6、8、9、10、14、19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13：4、10、12、20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14：1、4、5、8、17、18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15：2、15、16、17、18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16：1、9、16、17、20</a:t>
            </a:r>
          </a:p>
        </p:txBody>
      </p:sp>
      <p:sp>
        <p:nvSpPr>
          <p:cNvPr id="581635" name="矩形 5"/>
          <p:cNvSpPr/>
          <p:nvPr/>
        </p:nvSpPr>
        <p:spPr>
          <a:xfrm>
            <a:off x="344488" y="1557338"/>
            <a:ext cx="9361487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b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</a:b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81636" name="文本框 1"/>
          <p:cNvSpPr txBox="1"/>
          <p:nvPr/>
        </p:nvSpPr>
        <p:spPr>
          <a:xfrm>
            <a:off x="584835" y="755968"/>
            <a:ext cx="7834313" cy="62471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#include &lt;iostream&gt;</a:t>
            </a:r>
            <a:r>
              <a:rPr 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//NOIP2015 </a:t>
            </a:r>
            <a:endParaRPr sz="20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#include &lt;string&gt; 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using namespace std;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int main() {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int len, maxlen;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string s, ss;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maxlen = 0;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do {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cin &gt;&gt; ss;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len = ss.length();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if (ss[0] == '#')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	break;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if (len &gt; maxlen) {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	s = ss;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	maxlen = len;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}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} while (true);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cout &lt;&lt; s &lt;&lt; endl;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return 0;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}                   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235065" y="896620"/>
            <a:ext cx="254000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eaLnBrk="0" hangingPunct="0"/>
            <a:r>
              <a:rPr sz="2000" dirty="0">
                <a:sym typeface="MS PGothic" panose="020B0600070205080204" pitchFamily="34" charset="-128"/>
              </a:rPr>
              <a:t>输入：</a:t>
            </a:r>
            <a:endParaRPr sz="20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/>
            <a:r>
              <a:rPr sz="2000" dirty="0">
                <a:sym typeface="MS PGothic" panose="020B0600070205080204" pitchFamily="34" charset="-128"/>
              </a:rPr>
              <a:t>I</a:t>
            </a:r>
            <a:endParaRPr sz="20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/>
            <a:r>
              <a:rPr sz="2000" dirty="0">
                <a:sym typeface="MS PGothic" panose="020B0600070205080204" pitchFamily="34" charset="-128"/>
              </a:rPr>
              <a:t>am a</a:t>
            </a:r>
            <a:endParaRPr sz="20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/>
            <a:r>
              <a:rPr sz="2000" dirty="0">
                <a:sym typeface="MS PGothic" panose="020B0600070205080204" pitchFamily="34" charset="-128"/>
              </a:rPr>
              <a:t>citizen </a:t>
            </a:r>
            <a:endParaRPr sz="20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/>
            <a:r>
              <a:rPr sz="2000" dirty="0">
                <a:sym typeface="MS PGothic" panose="020B0600070205080204" pitchFamily="34" charset="-128"/>
              </a:rPr>
              <a:t>of </a:t>
            </a:r>
            <a:endParaRPr sz="20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/>
            <a:r>
              <a:rPr sz="2000" dirty="0">
                <a:sym typeface="MS PGothic" panose="020B0600070205080204" pitchFamily="34" charset="-128"/>
              </a:rPr>
              <a:t>China</a:t>
            </a:r>
            <a:endParaRPr sz="20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/>
            <a:r>
              <a:rPr sz="2000" dirty="0">
                <a:sym typeface="MS PGothic" panose="020B0600070205080204" pitchFamily="34" charset="-128"/>
              </a:rPr>
              <a:t>#</a:t>
            </a:r>
          </a:p>
          <a:p>
            <a:pPr eaLnBrk="0" hangingPunct="0"/>
            <a:r>
              <a:rPr lang="zh-CN" altLang="en-US" sz="2000" dirty="0">
                <a:sym typeface="+mn-ea"/>
              </a:rPr>
              <a:t>字符串比大小</a:t>
            </a:r>
            <a:endParaRPr sz="20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/>
            <a:r>
              <a:rPr sz="2000" dirty="0">
                <a:sym typeface="MS PGothic" panose="020B0600070205080204" pitchFamily="34" charset="-128"/>
              </a:rPr>
              <a:t>输出：citizen</a:t>
            </a:r>
            <a:endParaRPr lang="zh-CN" altLang="en-US" sz="2000" dirty="0">
              <a:sym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3" name="矩形 3"/>
          <p:cNvSpPr/>
          <p:nvPr/>
        </p:nvSpPr>
        <p:spPr>
          <a:xfrm>
            <a:off x="344488" y="47308"/>
            <a:ext cx="4953000" cy="5892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例五</a:t>
            </a:r>
          </a:p>
        </p:txBody>
      </p:sp>
      <p:sp>
        <p:nvSpPr>
          <p:cNvPr id="581634" name="矩形 4"/>
          <p:cNvSpPr/>
          <p:nvPr/>
        </p:nvSpPr>
        <p:spPr>
          <a:xfrm>
            <a:off x="2476500" y="-24039512"/>
            <a:ext cx="4953000" cy="114792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一、时空间复杂度（对渐进复杂度的理解）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12：11、20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13：7、15、19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16：14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二、算法（还是以考察算法的时间复杂度为主  排序+查找+最短路+最小最大生成）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08：5、10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09：8、19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10：13、17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11：7、9、17、19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12：5、7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13：3、9、14、16、17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14：7、12、14、15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15：11、12、14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16：13、15、18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三、数据结构（链表、队列、栈、树、图、哈希表）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07：2、7、9、14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08：4、6、8、16、18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09：5、6、7、9、16、17、18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10：7、9、11、15、19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11：3、5、11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12：12、13、15、16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13：5、6、8、11、18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14：6、11、13、19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15：5、6、7、8、9、13、19、20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16：5、6、7、8、12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四、逻辑运算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07：6、11、12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五、二进制编码、进制转换、奇怪的数学题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07：5、8、13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08：3、7、15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10：1、2、5、14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11：1、2、13、15、18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13：1、2、13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14：2、3、9、10、20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15：1、3、4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16：2、3、4、10、11、19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六、计算机知识（计算机发展历史、大学计算机专业课（计组+操作系统+网络）、联赛规则和历史）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07：1、3、4、10、15、16、17、18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08：1、2、9、11、12、14、17、19、20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09：1、2、10、11、12、13、14、15、20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10：4、6、8、10、12、16、18、20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11：4、8、10、14、16、20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12：1、2、3、4、6、8、9、10、14、19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13：4、10、12、20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14：1、4、5、8、17、18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15：2、15、16、17、18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16：1、9、16、17、20</a:t>
            </a:r>
          </a:p>
        </p:txBody>
      </p:sp>
      <p:sp>
        <p:nvSpPr>
          <p:cNvPr id="581635" name="矩形 5"/>
          <p:cNvSpPr/>
          <p:nvPr/>
        </p:nvSpPr>
        <p:spPr>
          <a:xfrm>
            <a:off x="344488" y="1557338"/>
            <a:ext cx="9361487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b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</a:b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81636" name="文本框 1"/>
          <p:cNvSpPr txBox="1"/>
          <p:nvPr/>
        </p:nvSpPr>
        <p:spPr>
          <a:xfrm>
            <a:off x="574040" y="496253"/>
            <a:ext cx="7834313" cy="62471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#include &lt;iostream&gt; </a:t>
            </a:r>
            <a:r>
              <a:rPr 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//NOIP2016</a:t>
            </a:r>
            <a:endParaRPr sz="20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using namespace std; 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int main() {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char a[100][100],b[100][100];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string c[100];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string tmp;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int n,i=0,j=0,k=0,total_len[100],length[100][3];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cin&gt;&gt;n;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getline(cin,tmp);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for(int i=0;i&lt;n;i++){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   getline(cin,c[i]);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   total_len[i]=c[i].size();		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}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for(int i=0;i&lt;n;i++){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   j=0;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   while(c[i][j]!=':'){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   	a[i][k]=c[i][j];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   	k=k+1;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   	j++;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   }</a:t>
            </a:r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3" name="矩形 4"/>
          <p:cNvSpPr/>
          <p:nvPr/>
        </p:nvSpPr>
        <p:spPr>
          <a:xfrm>
            <a:off x="2476500" y="-24039512"/>
            <a:ext cx="4953000" cy="114792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一、时空间复杂度（对渐进复杂度的理解）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12：11、20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13：7、15、19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16：14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二、算法（还是以考察算法的时间复杂度为主  排序+查找+最短路+最小最大生成）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08：5、10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09：8、19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10：13、17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11：7、9、17、19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12：5、7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13：3、9、14、16、17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14：7、12、14、15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15：11、12、14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16：13、15、18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三、数据结构（链表、队列、栈、树、图、哈希表）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07：2、7、9、14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08：4、6、8、16、18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09：5、6、7、9、16、17、18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10：7、9、11、15、19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11：3、5、11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12：12、13、15、16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13：5、6、8、11、18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14：6、11、13、19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15：5、6、7、8、9、13、19、20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16：5、6、7、8、12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四、逻辑运算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07：6、11、12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五、二进制编码、进制转换、奇怪的数学题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07：5、8、13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08：3、7、15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10：1、2、5、14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11：1、2、13、15、18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13：1、2、13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14：2、3、9、10、20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15：1、3、4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16：2、3、4、10、11、19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六、计算机知识（计算机发展历史、大学计算机专业课（计组+操作系统+网络）、联赛规则和历史）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07：1、3、4、10、15、16、17、18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08：1、2、9、11、12、14、17、19、20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09：1、2、10、11、12、13、14、15、20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10：4、6、8、10、12、16、18、20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11：4、8、10、14、16、20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12：1、2、3、4、6、8、9、10、14、19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13：4、10、12、20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14：1、4、5、8、17、18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15：2、15、16、17、18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16：1、9、16、17、20</a:t>
            </a:r>
          </a:p>
        </p:txBody>
      </p:sp>
      <p:sp>
        <p:nvSpPr>
          <p:cNvPr id="571394" name="矩形 5"/>
          <p:cNvSpPr/>
          <p:nvPr/>
        </p:nvSpPr>
        <p:spPr>
          <a:xfrm>
            <a:off x="552450" y="1403350"/>
            <a:ext cx="8742363" cy="267765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19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年前阅读程序：</a:t>
            </a: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en-US" altLang="zh-CN" sz="2400" dirty="0"/>
          </a:p>
          <a:p>
            <a:pPr eaLnBrk="0" hangingPunct="0"/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阅读程序共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道</a:t>
            </a:r>
            <a:r>
              <a:rPr lang="zh-CN" altLang="en-US" sz="2400" dirty="0"/>
              <a:t>程序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，每题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分，每道题包含若干空，每个空包含若干数字或字符串，选手需要根据给定的程序完整的输出结果（包括换行、空格、标点）</a:t>
            </a:r>
          </a:p>
          <a:p>
            <a:pPr eaLnBrk="0" hangingPunct="0"/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1373787"/>
      </p:ext>
    </p:extLst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矩形 4"/>
          <p:cNvSpPr/>
          <p:nvPr/>
        </p:nvSpPr>
        <p:spPr>
          <a:xfrm>
            <a:off x="2476500" y="-24039512"/>
            <a:ext cx="4953000" cy="114792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一、时空间复杂度（对渐进复杂度的理解）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12：11、20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13：7、15、19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16：14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二、算法（还是以考察算法的时间复杂度为主  排序+查找+最短路+最小最大生成）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08：5、10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09：8、19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10：13、17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11：7、9、17、19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12：5、7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13：3、9、14、16、17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14：7、12、14、15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15：11、12、14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16：13、15、18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三、数据结构（链表、队列、栈、树、图、哈希表）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07：2、7、9、14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08：4、6、8、16、18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09：5、6、7、9、16、17、18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10：7、9、11、15、19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11：3、5、11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12：12、13、15、16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13：5、6、8、11、18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14：6、11、13、19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15：5、6、7、8、9、13、19、20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16：5、6、7、8、12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四、逻辑运算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07：6、11、12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五、二进制编码、进制转换、奇怪的数学题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07：5、8、13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08：3、7、15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10：1、2、5、14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11：1、2、13、15、18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13：1、2、13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14：2、3、9、10、20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15：1、3、4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16：2、3、4、10、11、19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六、计算机知识（计算机发展历史、大学计算机专业课（计组+操作系统+网络）、联赛规则和历史）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07：1、3、4、10、15、16、17、18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08：1、2、9、11、12、14、17、19、20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09：1、2、10、11、12、13、14、15、20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10：4、6、8、10、12、16、18、20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11：4、8、10、14、16、20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12：1、2、3、4、6、8、9、10、14、19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13：4、10、12、20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14：1、4、5、8、17、18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15：2、15、16、17、18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16：1、9、16、17、20</a:t>
            </a:r>
          </a:p>
        </p:txBody>
      </p:sp>
      <p:sp>
        <p:nvSpPr>
          <p:cNvPr id="581635" name="矩形 5"/>
          <p:cNvSpPr/>
          <p:nvPr/>
        </p:nvSpPr>
        <p:spPr>
          <a:xfrm>
            <a:off x="344488" y="1557338"/>
            <a:ext cx="9361487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b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</a:b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81636" name="文本框 1"/>
          <p:cNvSpPr txBox="1"/>
          <p:nvPr/>
        </p:nvSpPr>
        <p:spPr>
          <a:xfrm>
            <a:off x="574040" y="30798"/>
            <a:ext cx="7834313" cy="67703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   length[i][1]=k-1;</a:t>
            </a:r>
          </a:p>
          <a:p>
            <a:pPr eaLnBrk="0" hangingPunct="0"/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   a[i][k]=0;</a:t>
            </a:r>
          </a:p>
          <a:p>
            <a:pPr eaLnBrk="0" hangingPunct="0"/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   k=0;</a:t>
            </a:r>
          </a:p>
          <a:p>
            <a:pPr eaLnBrk="0" hangingPunct="0"/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   for(int j=j+1;j&lt;total_len[i];j++){</a:t>
            </a:r>
          </a:p>
          <a:p>
            <a:pPr eaLnBrk="0" hangingPunct="0"/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   	b[i][k]=c[i][j];</a:t>
            </a:r>
          </a:p>
          <a:p>
            <a:pPr eaLnBrk="0" hangingPunct="0"/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   	k=k+1;</a:t>
            </a:r>
          </a:p>
          <a:p>
            <a:pPr eaLnBrk="0" hangingPunct="0"/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   }	</a:t>
            </a:r>
          </a:p>
          <a:p>
            <a:pPr eaLnBrk="0" hangingPunct="0"/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   length[i][2]=k-1;</a:t>
            </a:r>
          </a:p>
          <a:p>
            <a:pPr eaLnBrk="0" hangingPunct="0"/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   b[i][k]=0;</a:t>
            </a:r>
          </a:p>
          <a:p>
            <a:pPr eaLnBrk="0" hangingPunct="0"/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   k=0;	</a:t>
            </a:r>
          </a:p>
          <a:p>
            <a:pPr eaLnBrk="0" hangingPunct="0"/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}    </a:t>
            </a:r>
          </a:p>
          <a:p>
            <a:pPr eaLnBrk="0" hangingPunct="0"/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for(int i=0;i&lt;n;i++){</a:t>
            </a:r>
          </a:p>
          <a:p>
            <a:pPr eaLnBrk="0" hangingPunct="0"/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if(length[i][1]&gt;=length[i][2])</a:t>
            </a:r>
          </a:p>
          <a:p>
            <a:pPr eaLnBrk="0" hangingPunct="0"/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cout&lt;&lt;"NO,";</a:t>
            </a:r>
          </a:p>
          <a:p>
            <a:pPr eaLnBrk="0" hangingPunct="0"/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else{</a:t>
            </a:r>
          </a:p>
          <a:p>
            <a:pPr eaLnBrk="0" hangingPunct="0"/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	k=0;</a:t>
            </a:r>
          </a:p>
          <a:p>
            <a:pPr eaLnBrk="0" hangingPunct="0"/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	for(int j=0;j&lt;length[i][2];j++){</a:t>
            </a:r>
          </a:p>
          <a:p>
            <a:pPr eaLnBrk="0" hangingPunct="0"/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	if(a[i][k]==b[i][j])</a:t>
            </a:r>
          </a:p>
          <a:p>
            <a:pPr eaLnBrk="0" hangingPunct="0"/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	k=k+1;</a:t>
            </a:r>
          </a:p>
          <a:p>
            <a:pPr eaLnBrk="0" hangingPunct="0"/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	if(k&gt;length[i][1])</a:t>
            </a:r>
          </a:p>
          <a:p>
            <a:pPr eaLnBrk="0" hangingPunct="0"/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	break;</a:t>
            </a:r>
          </a:p>
          <a:p>
            <a:pPr eaLnBrk="0" hangingPunct="0"/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}</a:t>
            </a:r>
          </a:p>
          <a:p>
            <a:pPr eaLnBrk="0" hangingPunct="0"/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if(j==length[i][2])</a:t>
            </a:r>
          </a:p>
          <a:p>
            <a:pPr eaLnBrk="0" hangingPunct="0"/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cout&lt;&lt;"NO,";</a:t>
            </a:r>
          </a:p>
          <a:p>
            <a:pPr eaLnBrk="0" hangingPunct="0"/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else </a:t>
            </a:r>
          </a:p>
          <a:p>
            <a:pPr eaLnBrk="0" hangingPunct="0"/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cout&lt;&lt;"YES,";</a:t>
            </a:r>
          </a:p>
          <a:p>
            <a:pPr eaLnBrk="0" hangingPunct="0"/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   	}</a:t>
            </a:r>
          </a:p>
          <a:p>
            <a:pPr eaLnBrk="0" hangingPunct="0"/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    }</a:t>
            </a:r>
          </a:p>
          <a:p>
            <a:pPr eaLnBrk="0" hangingPunct="0"/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cout&lt;&lt;endl;</a:t>
            </a:r>
          </a:p>
          <a:p>
            <a:pPr eaLnBrk="0" hangingPunct="0"/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return 0;</a:t>
            </a:r>
          </a:p>
          <a:p>
            <a:pPr eaLnBrk="0" hangingPunct="0"/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}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549390" y="1765935"/>
            <a:ext cx="254000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/>
              <a:t>//输入：</a:t>
            </a:r>
          </a:p>
          <a:p>
            <a:r>
              <a:rPr lang="zh-CN" altLang="en-US" sz="1600"/>
              <a:t>3</a:t>
            </a:r>
          </a:p>
          <a:p>
            <a:r>
              <a:rPr lang="zh-CN" altLang="en-US" sz="1600"/>
              <a:t>AB:ACDEbFBKBD</a:t>
            </a:r>
          </a:p>
          <a:p>
            <a:r>
              <a:rPr lang="zh-CN" altLang="en-US" sz="1600"/>
              <a:t>AR:ACDBrT</a:t>
            </a:r>
          </a:p>
          <a:p>
            <a:r>
              <a:rPr lang="zh-CN" altLang="en-US" sz="1600"/>
              <a:t>SARS:Severe Atypical Respiratory Syndrome </a:t>
            </a:r>
          </a:p>
          <a:p>
            <a:endParaRPr lang="zh-CN" altLang="en-US" sz="1600"/>
          </a:p>
          <a:p>
            <a:r>
              <a:rPr lang="en-US" altLang="zh-CN" sz="1600" dirty="0">
                <a:sym typeface="+mn-ea"/>
              </a:rPr>
              <a:t>判断冒号前的字母是否在字符串中出现</a:t>
            </a:r>
            <a:endParaRPr lang="zh-CN" altLang="en-US" sz="1600"/>
          </a:p>
          <a:p>
            <a:r>
              <a:rPr lang="zh-CN" altLang="en-US" sz="1600"/>
              <a:t>输出：YES,NO,YES, 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3" name="矩形 3"/>
          <p:cNvSpPr/>
          <p:nvPr/>
        </p:nvSpPr>
        <p:spPr>
          <a:xfrm>
            <a:off x="344488" y="307023"/>
            <a:ext cx="4953000" cy="5892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例六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81634" name="矩形 4"/>
          <p:cNvSpPr/>
          <p:nvPr/>
        </p:nvSpPr>
        <p:spPr>
          <a:xfrm>
            <a:off x="2476500" y="-24039512"/>
            <a:ext cx="4953000" cy="114792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一、时空间复杂度（对渐进复杂度的理解）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12：11、20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13：7、15、19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16：14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二、算法（还是以考察算法的时间复杂度为主  排序+查找+最短路+最小最大生成）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08：5、10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09：8、19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10：13、17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11：7、9、17、19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12：5、7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13：3、9、14、16、17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14：7、12、14、15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15：11、12、14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16：13、15、18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三、数据结构（链表、队列、栈、树、图、哈希表）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07：2、7、9、14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08：4、6、8、16、18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09：5、6、7、9、16、17、18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10：7、9、11、15、19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11：3、5、11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12：12、13、15、16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13：5、6、8、11、18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14：6、11、13、19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15：5、6、7、8、9、13、19、20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16：5、6、7、8、12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四、逻辑运算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07：6、11、12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五、二进制编码、进制转换、奇怪的数学题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07：5、8、13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08：3、7、15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10：1、2、5、14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11：1、2、13、15、18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13：1、2、13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14：2、3、9、10、20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15：1、3、4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16：2、3、4、10、11、19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六、计算机知识（计算机发展历史、大学计算机专业课（计组+操作系统+网络）、联赛规则和历史）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07：1、3、4、10、15、16、17、18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08：1、2、9、11、12、14、17、19、20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09：1、2、10、11、12、13、14、15、20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10：4、6、8、10、12、16、18、20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11：4、8、10、14、16、20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12：1、2、3、4、6、8、9、10、14、19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13：4、10、12、20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14：1、4、5、8、17、18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15：2、15、16、17、18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16：1、9、16、17、20</a:t>
            </a:r>
          </a:p>
        </p:txBody>
      </p:sp>
      <p:sp>
        <p:nvSpPr>
          <p:cNvPr id="581635" name="矩形 5"/>
          <p:cNvSpPr/>
          <p:nvPr/>
        </p:nvSpPr>
        <p:spPr>
          <a:xfrm>
            <a:off x="344488" y="1557338"/>
            <a:ext cx="9361487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b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</a:b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81636" name="文本框 1"/>
          <p:cNvSpPr txBox="1"/>
          <p:nvPr/>
        </p:nvSpPr>
        <p:spPr>
          <a:xfrm>
            <a:off x="584835" y="755968"/>
            <a:ext cx="7834313" cy="59391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#include &lt;iostream&gt; </a:t>
            </a:r>
            <a:r>
              <a:rPr 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//NOIP2016 </a:t>
            </a:r>
            <a:endParaRPr sz="20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using namespace std;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int lps(string seq,int i,int j) {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int len1,len2;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if(i==j) return 1;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if(i&gt;j) return 0;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if(seq[i]==seq[j]) return lps(seq,i+1,j-1)+2;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len1=lps(seq,i,j-1);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len2=lps(seq,i+1,j);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if(len1&gt;len2) return len1;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return len2;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}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int main() {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string seq="acmerandacm";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int n=seq.size();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cout&lt;&lt;lps(seq,0,n-1)&lt;&lt;endl;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return 0;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}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//输出：5   </a:t>
            </a:r>
            <a:r>
              <a:rPr lang="zh-CN" altLang="en-US" sz="2000" dirty="0">
                <a:sym typeface="+mn-ea"/>
              </a:rPr>
              <a:t>最大回文子序列</a:t>
            </a:r>
            <a:endParaRPr sz="20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7" name="矩形 3"/>
          <p:cNvSpPr/>
          <p:nvPr/>
        </p:nvSpPr>
        <p:spPr>
          <a:xfrm>
            <a:off x="344488" y="1052513"/>
            <a:ext cx="4953000" cy="5889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三、递归</a:t>
            </a:r>
          </a:p>
        </p:txBody>
      </p:sp>
      <p:sp>
        <p:nvSpPr>
          <p:cNvPr id="577538" name="矩形 4"/>
          <p:cNvSpPr/>
          <p:nvPr/>
        </p:nvSpPr>
        <p:spPr>
          <a:xfrm>
            <a:off x="2476500" y="-24039512"/>
            <a:ext cx="4953000" cy="114792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一、时空间复杂度（对渐进复杂度的理解）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12：11、20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13：7、15、19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16：14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二、算法（还是以考察算法的时间复杂度为主  排序+查找+最短路+最小最大生成）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08：5、10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09：8、19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10：13、17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11：7、9、17、19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12：5、7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13：3、9、14、16、17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14：7、12、14、15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15：11、12、14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16：13、15、18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三、数据结构（链表、队列、栈、树、图、哈希表）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07：2、7、9、14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08：4、6、8、16、18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09：5、6、7、9、16、17、18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10：7、9、11、15、19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11：3、5、11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12：12、13、15、16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13：5、6、8、11、18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14：6、11、13、19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15：5、6、7、8、9、13、19、20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16：5、6、7、8、12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四、逻辑运算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07：6、11、12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五、二进制编码、进制转换、奇怪的数学题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07：5、8、13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08：3、7、15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10：1、2、5、14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11：1、2、13、15、18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13：1、2、13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14：2、3、9、10、20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15：1、3、4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16：2、3、4、10、11、19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六、计算机知识（计算机发展历史、大学计算机专业课（计组+操作系统+网络）、联赛规则和历史）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07：1、3、4、10、15、16、17、18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08：1、2、9、11、12、14、17、19、20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09：1、2、10、11、12、13、14、15、20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10：4、6、8、10、12、16、18、20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11：4、8、10、14、16、20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12：1、2、3、4、6、8、9、10、14、19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13：4、10、12、20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14：1、4、5、8、17、18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15：2、15、16、17、18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16：1、9、16、17、20</a:t>
            </a:r>
          </a:p>
        </p:txBody>
      </p:sp>
      <p:sp>
        <p:nvSpPr>
          <p:cNvPr id="577539" name="矩形 5"/>
          <p:cNvSpPr/>
          <p:nvPr/>
        </p:nvSpPr>
        <p:spPr>
          <a:xfrm>
            <a:off x="363538" y="2349500"/>
            <a:ext cx="9361487" cy="2676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难题！此类题目有时可能是某种算法（分治、搜索），也可能单纯是出题人为了考验大家递归熟练度而出。</a:t>
            </a:r>
          </a:p>
          <a:p>
            <a:pPr eaLnBrk="0" hangingPunct="0"/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/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递归题的难点（也是出题人的陷阱）在于递归函数中的变量，拿到题目先看清是全局变量还是局部变量，在递归和回溯的过程中局部变量和全局变量有着截然不同的表现。</a:t>
            </a:r>
            <a:b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</a:b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3" name="矩形 3"/>
          <p:cNvSpPr/>
          <p:nvPr/>
        </p:nvSpPr>
        <p:spPr>
          <a:xfrm>
            <a:off x="344488" y="307023"/>
            <a:ext cx="4953000" cy="5892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例一</a:t>
            </a:r>
          </a:p>
        </p:txBody>
      </p:sp>
      <p:sp>
        <p:nvSpPr>
          <p:cNvPr id="581634" name="矩形 4"/>
          <p:cNvSpPr/>
          <p:nvPr/>
        </p:nvSpPr>
        <p:spPr>
          <a:xfrm>
            <a:off x="2476500" y="-24039512"/>
            <a:ext cx="4953000" cy="114792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一、时空间复杂度（对渐进复杂度的理解）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12：11、20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13：7、15、19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16：14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二、算法（还是以考察算法的时间复杂度为主  排序+查找+最短路+最小最大生成）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08：5、10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09：8、19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10：13、17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11：7、9、17、19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12：5、7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13：3、9、14、16、17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14：7、12、14、15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15：11、12、14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16：13、15、18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三、数据结构（链表、队列、栈、树、图、哈希表）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07：2、7、9、14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08：4、6、8、16、18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09：5、6、7、9、16、17、18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10：7、9、11、15、19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11：3、5、11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12：12、13、15、16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13：5、6、8、11、18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14：6、11、13、19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15：5、6、7、8、9、13、19、20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16：5、6、7、8、12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四、逻辑运算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07：6、11、12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五、二进制编码、进制转换、奇怪的数学题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07：5、8、13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08：3、7、15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10：1、2、5、14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11：1、2、13、15、18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13：1、2、13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14：2、3、9、10、20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15：1、3、4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16：2、3、4、10、11、19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六、计算机知识（计算机发展历史、大学计算机专业课（计组+操作系统+网络）、联赛规则和历史）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07：1、3、4、10、15、16、17、18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08：1、2、9、11、12、14、17、19、20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09：1、2、10、11、12、13、14、15、20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10：4、6、8、10、12、16、18、20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11：4、8、10、14、16、20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12：1、2、3、4、6、8、9、10、14、19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13：4、10、12、20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14：1、4、5、8、17、18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15：2、15、16、17、18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16：1、9、16、17、20</a:t>
            </a:r>
          </a:p>
        </p:txBody>
      </p:sp>
      <p:sp>
        <p:nvSpPr>
          <p:cNvPr id="581635" name="矩形 5"/>
          <p:cNvSpPr/>
          <p:nvPr/>
        </p:nvSpPr>
        <p:spPr>
          <a:xfrm>
            <a:off x="344488" y="1557338"/>
            <a:ext cx="9361487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b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</a:b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81636" name="文本框 1"/>
          <p:cNvSpPr txBox="1"/>
          <p:nvPr/>
        </p:nvSpPr>
        <p:spPr>
          <a:xfrm>
            <a:off x="563245" y="896303"/>
            <a:ext cx="7834313" cy="56311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#include&lt;iostream&gt;  </a:t>
            </a:r>
            <a:r>
              <a:rPr 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//NOIP2008</a:t>
            </a:r>
            <a:endParaRPr sz="20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using namespace std;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void foo(int a, int b, int c)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{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if(a &gt; b) 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    foo(c, a, b);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else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   	    cout&lt;&lt;a&lt;&lt;','&lt;&lt;b&lt;&lt;','&lt;&lt;c&lt;&lt;endl;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}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int main()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{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int a, b, c;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cin &gt;&gt; a &gt;&gt; b &gt;&gt; c;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foo(a, b, c);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return 0;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}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//输入：2 1 3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//输出</a:t>
            </a:r>
            <a:r>
              <a:rPr 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：</a:t>
            </a:r>
            <a:r>
              <a:rPr 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1,3,2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3" name="矩形 3"/>
          <p:cNvSpPr/>
          <p:nvPr/>
        </p:nvSpPr>
        <p:spPr>
          <a:xfrm>
            <a:off x="344488" y="307023"/>
            <a:ext cx="4953000" cy="5892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例二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81634" name="矩形 4"/>
          <p:cNvSpPr/>
          <p:nvPr/>
        </p:nvSpPr>
        <p:spPr>
          <a:xfrm>
            <a:off x="2476500" y="-24039512"/>
            <a:ext cx="4953000" cy="114792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一、时空间复杂度（对渐进复杂度的理解）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12：11、20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13：7、15、19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16：14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二、算法（还是以考察算法的时间复杂度为主  排序+查找+最短路+最小最大生成）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08：5、10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09：8、19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10：13、17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11：7、9、17、19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12：5、7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13：3、9、14、16、17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14：7、12、14、15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15：11、12、14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16：13、15、18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三、数据结构（链表、队列、栈、树、图、哈希表）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07：2、7、9、14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08：4、6、8、16、18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09：5、6、7、9、16、17、18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10：7、9、11、15、19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11：3、5、11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12：12、13、15、16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13：5、6、8、11、18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14：6、11、13、19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15：5、6、7、8、9、13、19、20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16：5、6、7、8、12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四、逻辑运算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07：6、11、12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五、二进制编码、进制转换、奇怪的数学题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07：5、8、13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08：3、7、15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10：1、2、5、14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11：1、2、13、15、18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13：1、2、13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14：2、3、9、10、20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15：1、3、4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16：2、3、4、10、11、19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六、计算机知识（计算机发展历史、大学计算机专业课（计组+操作系统+网络）、联赛规则和历史）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07：1、3、4、10、15、16、17、18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08：1、2、9、11、12、14、17、19、20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09：1、2、10、11、12、13、14、15、20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10：4、6、8、10、12、16、18、20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11：4、8、10、14、16、20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12：1、2、3、4、6、8、9、10、14、19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13：4、10、12、20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14：1、4、5、8、17、18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15：2、15、16、17、18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16：1、9、16、17、20</a:t>
            </a:r>
          </a:p>
        </p:txBody>
      </p:sp>
      <p:sp>
        <p:nvSpPr>
          <p:cNvPr id="581635" name="矩形 5"/>
          <p:cNvSpPr/>
          <p:nvPr/>
        </p:nvSpPr>
        <p:spPr>
          <a:xfrm>
            <a:off x="344488" y="1557338"/>
            <a:ext cx="9361487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b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</a:b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81636" name="文本框 1"/>
          <p:cNvSpPr txBox="1"/>
          <p:nvPr/>
        </p:nvSpPr>
        <p:spPr>
          <a:xfrm>
            <a:off x="563245" y="896303"/>
            <a:ext cx="7834313" cy="56311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#include&lt;iostream&gt;  </a:t>
            </a:r>
            <a:r>
              <a:rPr 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//NOIP2010</a:t>
            </a:r>
            <a:endParaRPr sz="20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using namespace std;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const int NUM=5;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int r(int n) {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int i;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if(n&lt;=NUM)  return 0;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for(i=1; i&lt;=NUM; i++)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if(r(n-i)&lt;0)  return i;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return -1;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}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int main() {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int n;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cin&gt;&gt;n;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cout&lt;&lt;r(n)&lt;&lt;endl;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return 0;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}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//输入：16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//输出：4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3" name="矩形 3"/>
          <p:cNvSpPr/>
          <p:nvPr/>
        </p:nvSpPr>
        <p:spPr>
          <a:xfrm>
            <a:off x="344488" y="307023"/>
            <a:ext cx="4953000" cy="5892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例三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81634" name="矩形 4"/>
          <p:cNvSpPr/>
          <p:nvPr/>
        </p:nvSpPr>
        <p:spPr>
          <a:xfrm>
            <a:off x="2476500" y="-24039512"/>
            <a:ext cx="4953000" cy="114792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一、时空间复杂度（对渐进复杂度的理解）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12：11、20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13：7、15、19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16：14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二、算法（还是以考察算法的时间复杂度为主  排序+查找+最短路+最小最大生成）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08：5、10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09：8、19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10：13、17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11：7、9、17、19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12：5、7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13：3、9、14、16、17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14：7、12、14、15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15：11、12、14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16：13、15、18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三、数据结构（链表、队列、栈、树、图、哈希表）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07：2、7、9、14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08：4、6、8、16、18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09：5、6、7、9、16、17、18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10：7、9、11、15、19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11：3、5、11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12：12、13、15、16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13：5、6、8、11、18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14：6、11、13、19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15：5、6、7、8、9、13、19、20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16：5、6、7、8、12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四、逻辑运算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07：6、11、12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五、二进制编码、进制转换、奇怪的数学题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07：5、8、13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08：3、7、15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10：1、2、5、14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11：1、2、13、15、18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13：1、2、13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14：2、3、9、10、20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15：1、3、4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16：2、3、4、10、11、19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六、计算机知识（计算机发展历史、大学计算机专业课（计组+操作系统+网络）、联赛规则和历史）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07：1、3、4、10、15、16、17、18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08：1、2、9、11、12、14、17、19、20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09：1、2、10、11、12、13、14、15、20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10：4、6、8、10、12、16、18、20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11：4、8、10、14、16、20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12：1、2、3、4、6、8、9、10、14、19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13：4、10、12、20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14：1、4、5、8、17、18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15：2、15、16、17、18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16：1、9、16、17、20</a:t>
            </a:r>
          </a:p>
        </p:txBody>
      </p:sp>
      <p:sp>
        <p:nvSpPr>
          <p:cNvPr id="581635" name="矩形 5"/>
          <p:cNvSpPr/>
          <p:nvPr/>
        </p:nvSpPr>
        <p:spPr>
          <a:xfrm>
            <a:off x="344488" y="1557338"/>
            <a:ext cx="9361487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b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</a:b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81636" name="文本框 1"/>
          <p:cNvSpPr txBox="1"/>
          <p:nvPr/>
        </p:nvSpPr>
        <p:spPr>
          <a:xfrm>
            <a:off x="563245" y="896303"/>
            <a:ext cx="7834313" cy="59391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#include &lt;iostream&gt;  </a:t>
            </a:r>
            <a:r>
              <a:rPr 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//NOIP2014</a:t>
            </a:r>
            <a:endParaRPr sz="20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using namespace std;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int fun(int  n, int  minNum, int  maxNum) {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int tot, i;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if (n==0)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return 1;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tot=0;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for(i=minNum; i&lt;=maxNum; i++)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tot+=fun(n-1, i+1, maxNum);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return tot;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}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int main() {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int n,m;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cin&gt;&gt;n&gt;&gt;m;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cout&lt;&lt;fun(m,1,n)&lt;&lt;endl;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return 0;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}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//输入： 6 3</a:t>
            </a:r>
          </a:p>
          <a:p>
            <a:pPr eaLnBrk="0" hangingPunct="0"/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//输出：20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3" name="矩形 3"/>
          <p:cNvSpPr/>
          <p:nvPr/>
        </p:nvSpPr>
        <p:spPr>
          <a:xfrm>
            <a:off x="344488" y="54928"/>
            <a:ext cx="4953000" cy="5892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例四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81634" name="矩形 4"/>
          <p:cNvSpPr/>
          <p:nvPr/>
        </p:nvSpPr>
        <p:spPr>
          <a:xfrm>
            <a:off x="2476500" y="-24039512"/>
            <a:ext cx="4953000" cy="114792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一、时空间复杂度（对渐进复杂度的理解）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12：11、20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13：7、15、19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16：14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二、算法（还是以考察算法的时间复杂度为主  排序+查找+最短路+最小最大生成）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08：5、10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09：8、19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10：13、17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11：7、9、17、19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12：5、7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13：3、9、14、16、17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14：7、12、14、15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15：11、12、14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16：13、15、18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三、数据结构（链表、队列、栈、树、图、哈希表）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07：2、7、9、14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08：4、6、8、16、18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09：5、6、7、9、16、17、18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10：7、9、11、15、19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11：3、5、11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12：12、13、15、16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13：5、6、8、11、18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14：6、11、13、19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15：5、6、7、8、9、13、19、20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16：5、6、7、8、12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四、逻辑运算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07：6、11、12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五、二进制编码、进制转换、奇怪的数学题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07：5、8、13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08：3、7、15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10：1、2、5、14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11：1、2、13、15、18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13：1、2、13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14：2、3、9、10、20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15：1、3、4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16：2、3、4、10、11、19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六、计算机知识（计算机发展历史、大学计算机专业课（计组+操作系统+网络）、联赛规则和历史）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07：1、3、4、10、15、16、17、18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08：1、2、9、11、12、14、17、19、20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09：1、2、10、11、12、13、14、15、20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10：4、6、8、10、12、16、18、20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11：4、8、10、14、16、20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12：1、2、3、4、6、8、9、10、14、19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13：4、10、12、20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14：1、4、5、8、17、18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15：2、15、16、17、18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16：1、9、16、17、20</a:t>
            </a:r>
          </a:p>
        </p:txBody>
      </p:sp>
      <p:sp>
        <p:nvSpPr>
          <p:cNvPr id="581635" name="矩形 5"/>
          <p:cNvSpPr/>
          <p:nvPr/>
        </p:nvSpPr>
        <p:spPr>
          <a:xfrm>
            <a:off x="344488" y="1557338"/>
            <a:ext cx="9361487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b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</a:b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81636" name="文本框 1"/>
          <p:cNvSpPr txBox="1"/>
          <p:nvPr/>
        </p:nvSpPr>
        <p:spPr>
          <a:xfrm>
            <a:off x="542290" y="644208"/>
            <a:ext cx="7834313" cy="56311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#include&lt;iostream&gt;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using namespace std;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int fun(int n, int fromPos, int toPos) {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int t, tot;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if (n == 0)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return 0;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for (t = 1; t &lt;= 3; t++)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if (t != fromPos &amp;&amp; t != toPos) break;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tot = 0;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tot += fun(n - 1, fromPos, t);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tot++;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tot += fun(n - 1, t, toPos);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return tot;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}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int main() {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int n;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cin &gt;&gt; n;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cout &lt;&lt; fun(n, 1, 3) &lt;&lt; endl;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return 0;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}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44640" y="3575050"/>
            <a:ext cx="254000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eaLnBrk="0" hangingPunct="0"/>
            <a:r>
              <a:rPr sz="2800" dirty="0">
                <a:sym typeface="MS PGothic" panose="020B0600070205080204" pitchFamily="34" charset="-128"/>
              </a:rPr>
              <a:t>//输入：5</a:t>
            </a:r>
            <a:endParaRPr sz="28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/>
            <a:r>
              <a:rPr sz="2800" dirty="0">
                <a:sym typeface="MS PGothic" panose="020B0600070205080204" pitchFamily="34" charset="-128"/>
              </a:rPr>
              <a:t>//输出：31</a:t>
            </a:r>
            <a:endParaRPr lang="zh-CN" altLang="en-US" sz="2800" dirty="0">
              <a:sym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3" name="矩形 3"/>
          <p:cNvSpPr/>
          <p:nvPr/>
        </p:nvSpPr>
        <p:spPr>
          <a:xfrm>
            <a:off x="344488" y="54928"/>
            <a:ext cx="4953000" cy="5892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例五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81634" name="矩形 4"/>
          <p:cNvSpPr/>
          <p:nvPr/>
        </p:nvSpPr>
        <p:spPr>
          <a:xfrm>
            <a:off x="2476500" y="-24039512"/>
            <a:ext cx="4953000" cy="114792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一、时空间复杂度（对渐进复杂度的理解）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12：11、20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13：7、15、19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16：14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二、算法（还是以考察算法的时间复杂度为主  排序+查找+最短路+最小最大生成）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08：5、10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09：8、19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10：13、17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11：7、9、17、19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12：5、7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13：3、9、14、16、17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14：7、12、14、15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15：11、12、14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16：13、15、18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三、数据结构（链表、队列、栈、树、图、哈希表）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07：2、7、9、14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08：4、6、8、16、18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09：5、6、7、9、16、17、18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10：7、9、11、15、19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11：3、5、11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12：12、13、15、16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13：5、6、8、11、18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14：6、11、13、19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15：5、6、7、8、9、13、19、20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16：5、6、7、8、12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四、逻辑运算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07：6、11、12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五、二进制编码、进制转换、奇怪的数学题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07：5、8、13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08：3、7、15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10：1、2、5、14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11：1、2、13、15、18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13：1、2、13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14：2、3、9、10、20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15：1、3、4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16：2、3、4、10、11、19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六、计算机知识（计算机发展历史、大学计算机专业课（计组+操作系统+网络）、联赛规则和历史）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07：1、3、4、10、15、16、17、18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08：1、2、9、11、12、14、17、19、20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09：1、2、10、11、12、13、14、15、20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10：4、6、8、10、12、16、18、20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11：4、8、10、14、16、20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12：1、2、3、4、6、8、9、10、14、19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13：4、10、12、20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14：1、4、5、8、17、18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15：2、15、16、17、18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16：1、9、16、17、20</a:t>
            </a:r>
          </a:p>
        </p:txBody>
      </p:sp>
      <p:sp>
        <p:nvSpPr>
          <p:cNvPr id="581635" name="矩形 5"/>
          <p:cNvSpPr/>
          <p:nvPr/>
        </p:nvSpPr>
        <p:spPr>
          <a:xfrm>
            <a:off x="344488" y="1557338"/>
            <a:ext cx="9361487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b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</a:b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81636" name="文本框 1"/>
          <p:cNvSpPr txBox="1"/>
          <p:nvPr/>
        </p:nvSpPr>
        <p:spPr>
          <a:xfrm>
            <a:off x="542290" y="644208"/>
            <a:ext cx="7834313" cy="53543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#include&lt;iostream&gt; </a:t>
            </a:r>
            <a:r>
              <a:rPr 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//NOIP2017</a:t>
            </a:r>
            <a:endParaRPr sz="18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using namespace std;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int g(int m, int n, int x) {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int ans = 0;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int i;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if (n == 1)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return 1;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for (i = x; i &lt;= m / n; i++) 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                            ans += g(m - i, n - 1, i);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return ans;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}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int main() {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int t, m, n;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cin &gt;&gt; m &gt;&gt; n;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cout &lt;&lt; g(m, n, 0) &lt;&lt; endl;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return 0;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}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//输入：8 4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//输出：15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5" name="矩形 3"/>
          <p:cNvSpPr/>
          <p:nvPr/>
        </p:nvSpPr>
        <p:spPr>
          <a:xfrm>
            <a:off x="344488" y="506413"/>
            <a:ext cx="4953000" cy="5889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四、具体算法</a:t>
            </a:r>
          </a:p>
        </p:txBody>
      </p:sp>
      <p:sp>
        <p:nvSpPr>
          <p:cNvPr id="579586" name="矩形 4"/>
          <p:cNvSpPr/>
          <p:nvPr/>
        </p:nvSpPr>
        <p:spPr>
          <a:xfrm>
            <a:off x="2476500" y="-24039512"/>
            <a:ext cx="4953000" cy="114792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一、时空间复杂度（对渐进复杂度的理解）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12：11、20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13：7、15、19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16：14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二、算法（还是以考察算法的时间复杂度为主  排序+查找+最短路+最小最大生成）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08：5、10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09：8、19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10：13、17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11：7、9、17、19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12：5、7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13：3、9、14、16、17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14：7、12、14、15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15：11、12、14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16：13、15、18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三、数据结构（链表、队列、栈、树、图、哈希表）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07：2、7、9、14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08：4、6、8、16、18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09：5、6、7、9、16、17、18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10：7、9、11、15、19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11：3、5、11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12：12、13、15、16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13：5、6、8、11、18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14：6、11、13、19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15：5、6、7、8、9、13、19、20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16：5、6、7、8、12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四、逻辑运算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07：6、11、12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五、二进制编码、进制转换、奇怪的数学题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07：5、8、13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08：3、7、15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10：1、2、5、14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11：1、2、13、15、18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13：1、2、13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14：2、3、9、10、20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15：1、3、4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16：2、3、4、10、11、19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六、计算机知识（计算机发展历史、大学计算机专业课（计组+操作系统+网络）、联赛规则和历史）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07：1、3、4、10、15、16、17、18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08：1、2、9、11、12、14、17、19、20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09：1、2、10、11、12、13、14、15、20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10：4、6、8、10、12、16、18、20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11：4、8、10、14、16、20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12：1、2、3、4、6、8、9、10、14、19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13：4、10、12、20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14：1、4、5、8、17、18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15：2、15、16、17、18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16：1、9、16、17、20</a:t>
            </a:r>
          </a:p>
        </p:txBody>
      </p:sp>
      <p:sp>
        <p:nvSpPr>
          <p:cNvPr id="579587" name="矩形 5"/>
          <p:cNvSpPr/>
          <p:nvPr/>
        </p:nvSpPr>
        <p:spPr>
          <a:xfrm>
            <a:off x="344488" y="1252538"/>
            <a:ext cx="9361487" cy="60007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难题！此类题目有时很难一下看出题目意图，因为给定程序往往是某算法的变式或者非标准写法，但是一旦明确是什么算法之后解题会非常简单。解决此类问题必须要熟知各种常见算法的标准解法，根据程序框架大胆猜想，模拟一些小数据验证猜想的正确。现在给出常见算法在历年真题和模拟题中的代码，大家可以通过比较同一算法的不同写法来总结。</a:t>
            </a:r>
          </a:p>
          <a:p>
            <a:pPr eaLnBrk="0" hangingPunct="0"/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/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一些常见的算法：</a:t>
            </a:r>
          </a:p>
          <a:p>
            <a:pPr eaLnBrk="0" hangingPunct="0"/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约瑟夫环、幻方、求逆序对、快速（归并）排序相关操作、快速幂、组合数学（动态规划）、杨辉三角、二进制、搜索（遍历）、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gcd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相关。</a:t>
            </a:r>
          </a:p>
          <a:p>
            <a:pPr eaLnBrk="0" hangingPunct="0"/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这些算法可以按照三个大类总结：</a:t>
            </a:r>
          </a:p>
          <a:p>
            <a:pPr eaLnBrk="0" hangingPunct="0"/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1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、模拟</a:t>
            </a:r>
          </a:p>
          <a:p>
            <a:pPr eaLnBrk="0" hangingPunct="0"/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2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、分治</a:t>
            </a:r>
          </a:p>
          <a:p>
            <a:pPr eaLnBrk="0" hangingPunct="0"/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3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、搜索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&amp;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遍历</a:t>
            </a:r>
            <a:b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</a:b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09" name="矩形 3"/>
          <p:cNvSpPr/>
          <p:nvPr/>
        </p:nvSpPr>
        <p:spPr>
          <a:xfrm>
            <a:off x="344488" y="738188"/>
            <a:ext cx="4953000" cy="5889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四、具体算法</a:t>
            </a:r>
          </a:p>
        </p:txBody>
      </p:sp>
      <p:sp>
        <p:nvSpPr>
          <p:cNvPr id="606210" name="矩形 4"/>
          <p:cNvSpPr/>
          <p:nvPr/>
        </p:nvSpPr>
        <p:spPr>
          <a:xfrm>
            <a:off x="2476500" y="-24039512"/>
            <a:ext cx="4953000" cy="114792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一、时空间复杂度（对渐进复杂度的理解）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12：11、20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13：7、15、19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16：14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二、算法（还是以考察算法的时间复杂度为主  排序+查找+最短路+最小最大生成）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08：5、10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09：8、19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10：13、17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11：7、9、17、19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12：5、7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13：3、9、14、16、17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14：7、12、14、15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15：11、12、14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16：13、15、18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三、数据结构（链表、队列、栈、树、图、哈希表）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07：2、7、9、14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08：4、6、8、16、18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09：5、6、7、9、16、17、18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10：7、9、11、15、19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11：3、5、11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12：12、13、15、16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13：5、6、8、11、18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14：6、11、13、19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15：5、6、7、8、9、13、19、20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16：5、6、7、8、12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四、逻辑运算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07：6、11、12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五、二进制编码、进制转换、奇怪的数学题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07：5、8、13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08：3、7、15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10：1、2、5、14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11：1、2、13、15、18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13：1、2、13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14：2、3、9、10、20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15：1、3、4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16：2、3、4、10、11、19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六、计算机知识（计算机发展历史、大学计算机专业课（计组+操作系统+网络）、联赛规则和历史）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07：1、3、4、10、15、16、17、18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08：1、2、9、11、12、14、17、19、20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09：1、2、10、11、12、13、14、15、20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10：4、6、8、10、12、16、18、20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11：4、8、10、14、16、20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12：1、2、3、4、6、8、9、10、14、19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13：4、10、12、20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14：1、4、5、8、17、18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15：2、15、16、17、18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16：1、9、16、17、20</a:t>
            </a:r>
          </a:p>
        </p:txBody>
      </p:sp>
      <p:sp>
        <p:nvSpPr>
          <p:cNvPr id="606211" name="矩形 5"/>
          <p:cNvSpPr/>
          <p:nvPr/>
        </p:nvSpPr>
        <p:spPr>
          <a:xfrm>
            <a:off x="344488" y="1327150"/>
            <a:ext cx="9361487" cy="52625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08 3 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全排列</a:t>
            </a:r>
          </a:p>
          <a:p>
            <a:pPr eaLnBrk="0" hangingPunct="0"/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09 1 gcd</a:t>
            </a:r>
          </a:p>
          <a:p>
            <a:pPr eaLnBrk="0" hangingPunct="0"/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09 3 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杨辉三角</a:t>
            </a:r>
          </a:p>
          <a:p>
            <a:pPr eaLnBrk="0" hangingPunct="0"/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09 4 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分数化小数</a:t>
            </a:r>
          </a:p>
          <a:p>
            <a:pPr eaLnBrk="0" hangingPunct="0"/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10 2 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归并排序合并操作</a:t>
            </a:r>
          </a:p>
          <a:p>
            <a:pPr eaLnBrk="0" hangingPunct="0"/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10 4 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图上遍历</a:t>
            </a:r>
          </a:p>
          <a:p>
            <a:pPr eaLnBrk="0" hangingPunct="0"/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11-1 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找中位数</a:t>
            </a:r>
          </a:p>
          <a:p>
            <a:pPr eaLnBrk="0" hangingPunct="0"/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11-2 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斐波那契</a:t>
            </a:r>
          </a:p>
          <a:p>
            <a:pPr eaLnBrk="0" hangingPunct="0"/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11-3 dfs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最长路</a:t>
            </a:r>
          </a:p>
          <a:p>
            <a:pPr eaLnBrk="0" hangingPunct="0"/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11-4 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二进制相关</a:t>
            </a:r>
          </a:p>
          <a:p>
            <a:pPr eaLnBrk="0" hangingPunct="0"/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12-1 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冒泡</a:t>
            </a:r>
          </a:p>
          <a:p>
            <a:pPr eaLnBrk="0" hangingPunct="0"/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12-2 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约数个数</a:t>
            </a:r>
          </a:p>
          <a:p>
            <a:pPr eaLnBrk="0" hangingPunct="0"/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12-3 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二进制合并</a:t>
            </a:r>
          </a:p>
          <a:p>
            <a:pPr eaLnBrk="0" hangingPunct="0"/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12-4 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树的遍历</a:t>
            </a:r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1" name="矩形 3"/>
          <p:cNvSpPr/>
          <p:nvPr/>
        </p:nvSpPr>
        <p:spPr>
          <a:xfrm>
            <a:off x="333375" y="307975"/>
            <a:ext cx="7453313" cy="5889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08-18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历年阅读程序类型分布：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73442" name="矩形 4"/>
          <p:cNvSpPr/>
          <p:nvPr/>
        </p:nvSpPr>
        <p:spPr>
          <a:xfrm>
            <a:off x="2476500" y="-24039512"/>
            <a:ext cx="4953000" cy="114792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一、时空间复杂度（对渐进复杂度的理解）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12：11、20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13：7、15、19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16：14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二、算法（还是以考察算法的时间复杂度为主  排序+查找+最短路+最小最大生成）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08：5、10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09：8、19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10：13、17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11：7、9、17、19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12：5、7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13：3、9、14、16、17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14：7、12、14、15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15：11、12、14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16：13、15、18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三、数据结构（链表、队列、栈、树、图、哈希表）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07：2、7、9、14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08：4、6、8、16、18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09：5、6、7、9、16、17、18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10：7、9、11、15、19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11：3、5、11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12：12、13、15、16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13：5、6、8、11、18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14：6、11、13、19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15：5、6、7、8、9、13、19、20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16：5、6、7、8、12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四、逻辑运算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07：6、11、12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五、二进制编码、进制转换、奇怪的数学题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07：5、8、13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08：3、7、15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10：1、2、5、14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11：1、2、13、15、18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13：1、2、13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14：2、3、9、10、20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15：1、3、4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16：2、3、4、10、11、19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六、计算机知识（计算机发展历史、大学计算机专业课（计组+操作系统+网络）、联赛规则和历史）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07：1、3、4、10、15、16、17、18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08：1、2、9、11、12、14、17、19、20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09：1、2、10、11、12、13、14、15、20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10：4、6、8、10、12、16、18、20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11：4、8、10、14、16、20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12：1、2、3、4、6、8、9、10、14、19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13：4、10、12、20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14：1、4、5、8、17、18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15：2、15、16、17、18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16：1、9、16、17、20</a:t>
            </a:r>
          </a:p>
        </p:txBody>
      </p:sp>
      <p:sp>
        <p:nvSpPr>
          <p:cNvPr id="573443" name="矩形 5"/>
          <p:cNvSpPr/>
          <p:nvPr/>
        </p:nvSpPr>
        <p:spPr>
          <a:xfrm>
            <a:off x="500063" y="2622550"/>
            <a:ext cx="2662237" cy="41529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08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：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1342</a:t>
            </a:r>
          </a:p>
          <a:p>
            <a:pPr eaLnBrk="0" hangingPunct="0"/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09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：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4144</a:t>
            </a:r>
          </a:p>
          <a:p>
            <a:pPr eaLnBrk="0" hangingPunct="0"/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10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：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1434</a:t>
            </a:r>
          </a:p>
          <a:p>
            <a:pPr eaLnBrk="0" hangingPunct="0"/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11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：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4444</a:t>
            </a:r>
          </a:p>
          <a:p>
            <a:pPr eaLnBrk="0" hangingPunct="0"/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12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：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4444</a:t>
            </a:r>
          </a:p>
          <a:p>
            <a:pPr eaLnBrk="0" hangingPunct="0"/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13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：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2144</a:t>
            </a:r>
          </a:p>
          <a:p>
            <a:pPr eaLnBrk="0" hangingPunct="0"/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14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：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1324</a:t>
            </a:r>
          </a:p>
          <a:p>
            <a:pPr eaLnBrk="0" hangingPunct="0"/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15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：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1123</a:t>
            </a:r>
          </a:p>
          <a:p>
            <a:pPr eaLnBrk="0" hangingPunct="0"/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16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：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1224</a:t>
            </a:r>
          </a:p>
          <a:p>
            <a:pPr eaLnBrk="0" hangingPunct="0"/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17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：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3444</a:t>
            </a:r>
            <a:b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</a:b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73444" name="矩形 5"/>
          <p:cNvSpPr/>
          <p:nvPr/>
        </p:nvSpPr>
        <p:spPr>
          <a:xfrm>
            <a:off x="3714750" y="1981200"/>
            <a:ext cx="5422900" cy="41529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根据历年的题型分布可以看出，阅读程序题着重考察考生阅读代码、手工模拟的能力，同时也非常看重考生平时对一些常见算法的积累。</a:t>
            </a:r>
          </a:p>
          <a:p>
            <a:pPr eaLnBrk="0" hangingPunct="0"/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/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/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原则：优先判断程序意图，若能直接看出最好，无法直接看出，手工模拟简单数据找规律，实在不行小数据情况模拟到底。</a:t>
            </a:r>
            <a:b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</a:b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73445" name="文本框 2"/>
          <p:cNvSpPr txBox="1"/>
          <p:nvPr/>
        </p:nvSpPr>
        <p:spPr>
          <a:xfrm>
            <a:off x="438150" y="1341438"/>
            <a:ext cx="3336925" cy="11985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1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、数学计算题、简单模拟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2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、字符串输出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3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、递归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4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、具体算法</a:t>
            </a:r>
          </a:p>
        </p:txBody>
      </p:sp>
    </p:spTree>
  </p:cSld>
  <p:clrMapOvr>
    <a:masterClrMapping/>
  </p:clrMapOvr>
  <p:transition>
    <p:rand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3" name="矩形 3"/>
          <p:cNvSpPr/>
          <p:nvPr/>
        </p:nvSpPr>
        <p:spPr>
          <a:xfrm>
            <a:off x="344488" y="738188"/>
            <a:ext cx="4953000" cy="5889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四、具体算法</a:t>
            </a:r>
          </a:p>
        </p:txBody>
      </p:sp>
      <p:sp>
        <p:nvSpPr>
          <p:cNvPr id="607234" name="矩形 4"/>
          <p:cNvSpPr/>
          <p:nvPr/>
        </p:nvSpPr>
        <p:spPr>
          <a:xfrm>
            <a:off x="2476500" y="-24039512"/>
            <a:ext cx="4953000" cy="114792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一、时空间复杂度（对渐进复杂度的理解）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12：11、20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13：7、15、19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16：14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二、算法（还是以考察算法的时间复杂度为主  排序+查找+最短路+最小最大生成）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08：5、10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09：8、19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10：13、17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11：7、9、17、19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12：5、7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13：3、9、14、16、17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14：7、12、14、15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15：11、12、14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16：13、15、18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三、数据结构（链表、队列、栈、树、图、哈希表）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07：2、7、9、14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08：4、6、8、16、18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09：5、6、7、9、16、17、18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10：7、9、11、15、19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11：3、5、11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12：12、13、15、16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13：5、6、8、11、18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14：6、11、13、19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15：5、6、7、8、9、13、19、20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16：5、6、7、8、12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四、逻辑运算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07：6、11、12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五、二进制编码、进制转换、奇怪的数学题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07：5、8、13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08：3、7、15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10：1、2、5、14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11：1、2、13、15、18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13：1、2、13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14：2、3、9、10、20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15：1、3、4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16：2、3、4、10、11、19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六、计算机知识（计算机发展历史、大学计算机专业课（计组+操作系统+网络）、联赛规则和历史）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07：1、3、4、10、15、16、17、18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08：1、2、9、11、12、14、17、19、20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09：1、2、10、11、12、13、14、15、20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10：4、6、8、10、12、16、18、20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11：4、8、10、14、16、20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12：1、2、3、4、6、8、9、10、14、19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13：4、10、12、20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14：1、4、5、8、17、18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15：2、15、16、17、18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16：1、9、16、17、20</a:t>
            </a:r>
          </a:p>
        </p:txBody>
      </p:sp>
      <p:sp>
        <p:nvSpPr>
          <p:cNvPr id="607235" name="矩形 5"/>
          <p:cNvSpPr/>
          <p:nvPr/>
        </p:nvSpPr>
        <p:spPr>
          <a:xfrm>
            <a:off x="344488" y="1327150"/>
            <a:ext cx="9361487" cy="3046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13-3 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最长上升子序列</a:t>
            </a:r>
          </a:p>
          <a:p>
            <a:pPr eaLnBrk="0" hangingPunct="0"/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13-4 dfs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求最大连通块</a:t>
            </a:r>
          </a:p>
          <a:p>
            <a:pPr eaLnBrk="0" hangingPunct="0"/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14-4 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约瑟夫环</a:t>
            </a:r>
          </a:p>
          <a:p>
            <a:pPr eaLnBrk="0" hangingPunct="0"/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16 4 dfs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求树的重心</a:t>
            </a: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17 2 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幻方</a:t>
            </a:r>
          </a:p>
          <a:p>
            <a:pPr eaLnBrk="0" hangingPunct="0"/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17 3 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逆序对</a:t>
            </a:r>
          </a:p>
          <a:p>
            <a:pPr eaLnBrk="0" hangingPunct="0"/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17 4 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矩阵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45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度反弹</a:t>
            </a:r>
          </a:p>
          <a:p>
            <a:pPr eaLnBrk="0" hangingPunct="0"/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09" name="矩形 3"/>
          <p:cNvSpPr/>
          <p:nvPr/>
        </p:nvSpPr>
        <p:spPr>
          <a:xfrm>
            <a:off x="344488" y="738188"/>
            <a:ext cx="4953000" cy="5889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、模拟</a:t>
            </a:r>
          </a:p>
        </p:txBody>
      </p:sp>
      <p:sp>
        <p:nvSpPr>
          <p:cNvPr id="580610" name="矩形 4"/>
          <p:cNvSpPr/>
          <p:nvPr/>
        </p:nvSpPr>
        <p:spPr>
          <a:xfrm>
            <a:off x="2476500" y="-24039512"/>
            <a:ext cx="4953000" cy="114792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一、时空间复杂度（对渐进复杂度的理解）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12：11、20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13：7、15、19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16：14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二、算法（还是以考察算法的时间复杂度为主  排序+查找+最短路+最小最大生成）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08：5、10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09：8、19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10：13、17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11：7、9、17、19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12：5、7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13：3、9、14、16、17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14：7、12、14、15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15：11、12、14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16：13、15、18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三、数据结构（链表、队列、栈、树、图、哈希表）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07：2、7、9、14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08：4、6、8、16、18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09：5、6、7、9、16、17、18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10：7、9、11、15、19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11：3、5、11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12：12、13、15、16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13：5、6、8、11、18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14：6、11、13、19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15：5、6、7、8、9、13、19、20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16：5、6、7、8、12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四、逻辑运算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07：6、11、12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五、二进制编码、进制转换、奇怪的数学题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07：5、8、13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08：3、7、15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10：1、2、5、14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11：1、2、13、15、18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13：1、2、13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14：2、3、9、10、20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15：1、3、4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16：2、3、4、10、11、19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六、计算机知识（计算机发展历史、大学计算机专业课（计组+操作系统+网络）、联赛规则和历史）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07：1、3、4、10、15、16、17、18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08：1、2、9、11、12、14、17、19、20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09：1、2、10、11、12、13、14、15、20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10：4、6、8、10、12、16、18、20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11：4、8、10、14、16、20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12：1、2、3、4、6、8、9、10、14、19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13：4、10、12、20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14：1、4、5、8、17、18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15：2、15、16、17、18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16：1、9、16、17、20</a:t>
            </a:r>
          </a:p>
        </p:txBody>
      </p:sp>
      <p:sp>
        <p:nvSpPr>
          <p:cNvPr id="580611" name="矩形 5"/>
          <p:cNvSpPr/>
          <p:nvPr/>
        </p:nvSpPr>
        <p:spPr>
          <a:xfrm>
            <a:off x="344488" y="1557338"/>
            <a:ext cx="9361487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b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</a:b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80612" name="文本框 1"/>
          <p:cNvSpPr txBox="1"/>
          <p:nvPr/>
        </p:nvSpPr>
        <p:spPr>
          <a:xfrm>
            <a:off x="511175" y="2303463"/>
            <a:ext cx="7832725" cy="19383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此类算法的难点在于很难从整体程序框架看出，考生往往需要通过模拟一些小数据才能发现算法的真面目：</a:t>
            </a:r>
          </a:p>
          <a:p>
            <a:pPr eaLnBrk="0" hangingPunct="0"/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/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约瑟夫环、幻方、组合数学（动态规划）、杨辉三角、二进制、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gcd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相关。</a:t>
            </a:r>
          </a:p>
        </p:txBody>
      </p:sp>
    </p:spTree>
  </p:cSld>
  <p:clrMapOvr>
    <a:masterClrMapping/>
  </p:clrMapOvr>
  <p:transition>
    <p:rand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3" name="矩形 3"/>
          <p:cNvSpPr/>
          <p:nvPr/>
        </p:nvSpPr>
        <p:spPr>
          <a:xfrm>
            <a:off x="344488" y="738188"/>
            <a:ext cx="4953000" cy="5892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1.1 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约瑟夫环（一）</a:t>
            </a:r>
          </a:p>
        </p:txBody>
      </p:sp>
      <p:sp>
        <p:nvSpPr>
          <p:cNvPr id="581634" name="矩形 4"/>
          <p:cNvSpPr/>
          <p:nvPr/>
        </p:nvSpPr>
        <p:spPr>
          <a:xfrm>
            <a:off x="2476500" y="-24039512"/>
            <a:ext cx="4953000" cy="114792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一、时空间复杂度（对渐进复杂度的理解）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12：11、20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13：7、15、19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16：14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二、算法（还是以考察算法的时间复杂度为主  排序+查找+最短路+最小最大生成）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08：5、10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09：8、19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10：13、17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11：7、9、17、19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12：5、7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13：3、9、14、16、17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14：7、12、14、15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15：11、12、14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16：13、15、18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三、数据结构（链表、队列、栈、树、图、哈希表）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07：2、7、9、14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08：4、6、8、16、18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09：5、6、7、9、16、17、18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10：7、9、11、15、19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11：3、5、11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12：12、13、15、16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13：5、6、8、11、18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14：6、11、13、19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15：5、6、7、8、9、13、19、20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16：5、6、7、8、12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四、逻辑运算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07：6、11、12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五、二进制编码、进制转换、奇怪的数学题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07：5、8、13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08：3、7、15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10：1、2、5、14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11：1、2、13、15、18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13：1、2、13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14：2、3、9、10、20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15：1、3、4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16：2、3、4、10、11、19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六、计算机知识（计算机发展历史、大学计算机专业课（计组+操作系统+网络）、联赛规则和历史）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07：1、3、4、10、15、16、17、18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08：1、2、9、11、12、14、17、19、20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09：1、2、10、11、12、13、14、15、20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10：4、6、8、10、12、16、18、20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11：4、8、10、14、16、20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12：1、2、3、4、6、8、9、10、14、19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13：4、10、12、20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14：1、4、5、8、17、18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15：2、15、16、17、18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16：1、9、16、17、20</a:t>
            </a:r>
          </a:p>
        </p:txBody>
      </p:sp>
      <p:sp>
        <p:nvSpPr>
          <p:cNvPr id="581635" name="矩形 5"/>
          <p:cNvSpPr/>
          <p:nvPr/>
        </p:nvSpPr>
        <p:spPr>
          <a:xfrm>
            <a:off x="344488" y="1557338"/>
            <a:ext cx="9361487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b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</a:b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81636" name="文本框 1"/>
          <p:cNvSpPr txBox="1"/>
          <p:nvPr/>
        </p:nvSpPr>
        <p:spPr>
          <a:xfrm>
            <a:off x="552450" y="1557338"/>
            <a:ext cx="7834313" cy="4708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解法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1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：出队打标记模拟</a:t>
            </a:r>
            <a:endParaRPr lang="zh-CN" sz="20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/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//NOIP2014</a:t>
            </a:r>
            <a:endParaRPr lang="zh-CN" sz="20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/>
            <a:r>
              <a:rPr 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#include &lt;iostream&gt;</a:t>
            </a:r>
          </a:p>
          <a:p>
            <a:pPr eaLnBrk="0" hangingPunct="0"/>
            <a:r>
              <a:rPr 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using namespace std;</a:t>
            </a:r>
          </a:p>
          <a:p>
            <a:pPr eaLnBrk="0" hangingPunct="0"/>
            <a:r>
              <a:rPr 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const int SIZE=100;</a:t>
            </a:r>
          </a:p>
          <a:p>
            <a:pPr eaLnBrk="0" hangingPunct="0"/>
            <a:r>
              <a:rPr 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int alive[SIZE];</a:t>
            </a:r>
          </a:p>
          <a:p>
            <a:pPr eaLnBrk="0" hangingPunct="0"/>
            <a:r>
              <a:rPr 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int n;</a:t>
            </a:r>
          </a:p>
          <a:p>
            <a:pPr eaLnBrk="0" hangingPunct="0"/>
            <a:r>
              <a:rPr 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int next(int num) {</a:t>
            </a:r>
          </a:p>
          <a:p>
            <a:pPr eaLnBrk="0" hangingPunct="0"/>
            <a:r>
              <a:rPr 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do {</a:t>
            </a:r>
          </a:p>
          <a:p>
            <a:pPr eaLnBrk="0" hangingPunct="0"/>
            <a:r>
              <a:rPr 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num++;</a:t>
            </a:r>
          </a:p>
          <a:p>
            <a:pPr eaLnBrk="0" hangingPunct="0"/>
            <a:r>
              <a:rPr 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if(num&gt;n)</a:t>
            </a:r>
          </a:p>
          <a:p>
            <a:pPr eaLnBrk="0" hangingPunct="0"/>
            <a:r>
              <a:rPr 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num=1;</a:t>
            </a:r>
          </a:p>
          <a:p>
            <a:pPr eaLnBrk="0" hangingPunct="0"/>
            <a:r>
              <a:rPr 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} while (alive[num]==0);</a:t>
            </a:r>
          </a:p>
          <a:p>
            <a:pPr eaLnBrk="0" hangingPunct="0"/>
            <a:r>
              <a:rPr 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return num;</a:t>
            </a:r>
          </a:p>
          <a:p>
            <a:pPr eaLnBrk="0" hangingPunct="0"/>
            <a:r>
              <a:rPr 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}</a:t>
            </a:r>
          </a:p>
        </p:txBody>
      </p:sp>
    </p:spTree>
  </p:cSld>
  <p:clrMapOvr>
    <a:masterClrMapping/>
  </p:clrMapOvr>
  <p:transition>
    <p:rand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7" name="矩形 4"/>
          <p:cNvSpPr/>
          <p:nvPr/>
        </p:nvSpPr>
        <p:spPr>
          <a:xfrm>
            <a:off x="2476500" y="-24039512"/>
            <a:ext cx="4953000" cy="2444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82658" name="矩形 5"/>
          <p:cNvSpPr/>
          <p:nvPr/>
        </p:nvSpPr>
        <p:spPr>
          <a:xfrm>
            <a:off x="344488" y="1557338"/>
            <a:ext cx="9361487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b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</a:b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82659" name="文本框 1"/>
          <p:cNvSpPr txBox="1"/>
          <p:nvPr/>
        </p:nvSpPr>
        <p:spPr>
          <a:xfrm>
            <a:off x="533400" y="403225"/>
            <a:ext cx="7832725" cy="56311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int main() {</a:t>
            </a:r>
          </a:p>
          <a:p>
            <a:pPr eaLnBrk="0" hangingPunct="0"/>
            <a:r>
              <a:rPr 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int m,i,j,num;</a:t>
            </a:r>
          </a:p>
          <a:p>
            <a:pPr eaLnBrk="0" hangingPunct="0"/>
            <a:r>
              <a:rPr 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cin&gt;&gt;n&gt;&gt;m;</a:t>
            </a:r>
          </a:p>
          <a:p>
            <a:pPr eaLnBrk="0" hangingPunct="0"/>
            <a:r>
              <a:rPr 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for(i=1; i&lt;=n; i++)</a:t>
            </a:r>
          </a:p>
          <a:p>
            <a:pPr eaLnBrk="0" hangingPunct="0"/>
            <a:r>
              <a:rPr 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     alive[i]=1;</a:t>
            </a:r>
          </a:p>
          <a:p>
            <a:pPr eaLnBrk="0" hangingPunct="0"/>
            <a:r>
              <a:rPr 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num=1;</a:t>
            </a:r>
          </a:p>
          <a:p>
            <a:pPr eaLnBrk="0" hangingPunct="0"/>
            <a:r>
              <a:rPr 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for(i=1; i&lt;=n; j++) {</a:t>
            </a:r>
          </a:p>
          <a:p>
            <a:pPr eaLnBrk="0" hangingPunct="0"/>
            <a:r>
              <a:rPr 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for(j+1; j&lt;=m; j++)</a:t>
            </a:r>
          </a:p>
          <a:p>
            <a:pPr eaLnBrk="0" hangingPunct="0"/>
            <a:r>
              <a:rPr 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	num=next(num);</a:t>
            </a:r>
          </a:p>
          <a:p>
            <a:pPr eaLnBrk="0" hangingPunct="0"/>
            <a:r>
              <a:rPr 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cout&lt;&lt;num&lt;&lt;" ";</a:t>
            </a:r>
          </a:p>
          <a:p>
            <a:pPr eaLnBrk="0" hangingPunct="0"/>
            <a:r>
              <a:rPr 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alive[num]=0;</a:t>
            </a:r>
          </a:p>
          <a:p>
            <a:pPr eaLnBrk="0" hangingPunct="0"/>
            <a:r>
              <a:rPr 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if(i&lt;n)  num=next(num);</a:t>
            </a:r>
          </a:p>
          <a:p>
            <a:pPr eaLnBrk="0" hangingPunct="0"/>
            <a:r>
              <a:rPr 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}</a:t>
            </a:r>
          </a:p>
          <a:p>
            <a:pPr eaLnBrk="0" hangingPunct="0"/>
            <a:r>
              <a:rPr 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cout&lt;&lt;endl;</a:t>
            </a:r>
          </a:p>
          <a:p>
            <a:pPr eaLnBrk="0" hangingPunct="0"/>
            <a:r>
              <a:rPr 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return 0;</a:t>
            </a:r>
          </a:p>
          <a:p>
            <a:pPr eaLnBrk="0" hangingPunct="0"/>
            <a:r>
              <a:rPr 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}</a:t>
            </a:r>
          </a:p>
          <a:p>
            <a:pPr eaLnBrk="0" hangingPunct="0"/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//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输入：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11 3</a:t>
            </a:r>
          </a:p>
          <a:p>
            <a:pPr eaLnBrk="0" hangingPunct="0"/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//输出：4 5 6 7 8 9 10 11 1 2 3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1" name="矩形 3"/>
          <p:cNvSpPr/>
          <p:nvPr/>
        </p:nvSpPr>
        <p:spPr>
          <a:xfrm>
            <a:off x="344488" y="442913"/>
            <a:ext cx="4953000" cy="5892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1.1 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约瑟夫环（二）</a:t>
            </a:r>
          </a:p>
        </p:txBody>
      </p:sp>
      <p:sp>
        <p:nvSpPr>
          <p:cNvPr id="583682" name="矩形 4"/>
          <p:cNvSpPr/>
          <p:nvPr/>
        </p:nvSpPr>
        <p:spPr>
          <a:xfrm>
            <a:off x="2476500" y="-24039512"/>
            <a:ext cx="4953000" cy="114792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一、时空间复杂度（对渐进复杂度的理解）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12：11、20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13：7、15、19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16：14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二、算法（还是以考察算法的时间复杂度为主  排序+查找+最短路+最小最大生成）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08：5、10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09：8、19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10：13、17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11：7、9、17、19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12：5、7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13：3、9、14、16、17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14：7、12、14、15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15：11、12、14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16：13、15、18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三、数据结构（链表、队列、栈、树、图、哈希表）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07：2、7、9、14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08：4、6、8、16、18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09：5、6、7、9、16、17、18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10：7、9、11、15、19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11：3、5、11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12：12、13、15、16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13：5、6、8、11、18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14：6、11、13、19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15：5、6、7、8、9、13、19、20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16：5、6、7、8、12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四、逻辑运算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07：6、11、12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五、二进制编码、进制转换、奇怪的数学题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07：5、8、13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08：3、7、15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10：1、2、5、14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11：1、2、13、15、18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13：1、2、13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14：2、3、9、10、20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15：1、3、4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16：2、3、4、10、11、19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六、计算机知识（计算机发展历史、大学计算机专业课（计组+操作系统+网络）、联赛规则和历史）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07：1、3、4、10、15、16、17、18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08：1、2、9、11、12、14、17、19、20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09：1、2、10、11、12、13、14、15、20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10：4、6、8、10、12、16、18、20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11：4、8、10、14、16、20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12：1、2、3、4、6、8、9、10、14、19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13：4、10、12、20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14：1、4、5、8、17、18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15：2、15、16、17、18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16：1、9、16、17、20</a:t>
            </a:r>
          </a:p>
        </p:txBody>
      </p:sp>
      <p:sp>
        <p:nvSpPr>
          <p:cNvPr id="583683" name="矩形 5"/>
          <p:cNvSpPr/>
          <p:nvPr/>
        </p:nvSpPr>
        <p:spPr>
          <a:xfrm>
            <a:off x="344488" y="1557338"/>
            <a:ext cx="9361487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b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</a:b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83684" name="文本框 1"/>
          <p:cNvSpPr txBox="1"/>
          <p:nvPr/>
        </p:nvSpPr>
        <p:spPr>
          <a:xfrm>
            <a:off x="468313" y="1031875"/>
            <a:ext cx="7834312" cy="59404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zh-CN"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解法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2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：数组移位模拟</a:t>
            </a:r>
            <a:endParaRPr lang="zh-CN" sz="14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/>
            <a:r>
              <a:rPr 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#include&lt;bits/stdc++.h&gt;</a:t>
            </a:r>
          </a:p>
          <a:p>
            <a:pPr eaLnBrk="0" hangingPunct="0"/>
            <a:r>
              <a:rPr 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using namespace std;</a:t>
            </a:r>
          </a:p>
          <a:p>
            <a:pPr eaLnBrk="0" hangingPunct="0"/>
            <a:r>
              <a:rPr 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int a[100];</a:t>
            </a:r>
          </a:p>
          <a:p>
            <a:pPr eaLnBrk="0" hangingPunct="0"/>
            <a:r>
              <a:rPr 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int main()</a:t>
            </a:r>
          </a:p>
          <a:p>
            <a:pPr eaLnBrk="0" hangingPunct="0"/>
            <a:r>
              <a:rPr 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{</a:t>
            </a:r>
          </a:p>
          <a:p>
            <a:pPr eaLnBrk="0" hangingPunct="0"/>
            <a:r>
              <a:rPr 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int n, k, m;</a:t>
            </a:r>
          </a:p>
          <a:p>
            <a:pPr eaLnBrk="0" hangingPunct="0"/>
            <a:r>
              <a:rPr 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cin &gt;&gt; n &gt;&gt; k &gt;&gt; m;</a:t>
            </a:r>
          </a:p>
          <a:p>
            <a:pPr eaLnBrk="0" hangingPunct="0"/>
            <a:r>
              <a:rPr 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int i;</a:t>
            </a:r>
          </a:p>
          <a:p>
            <a:pPr eaLnBrk="0" hangingPunct="0"/>
            <a:r>
              <a:rPr 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for(i = 0; i &lt; n; i++)</a:t>
            </a:r>
          </a:p>
          <a:p>
            <a:pPr eaLnBrk="0" hangingPunct="0"/>
            <a:r>
              <a:rPr 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    a[i] = i;</a:t>
            </a:r>
          </a:p>
          <a:p>
            <a:pPr eaLnBrk="0" hangingPunct="0"/>
            <a:r>
              <a:rPr 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while(n &gt; 1)</a:t>
            </a:r>
          </a:p>
          <a:p>
            <a:pPr eaLnBrk="0" hangingPunct="0"/>
            <a:r>
              <a:rPr 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{</a:t>
            </a:r>
          </a:p>
          <a:p>
            <a:pPr eaLnBrk="0" hangingPunct="0"/>
            <a:r>
              <a:rPr 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for(i = 0; i &lt; m - 1; i++)</a:t>
            </a:r>
          </a:p>
          <a:p>
            <a:pPr eaLnBrk="0" hangingPunct="0"/>
            <a:r>
              <a:rPr 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{</a:t>
            </a:r>
          </a:p>
          <a:p>
            <a:pPr eaLnBrk="0" hangingPunct="0"/>
            <a:r>
              <a:rPr 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    k += 1;</a:t>
            </a:r>
          </a:p>
          <a:p>
            <a:pPr eaLnBrk="0" hangingPunct="0"/>
            <a:r>
              <a:rPr 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    if (k == n) k = 0;</a:t>
            </a:r>
          </a:p>
          <a:p>
            <a:pPr eaLnBrk="0" hangingPunct="0"/>
            <a:r>
              <a:rPr 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}	</a:t>
            </a:r>
          </a:p>
          <a:p>
            <a:pPr eaLnBrk="0" hangingPunct="0"/>
            <a:r>
              <a:rPr 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for(i = k; i &lt;= n - 2; i++)</a:t>
            </a:r>
          </a:p>
          <a:p>
            <a:pPr eaLnBrk="0" hangingPunct="0"/>
            <a:r>
              <a:rPr 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     a[i] = a[i + 1];</a:t>
            </a:r>
          </a:p>
          <a:p>
            <a:pPr eaLnBrk="0" hangingPunct="0"/>
            <a:r>
              <a:rPr 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n -= 1;</a:t>
            </a:r>
          </a:p>
          <a:p>
            <a:pPr eaLnBrk="0" hangingPunct="0"/>
            <a:r>
              <a:rPr 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if (k == n) k = 0;</a:t>
            </a:r>
          </a:p>
          <a:p>
            <a:pPr eaLnBrk="0" hangingPunct="0"/>
            <a:r>
              <a:rPr 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}</a:t>
            </a:r>
          </a:p>
          <a:p>
            <a:pPr eaLnBrk="0" hangingPunct="0"/>
            <a:r>
              <a:rPr 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cout &lt;&lt; a[0] &lt;&lt; endl;</a:t>
            </a:r>
          </a:p>
          <a:p>
            <a:pPr eaLnBrk="0" hangingPunct="0"/>
            <a:r>
              <a:rPr 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return 0;	</a:t>
            </a:r>
          </a:p>
          <a:p>
            <a:pPr eaLnBrk="0" hangingPunct="0"/>
            <a:r>
              <a:rPr 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} </a:t>
            </a:r>
          </a:p>
          <a:p>
            <a:pPr eaLnBrk="0" hangingPunct="0"/>
            <a:endParaRPr lang="zh-CN" sz="14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29" name="矩形 3"/>
          <p:cNvSpPr/>
          <p:nvPr/>
        </p:nvSpPr>
        <p:spPr>
          <a:xfrm>
            <a:off x="344488" y="442913"/>
            <a:ext cx="4953000" cy="5892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1.1 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约瑟夫环（三）</a:t>
            </a:r>
          </a:p>
        </p:txBody>
      </p:sp>
      <p:sp>
        <p:nvSpPr>
          <p:cNvPr id="585730" name="矩形 4"/>
          <p:cNvSpPr/>
          <p:nvPr/>
        </p:nvSpPr>
        <p:spPr>
          <a:xfrm>
            <a:off x="2476500" y="-24039512"/>
            <a:ext cx="4953000" cy="114792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一、时空间复杂度（对渐进复杂度的理解）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12：11、20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13：7、15、19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16：14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二、算法（还是以考察算法的时间复杂度为主  排序+查找+最短路+最小最大生成）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08：5、10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09：8、19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10：13、17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11：7、9、17、19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12：5、7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13：3、9、14、16、17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14：7、12、14、15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15：11、12、14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16：13、15、18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三、数据结构（链表、队列、栈、树、图、哈希表）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07：2、7、9、14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08：4、6、8、16、18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09：5、6、7、9、16、17、18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10：7、9、11、15、19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11：3、5、11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12：12、13、15、16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13：5、6、8、11、18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14：6、11、13、19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15：5、6、7、8、9、13、19、20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16：5、6、7、8、12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四、逻辑运算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07：6、11、12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五、二进制编码、进制转换、奇怪的数学题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07：5、8、13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08：3、7、15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10：1、2、5、14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11：1、2、13、15、18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13：1、2、13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14：2、3、9、10、20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15：1、3、4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16：2、3、4、10、11、19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六、计算机知识（计算机发展历史、大学计算机专业课（计组+操作系统+网络）、联赛规则和历史）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07：1、3、4、10、15、16、17、18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08：1、2、9、11、12、14、17、19、20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09：1、2、10、11、12、13、14、15、20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10：4、6、8、10、12、16、18、20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11：4、8、10、14、16、20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12：1、2、3、4、6、8、9、10、14、19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13：4、10、12、20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14：1、4、5、8、17、18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15：2、15、16、17、18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16：1、9、16、17、20</a:t>
            </a:r>
          </a:p>
        </p:txBody>
      </p:sp>
      <p:sp>
        <p:nvSpPr>
          <p:cNvPr id="585731" name="矩形 5"/>
          <p:cNvSpPr/>
          <p:nvPr/>
        </p:nvSpPr>
        <p:spPr>
          <a:xfrm>
            <a:off x="344488" y="1557338"/>
            <a:ext cx="9361487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b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</a:b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85732" name="文本框 1"/>
          <p:cNvSpPr txBox="1"/>
          <p:nvPr/>
        </p:nvSpPr>
        <p:spPr>
          <a:xfrm>
            <a:off x="468313" y="1378585"/>
            <a:ext cx="7834312" cy="47078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解法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3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：链表模拟</a:t>
            </a:r>
            <a:endParaRPr lang="zh-CN" sz="20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/>
            <a:r>
              <a:rPr 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#include&lt;bits/stdc++.h&gt;</a:t>
            </a:r>
          </a:p>
          <a:p>
            <a:pPr eaLnBrk="0" hangingPunct="0"/>
            <a:r>
              <a:rPr 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using namespace std;</a:t>
            </a:r>
          </a:p>
          <a:p>
            <a:pPr eaLnBrk="0" hangingPunct="0"/>
            <a:r>
              <a:rPr 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int a[1000];</a:t>
            </a:r>
          </a:p>
          <a:p>
            <a:pPr eaLnBrk="0" hangingPunct="0"/>
            <a:r>
              <a:rPr 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int main(){  //0 1 2 3 n-1 从k开始1报数</a:t>
            </a:r>
          </a:p>
          <a:p>
            <a:pPr eaLnBrk="0" hangingPunct="0"/>
            <a:r>
              <a:rPr 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int n,k,m,t,num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,</a:t>
            </a:r>
            <a:r>
              <a:rPr lang="zh-CN" sz="2000" dirty="0">
                <a:sym typeface="MS PGothic" panose="020B0600070205080204" pitchFamily="34" charset="-128"/>
              </a:rPr>
              <a:t>z=0</a:t>
            </a:r>
            <a:r>
              <a:rPr 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;</a:t>
            </a:r>
          </a:p>
          <a:p>
            <a:pPr eaLnBrk="0" hangingPunct="0"/>
            <a:r>
              <a:rPr 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cin&gt;&gt;n&gt;&gt;k&gt;&gt;m;</a:t>
            </a:r>
          </a:p>
          <a:p>
            <a:pPr eaLnBrk="0" hangingPunct="0"/>
            <a:r>
              <a:rPr 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for(int i=0;i&lt;=n-2;i++)</a:t>
            </a:r>
          </a:p>
          <a:p>
            <a:pPr eaLnBrk="0" hangingPunct="0"/>
            <a:r>
              <a:rPr 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   a[i]=i+1;</a:t>
            </a:r>
          </a:p>
          <a:p>
            <a:pPr eaLnBrk="0" hangingPunct="0"/>
            <a:r>
              <a:rPr 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   a[n-1]=0;</a:t>
            </a:r>
          </a:p>
          <a:p>
            <a:pPr eaLnBrk="0" hangingPunct="0"/>
            <a:r>
              <a:rPr 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   if(k==0)</a:t>
            </a:r>
          </a:p>
          <a:p>
            <a:pPr eaLnBrk="0" hangingPunct="0"/>
            <a:r>
              <a:rPr 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   t=n-1;</a:t>
            </a:r>
          </a:p>
          <a:p>
            <a:pPr eaLnBrk="0" hangingPunct="0"/>
            <a:r>
              <a:rPr 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   else</a:t>
            </a:r>
          </a:p>
          <a:p>
            <a:pPr eaLnBrk="0" hangingPunct="0"/>
            <a:r>
              <a:rPr 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   t=k-1;   </a:t>
            </a:r>
          </a:p>
          <a:p>
            <a:pPr eaLnBrk="0" hangingPunct="0"/>
            <a:endParaRPr lang="zh-CN" sz="20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</p:txBody>
      </p:sp>
      <p:sp>
        <p:nvSpPr>
          <p:cNvPr id="586753" name="文本框 3"/>
          <p:cNvSpPr txBox="1"/>
          <p:nvPr/>
        </p:nvSpPr>
        <p:spPr>
          <a:xfrm>
            <a:off x="5836285" y="1378585"/>
            <a:ext cx="3627120" cy="31692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while(a[t]!=a[a[t]])</a:t>
            </a:r>
          </a:p>
          <a:p>
            <a:pPr eaLnBrk="0" hangingPunct="0"/>
            <a:r>
              <a:rPr 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{ </a:t>
            </a:r>
          </a:p>
          <a:p>
            <a:pPr eaLnBrk="0" hangingPunct="0"/>
            <a:r>
              <a:rPr 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      z++;</a:t>
            </a:r>
          </a:p>
          <a:p>
            <a:pPr eaLnBrk="0" hangingPunct="0"/>
            <a:r>
              <a:rPr 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   if(z==m) {a[t]=a[a[t]]; z=0;</a:t>
            </a:r>
          </a:p>
          <a:p>
            <a:pPr eaLnBrk="0" hangingPunct="0"/>
            <a:r>
              <a:rPr 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    }</a:t>
            </a:r>
          </a:p>
          <a:p>
            <a:pPr eaLnBrk="0" hangingPunct="0"/>
            <a:r>
              <a:rPr 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    else t=a[t];   </a:t>
            </a:r>
          </a:p>
          <a:p>
            <a:pPr eaLnBrk="0" hangingPunct="0"/>
            <a:r>
              <a:rPr 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}</a:t>
            </a:r>
          </a:p>
          <a:p>
            <a:pPr eaLnBrk="0" hangingPunct="0"/>
            <a:r>
              <a:rPr 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cout&lt;&lt;a[t];</a:t>
            </a:r>
          </a:p>
          <a:p>
            <a:pPr eaLnBrk="0" hangingPunct="0"/>
            <a:r>
              <a:rPr 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   return 0;</a:t>
            </a:r>
          </a:p>
          <a:p>
            <a:pPr eaLnBrk="0" hangingPunct="0"/>
            <a:r>
              <a:rPr 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}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7" name="矩形 3"/>
          <p:cNvSpPr/>
          <p:nvPr/>
        </p:nvSpPr>
        <p:spPr>
          <a:xfrm>
            <a:off x="344488" y="442913"/>
            <a:ext cx="4953000" cy="5892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1.1 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约瑟夫环（四）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87778" name="矩形 4"/>
          <p:cNvSpPr/>
          <p:nvPr/>
        </p:nvSpPr>
        <p:spPr>
          <a:xfrm>
            <a:off x="2476500" y="-24039512"/>
            <a:ext cx="4953000" cy="114792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一、时空间复杂度（对渐进复杂度的理解）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12：11、20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13：7、15、19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16：14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二、算法（还是以考察算法的时间复杂度为主  排序+查找+最短路+最小最大生成）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08：5、10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09：8、19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10：13、17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11：7、9、17、19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12：5、7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13：3、9、14、16、17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14：7、12、14、15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15：11、12、14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16：13、15、18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三、数据结构（链表、队列、栈、树、图、哈希表）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07：2、7、9、14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08：4、6、8、16、18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09：5、6、7、9、16、17、18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10：7、9、11、15、19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11：3、5、11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12：12、13、15、16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13：5、6、8、11、18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14：6、11、13、19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15：5、6、7、8、9、13、19、20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16：5、6、7、8、12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四、逻辑运算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07：6、11、12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五、二进制编码、进制转换、奇怪的数学题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07：5、8、13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08：3、7、15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10：1、2、5、14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11：1、2、13、15、18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13：1、2、13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14：2、3、9、10、20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15：1、3、4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16：2、3、4、10、11、19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六、计算机知识（计算机发展历史、大学计算机专业课（计组+操作系统+网络）、联赛规则和历史）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07：1、3、4、10、15、16、17、18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08：1、2、9、11、12、14、17、19、20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09：1、2、10、11、12、13、14、15、20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10：4、6、8、10、12、16、18、20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11：4、8、10、14、16、20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12：1、2、3、4、6、8、9、10、14、19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13：4、10、12、20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14：1、4、5、8、17、18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15：2、15、16、17、18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16：1、9、16、17、20</a:t>
            </a:r>
          </a:p>
        </p:txBody>
      </p:sp>
      <p:sp>
        <p:nvSpPr>
          <p:cNvPr id="587779" name="矩形 5"/>
          <p:cNvSpPr/>
          <p:nvPr/>
        </p:nvSpPr>
        <p:spPr>
          <a:xfrm>
            <a:off x="344488" y="1557338"/>
            <a:ext cx="9361487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b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</a:b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87780" name="文本框 1"/>
          <p:cNvSpPr txBox="1"/>
          <p:nvPr/>
        </p:nvSpPr>
        <p:spPr>
          <a:xfrm>
            <a:off x="468313" y="1031875"/>
            <a:ext cx="7834312" cy="48310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解法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4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：递推</a:t>
            </a:r>
            <a:endParaRPr lang="zh-CN" sz="18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#include&lt;bits/stdc++.h&gt;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using namespace std;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int main()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{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int 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n</a:t>
            </a:r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,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k</a:t>
            </a:r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,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l</a:t>
            </a:r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; 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cin&gt;&gt;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n</a:t>
            </a:r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&gt;&gt;l&gt;&gt;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k</a:t>
            </a:r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;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int s=0;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for(int i=2;i&lt;=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n</a:t>
            </a:r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;i++)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{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     s=(s+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k</a:t>
            </a:r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)%i;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}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cout&lt;&lt;(s+l)%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n</a:t>
            </a:r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;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return 0;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} </a:t>
            </a:r>
          </a:p>
          <a:p>
            <a:pPr eaLnBrk="0" hangingPunct="0"/>
            <a:endParaRPr lang="zh-CN" sz="18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//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每轮重新编号，即可找到递推式</a:t>
            </a:r>
          </a:p>
        </p:txBody>
      </p:sp>
    </p:spTree>
  </p:cSld>
  <p:clrMapOvr>
    <a:masterClrMapping/>
  </p:clrMapOvr>
  <p:transition>
    <p:rand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1" name="矩形 3"/>
          <p:cNvSpPr/>
          <p:nvPr/>
        </p:nvSpPr>
        <p:spPr>
          <a:xfrm>
            <a:off x="344488" y="442913"/>
            <a:ext cx="4953000" cy="5889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1.2 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幻方</a:t>
            </a:r>
          </a:p>
        </p:txBody>
      </p:sp>
      <p:sp>
        <p:nvSpPr>
          <p:cNvPr id="588802" name="矩形 4"/>
          <p:cNvSpPr/>
          <p:nvPr/>
        </p:nvSpPr>
        <p:spPr>
          <a:xfrm>
            <a:off x="2476500" y="-24039512"/>
            <a:ext cx="4953000" cy="114792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一、时空间复杂度（对渐进复杂度的理解）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12：11、20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13：7、15、19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16：14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二、算法（还是以考察算法的时间复杂度为主  排序+查找+最短路+最小最大生成）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08：5、10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09：8、19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10：13、17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11：7、9、17、19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12：5、7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13：3、9、14、16、17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14：7、12、14、15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15：11、12、14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16：13、15、18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三、数据结构（链表、队列、栈、树、图、哈希表）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07：2、7、9、14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08：4、6、8、16、18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09：5、6、7、9、16、17、18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10：7、9、11、15、19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11：3、5、11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12：12、13、15、16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13：5、6、8、11、18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14：6、11、13、19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15：5、6、7、8、9、13、19、20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16：5、6、7、8、12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四、逻辑运算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07：6、11、12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五、二进制编码、进制转换、奇怪的数学题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07：5、8、13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08：3、7、15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10：1、2、5、14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11：1、2、13、15、18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13：1、2、13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14：2、3、9、10、20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15：1、3、4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16：2、3、4、10、11、19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六、计算机知识（计算机发展历史、大学计算机专业课（计组+操作系统+网络）、联赛规则和历史）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07：1、3、4、10、15、16、17、18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08：1、2、9、11、12、14、17、19、20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09：1、2、10、11、12、13、14、15、20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10：4、6、8、10、12、16、18、20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11：4、8、10、14、16、20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12：1、2、3、4、6、8、9、10、14、19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13：4、10、12、20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14：1、4、5、8、17、18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15：2、15、16、17、18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16：1、9、16、17、20</a:t>
            </a:r>
          </a:p>
        </p:txBody>
      </p:sp>
      <p:sp>
        <p:nvSpPr>
          <p:cNvPr id="588803" name="矩形 5"/>
          <p:cNvSpPr/>
          <p:nvPr/>
        </p:nvSpPr>
        <p:spPr>
          <a:xfrm>
            <a:off x="344488" y="1557338"/>
            <a:ext cx="9361487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b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</a:b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88804" name="文本框 1"/>
          <p:cNvSpPr txBox="1"/>
          <p:nvPr/>
        </p:nvSpPr>
        <p:spPr>
          <a:xfrm>
            <a:off x="468313" y="1031875"/>
            <a:ext cx="7834312" cy="4800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三阶幻方填写口诀（参见百度百科）</a:t>
            </a:r>
          </a:p>
          <a:p>
            <a:pPr eaLnBrk="0" hangingPunct="0"/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/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1 居上行正中央，</a:t>
            </a:r>
          </a:p>
          <a:p>
            <a:pPr eaLnBrk="0" hangingPunct="0"/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依次斜填切莫忘，</a:t>
            </a:r>
          </a:p>
          <a:p>
            <a:pPr eaLnBrk="0" hangingPunct="0"/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上出框界往下写，</a:t>
            </a:r>
          </a:p>
          <a:p>
            <a:pPr eaLnBrk="0" hangingPunct="0"/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右出框时左边放，</a:t>
            </a:r>
          </a:p>
          <a:p>
            <a:pPr eaLnBrk="0" hangingPunct="0"/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重复便在下格填，</a:t>
            </a:r>
          </a:p>
          <a:p>
            <a:pPr eaLnBrk="0" hangingPunct="0"/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出角重复一个样。</a:t>
            </a:r>
          </a:p>
          <a:p>
            <a:pPr eaLnBrk="0" hangingPunct="0"/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/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/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</a:t>
            </a:r>
          </a:p>
          <a:p>
            <a:pPr eaLnBrk="0" hangingPunct="0"/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/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                                                                由图可知：每行每列每对角线之和                        </a:t>
            </a:r>
          </a:p>
          <a:p>
            <a:pPr eaLnBrk="0" hangingPunct="0"/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                                                                                  均为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15</a:t>
            </a: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/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/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/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</p:txBody>
      </p:sp>
      <p:pic>
        <p:nvPicPr>
          <p:cNvPr id="58880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650" y="1557338"/>
            <a:ext cx="2609850" cy="21621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5" name="矩形 3"/>
          <p:cNvSpPr/>
          <p:nvPr/>
        </p:nvSpPr>
        <p:spPr>
          <a:xfrm>
            <a:off x="344488" y="442913"/>
            <a:ext cx="4953000" cy="5892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1.2 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幻方（一）</a:t>
            </a:r>
          </a:p>
        </p:txBody>
      </p:sp>
      <p:sp>
        <p:nvSpPr>
          <p:cNvPr id="589826" name="矩形 4"/>
          <p:cNvSpPr/>
          <p:nvPr/>
        </p:nvSpPr>
        <p:spPr>
          <a:xfrm>
            <a:off x="2476500" y="-24039512"/>
            <a:ext cx="4953000" cy="114792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一、时空间复杂度（对渐进复杂度的理解）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12：11、20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13：7、15、19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16：14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二、算法（还是以考察算法的时间复杂度为主  排序+查找+最短路+最小最大生成）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08：5、10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09：8、19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10：13、17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11：7、9、17、19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12：5、7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13：3、9、14、16、17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14：7、12、14、15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15：11、12、14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16：13、15、18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三、数据结构（链表、队列、栈、树、图、哈希表）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07：2、7、9、14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08：4、6、8、16、18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09：5、6、7、9、16、17、18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10：7、9、11、15、19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11：3、5、11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12：12、13、15、16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13：5、6、8、11、18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14：6、11、13、19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15：5、6、7、8、9、13、19、20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16：5、6、7、8、12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四、逻辑运算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07：6、11、12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五、二进制编码、进制转换、奇怪的数学题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07：5、8、13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08：3、7、15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10：1、2、5、14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11：1、2、13、15、18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13：1、2、13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14：2、3、9、10、20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15：1、3、4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16：2、3、4、10、11、19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六、计算机知识（计算机发展历史、大学计算机专业课（计组+操作系统+网络）、联赛规则和历史）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07：1、3、4、10、15、16、17、18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08：1、2、9、11、12、14、17、19、20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09：1、2、10、11、12、13、14、15、20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10：4、6、8、10、12、16、18、20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11：4、8、10、14、16、20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12：1、2、3、4、6、8、9、10、14、19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13：4、10、12、20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14：1、4、5、8、17、18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15：2、15、16、17、18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16：1、9、16、17、20</a:t>
            </a:r>
          </a:p>
        </p:txBody>
      </p:sp>
      <p:sp>
        <p:nvSpPr>
          <p:cNvPr id="589827" name="矩形 5"/>
          <p:cNvSpPr/>
          <p:nvPr/>
        </p:nvSpPr>
        <p:spPr>
          <a:xfrm>
            <a:off x="344488" y="1557338"/>
            <a:ext cx="9361487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b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</a:b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89828" name="文本框 1"/>
          <p:cNvSpPr txBox="1"/>
          <p:nvPr/>
        </p:nvSpPr>
        <p:spPr>
          <a:xfrm>
            <a:off x="468313" y="1031875"/>
            <a:ext cx="7834312" cy="56311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#include&lt;bits/stdc++.h&gt;   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//n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阶幻方模板</a:t>
            </a:r>
            <a:endParaRPr lang="zh-CN" sz="18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using namespace std;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int 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m[101][101]</a:t>
            </a:r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; 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int main(){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int a,i,k;cin&gt;&gt;a;</a:t>
            </a:r>
            <a:endParaRPr lang="zh-CN" sz="18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int c=a*a;i=1,k=(a+1)/2;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for(int j=1;j&lt;=c;j++){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m[i][k]=j;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if(j%a==0)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                 if(i==a) i=1;else i++;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             else{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    if(i==1)i=a;else i--;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    if(k==a)k=1;else k++;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      }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             }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             for(int i=1;i&lt;=a;i++){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                 for(int j=1;j&lt;=a;j++) cout&lt;&lt;setw(5)&lt;&lt;m[i][j];cout&lt;&lt;endl;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              }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}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//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输入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3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376670" y="2260600"/>
            <a:ext cx="254000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/>
              <a:t>   输出：</a:t>
            </a:r>
          </a:p>
          <a:p>
            <a:r>
              <a:rPr lang="zh-CN" altLang="en-US" sz="2800"/>
              <a:t>    8    1    6</a:t>
            </a:r>
          </a:p>
          <a:p>
            <a:r>
              <a:rPr lang="zh-CN" altLang="en-US" sz="2800"/>
              <a:t>    3    5    7</a:t>
            </a:r>
          </a:p>
          <a:p>
            <a:r>
              <a:rPr lang="zh-CN" altLang="en-US" sz="2800"/>
              <a:t>    4    9    2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49" name="矩形 3"/>
          <p:cNvSpPr/>
          <p:nvPr/>
        </p:nvSpPr>
        <p:spPr>
          <a:xfrm>
            <a:off x="344488" y="190818"/>
            <a:ext cx="4953000" cy="5892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1.2 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幻方（二）</a:t>
            </a:r>
          </a:p>
        </p:txBody>
      </p:sp>
      <p:sp>
        <p:nvSpPr>
          <p:cNvPr id="590850" name="矩形 4"/>
          <p:cNvSpPr/>
          <p:nvPr/>
        </p:nvSpPr>
        <p:spPr>
          <a:xfrm>
            <a:off x="2476500" y="-24039512"/>
            <a:ext cx="4953000" cy="114792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一、时空间复杂度（对渐进复杂度的理解）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12：11、20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13：7、15、19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16：14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二、算法（还是以考察算法的时间复杂度为主  排序+查找+最短路+最小最大生成）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08：5、10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09：8、19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10：13、17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11：7、9、17、19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12：5、7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13：3、9、14、16、17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14：7、12、14、15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15：11、12、14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16：13、15、18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三、数据结构（链表、队列、栈、树、图、哈希表）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07：2、7、9、14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08：4、6、8、16、18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09：5、6、7、9、16、17、18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10：7、9、11、15、19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11：3、5、11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12：12、13、15、16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13：5、6、8、11、18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14：6、11、13、19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15：5、6、7、8、9、13、19、20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16：5、6、7、8、12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四、逻辑运算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07：6、11、12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五、二进制编码、进制转换、奇怪的数学题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07：5、8、13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08：3、7、15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10：1、2、5、14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11：1、2、13、15、18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13：1、2、13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14：2、3、9、10、20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15：1、3、4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16：2、3、4、10、11、19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六、计算机知识（计算机发展历史、大学计算机专业课（计组+操作系统+网络）、联赛规则和历史）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07：1、3、4、10、15、16、17、18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08：1、2、9、11、12、14、17、19、20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09：1、2、10、11、12、13、14、15、20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10：4、6、8、10、12、16、18、20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11：4、8、10、14、16、20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12：1、2、3、4、6、8、9、10、14、19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13：4、10、12、20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14：1、4、5、8、17、18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15：2、15、16、17、18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16：1、9、16、17、20</a:t>
            </a:r>
          </a:p>
        </p:txBody>
      </p:sp>
      <p:sp>
        <p:nvSpPr>
          <p:cNvPr id="590851" name="矩形 5"/>
          <p:cNvSpPr/>
          <p:nvPr/>
        </p:nvSpPr>
        <p:spPr>
          <a:xfrm>
            <a:off x="344488" y="1557338"/>
            <a:ext cx="9361487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b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</a:b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90852" name="文本框 1"/>
          <p:cNvSpPr txBox="1"/>
          <p:nvPr/>
        </p:nvSpPr>
        <p:spPr>
          <a:xfrm>
            <a:off x="457518" y="780415"/>
            <a:ext cx="7834312" cy="5908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//NOIP2017  5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阶幻方</a:t>
            </a:r>
            <a:endParaRPr lang="zh-CN" sz="18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#include &lt;iostream&gt; 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using namespace std;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int main() {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int n, i, j, x, y, nx, ny;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int a[40][40];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for (i = 0; i &lt; 40; i++) 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for (j = 0; j &lt; 40; j++)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a[i][j] = 0; 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cin &gt;&gt; n;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y = 0; x = n - 1; n = 2 * n - 1;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for (i = 1; i &lt;= n * n; i++) 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{ a[y][x] = i;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ny = (y - 1 + n) % n; nx = (x + 1) % n;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if ((y == 0 &amp;&amp; x == n - 1) || a[ny][nx] != 0) y = y + 1;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else { y = ny; x = nx; }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}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for (j = 0; j &lt; n; j++) cout &lt;&lt; a[0][j] &lt;&lt; " ";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return 0;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}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//输入：3    </a:t>
            </a:r>
            <a:r>
              <a:rPr lang="zh-CN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输出：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17 24 1 8 15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3" name="矩形 4"/>
          <p:cNvSpPr/>
          <p:nvPr/>
        </p:nvSpPr>
        <p:spPr>
          <a:xfrm>
            <a:off x="2476500" y="-24039512"/>
            <a:ext cx="4953000" cy="114792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一、时空间复杂度（对渐进复杂度的理解）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12：11、20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13：7、15、19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16：14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二、算法（还是以考察算法的时间复杂度为主  排序+查找+最短路+最小最大生成）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08：5、10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09：8、19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10：13、17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11：7、9、17、19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12：5、7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13：3、9、14、16、17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14：7、12、14、15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15：11、12、14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16：13、15、18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三、数据结构（链表、队列、栈、树、图、哈希表）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07：2、7、9、14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08：4、6、8、16、18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09：5、6、7、9、16、17、18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10：7、9、11、15、19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11：3、5、11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12：12、13、15、16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13：5、6、8、11、18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14：6、11、13、19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15：5、6、7、8、9、13、19、20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16：5、6、7、8、12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四、逻辑运算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07：6、11、12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五、二进制编码、进制转换、奇怪的数学题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07：5、8、13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08：3、7、15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10：1、2、5、14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11：1、2、13、15、18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13：1、2、13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14：2、3、9、10、20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15：1、3、4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16：2、3、4、10、11、19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六、计算机知识（计算机发展历史、大学计算机专业课（计组+操作系统+网络）、联赛规则和历史）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07：1、3、4、10、15、16、17、18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08：1、2、9、11、12、14、17、19、20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09：1、2、10、11、12、13、14、15、20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10：4、6、8、10、12、16、18、20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11：4、8、10、14、16、20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12：1、2、3、4、6、8、9、10、14、19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13：4、10、12、20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14：1、4、5、8、17、18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15：2、15、16、17、18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16：1、9、16、17、20</a:t>
            </a:r>
          </a:p>
        </p:txBody>
      </p:sp>
      <p:sp>
        <p:nvSpPr>
          <p:cNvPr id="571394" name="矩形 5"/>
          <p:cNvSpPr/>
          <p:nvPr/>
        </p:nvSpPr>
        <p:spPr>
          <a:xfrm>
            <a:off x="380492" y="836712"/>
            <a:ext cx="9145016" cy="415498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sz="2400" dirty="0"/>
              <a:t>通过题型的对比分析，我们可以看出新题型更考察编程能力，对复赛高手利好</a:t>
            </a:r>
            <a:endParaRPr lang="en-US" altLang="zh-CN" sz="2400" dirty="0"/>
          </a:p>
          <a:p>
            <a:pPr eaLnBrk="0" hangingPunct="0"/>
            <a:endParaRPr lang="en-US" altLang="zh-CN" sz="2400" dirty="0"/>
          </a:p>
          <a:p>
            <a:pPr eaLnBrk="0" hangingPunct="0"/>
            <a:r>
              <a:rPr lang="en-US" altLang="zh-CN" sz="2400" dirty="0"/>
              <a:t>1</a:t>
            </a:r>
            <a:r>
              <a:rPr lang="zh-CN" altLang="en-US" sz="2400" dirty="0"/>
              <a:t>、以往的题型，一空</a:t>
            </a:r>
            <a:r>
              <a:rPr lang="en-US" altLang="zh-CN" sz="2400" dirty="0"/>
              <a:t>8</a:t>
            </a:r>
            <a:r>
              <a:rPr lang="zh-CN" altLang="en-US" sz="2400" dirty="0"/>
              <a:t>分，偶然性很大，复赛高手初赛“翻车”并不少见（区分度不好）。现在一小题最多</a:t>
            </a:r>
            <a:r>
              <a:rPr lang="en-US" altLang="zh-CN" sz="2400" dirty="0"/>
              <a:t>4</a:t>
            </a:r>
            <a:r>
              <a:rPr lang="zh-CN" altLang="en-US" sz="2400" dirty="0"/>
              <a:t>分，对复赛高手利好。</a:t>
            </a:r>
            <a:endParaRPr lang="en-US" altLang="zh-CN" sz="2400" dirty="0"/>
          </a:p>
          <a:p>
            <a:pPr eaLnBrk="0" hangingPunct="0"/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 sz="2400" dirty="0"/>
              <a:t>2</a:t>
            </a:r>
            <a:r>
              <a:rPr lang="zh-CN" altLang="en-US" sz="2400" dirty="0"/>
              <a:t>、原有的题型中，部分考法已经不适合现有出题形式，例如简单模拟题、纯递归题等（不适合出</a:t>
            </a:r>
            <a:r>
              <a:rPr lang="en-US" altLang="zh-CN" sz="2400" dirty="0"/>
              <a:t>6</a:t>
            </a:r>
            <a:r>
              <a:rPr lang="zh-CN" altLang="en-US" sz="2400" dirty="0"/>
              <a:t>小题）。以往印象，一个学生，哪怕初学编程，如果数学素养比较好，初赛往往发挥不错。现在，一个程序一般是大模拟，或者是套用某种代码复杂度高的算法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4271163"/>
      </p:ext>
    </p:extLst>
  </p:cSld>
  <p:clrMapOvr>
    <a:masterClrMapping/>
  </p:clrMapOvr>
  <p:transition>
    <p:random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3" name="矩形 3"/>
          <p:cNvSpPr/>
          <p:nvPr/>
        </p:nvSpPr>
        <p:spPr>
          <a:xfrm>
            <a:off x="344488" y="201613"/>
            <a:ext cx="4953000" cy="5892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1.3 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组合数学（一）</a:t>
            </a:r>
          </a:p>
        </p:txBody>
      </p:sp>
      <p:sp>
        <p:nvSpPr>
          <p:cNvPr id="591874" name="矩形 4"/>
          <p:cNvSpPr/>
          <p:nvPr/>
        </p:nvSpPr>
        <p:spPr>
          <a:xfrm>
            <a:off x="2476500" y="-24039512"/>
            <a:ext cx="4953000" cy="114792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一、时空间复杂度（对渐进复杂度的理解）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12：11、20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13：7、15、19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16：14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二、算法（还是以考察算法的时间复杂度为主  排序+查找+最短路+最小最大生成）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08：5、10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09：8、19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10：13、17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11：7、9、17、19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12：5、7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13：3、9、14、16、17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14：7、12、14、15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15：11、12、14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16：13、15、18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三、数据结构（链表、队列、栈、树、图、哈希表）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07：2、7、9、14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08：4、6、8、16、18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09：5、6、7、9、16、17、18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10：7、9、11、15、19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11：3、5、11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12：12、13、15、16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13：5、6、8、11、18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14：6、11、13、19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15：5、6、7、8、9、13、19、20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16：5、6、7、8、12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四、逻辑运算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07：6、11、12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五、二进制编码、进制转换、奇怪的数学题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07：5、8、13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08：3、7、15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10：1、2、5、14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11：1、2、13、15、18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13：1、2、13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14：2、3、9、10、20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15：1、3、4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16：2、3、4、10、11、19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六、计算机知识（计算机发展历史、大学计算机专业课（计组+操作系统+网络）、联赛规则和历史）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07：1、3、4、10、15、16、17、18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08：1、2、9、11、12、14、17、19、20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09：1、2、10、11、12、13、14、15、20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10：4、6、8、10、12、16、18、20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11：4、8、10、14、16、20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12：1、2、3、4、6、8、9、10、14、19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13：4、10、12、20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14：1、4、5、8、17、18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15：2、15、16、17、18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16：1、9、16、17、20</a:t>
            </a:r>
          </a:p>
        </p:txBody>
      </p:sp>
      <p:sp>
        <p:nvSpPr>
          <p:cNvPr id="591875" name="矩形 5"/>
          <p:cNvSpPr/>
          <p:nvPr/>
        </p:nvSpPr>
        <p:spPr>
          <a:xfrm>
            <a:off x="344488" y="1557338"/>
            <a:ext cx="9361487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b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</a:b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91876" name="文本框 1"/>
          <p:cNvSpPr txBox="1"/>
          <p:nvPr/>
        </p:nvSpPr>
        <p:spPr>
          <a:xfrm>
            <a:off x="468313" y="727075"/>
            <a:ext cx="7834312" cy="5908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#include&lt;iostream&gt;  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//NOIP08 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全排列</a:t>
            </a:r>
            <a:endParaRPr lang="zh-CN" sz="18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using namespace std;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void f(int a, int b, int c)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{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cout &lt;&lt; a &lt;&lt; b &lt;&lt; c &lt;&lt; '/';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if(a == 3 &amp;&amp; b == 2 &amp;&amp; c == 1) return;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if(b &lt; c)   f(a, c, b);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else if(a &lt; b){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if(a &lt; c)  f(c, a, b);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else     f(b, c, a);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}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}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int main()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{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int a, b, c;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cin &gt;&gt; a &gt;&gt; b &gt;&gt; c;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f(a, b, c);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cout &lt;&lt; endl;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return 0;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}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//输入: 1 3 2 输出：132/213/231/312/321/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7" name="矩形 3"/>
          <p:cNvSpPr/>
          <p:nvPr/>
        </p:nvSpPr>
        <p:spPr>
          <a:xfrm>
            <a:off x="344488" y="201613"/>
            <a:ext cx="4953000" cy="5892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1.3 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组合数学（二）</a:t>
            </a:r>
          </a:p>
        </p:txBody>
      </p:sp>
      <p:sp>
        <p:nvSpPr>
          <p:cNvPr id="592898" name="矩形 4"/>
          <p:cNvSpPr/>
          <p:nvPr/>
        </p:nvSpPr>
        <p:spPr>
          <a:xfrm>
            <a:off x="2476500" y="-24039512"/>
            <a:ext cx="4953000" cy="114792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一、时空间复杂度（对渐进复杂度的理解）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12：11、20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13：7、15、19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16：14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二、算法（还是以考察算法的时间复杂度为主  排序+查找+最短路+最小最大生成）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08：5、10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09：8、19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10：13、17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11：7、9、17、19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12：5、7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13：3、9、14、16、17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14：7、12、14、15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15：11、12、14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16：13、15、18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三、数据结构（链表、队列、栈、树、图、哈希表）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07：2、7、9、14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08：4、6、8、16、18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09：5、6、7、9、16、17、18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10：7、9、11、15、19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11：3、5、11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12：12、13、15、16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13：5、6、8、11、18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14：6、11、13、19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15：5、6、7、8、9、13、19、20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16：5、6、7、8、12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四、逻辑运算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07：6、11、12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五、二进制编码、进制转换、奇怪的数学题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07：5、8、13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08：3、7、15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10：1、2、5、14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11：1、2、13、15、18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13：1、2、13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14：2、3、9、10、20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15：1、3、4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16：2、3、4、10、11、19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六、计算机知识（计算机发展历史、大学计算机专业课（计组+操作系统+网络）、联赛规则和历史）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07：1、3、4、10、15、16、17、18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08：1、2、9、11、12、14、17、19、20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09：1、2、10、11、12、13、14、15、20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10：4、6、8、10、12、16、18、20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11：4、8、10、14、16、20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12：1、2、3、4、6、8、9、10、14、19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13：4、10、12、20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14：1、4、5、8、17、18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15：2、15、16、17、18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16：1、9、16、17、20</a:t>
            </a:r>
          </a:p>
        </p:txBody>
      </p:sp>
      <p:sp>
        <p:nvSpPr>
          <p:cNvPr id="592899" name="矩形 5"/>
          <p:cNvSpPr/>
          <p:nvPr/>
        </p:nvSpPr>
        <p:spPr>
          <a:xfrm>
            <a:off x="344488" y="1557338"/>
            <a:ext cx="9361487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b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</a:b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92900" name="文本框 1"/>
          <p:cNvSpPr txBox="1"/>
          <p:nvPr/>
        </p:nvSpPr>
        <p:spPr>
          <a:xfrm>
            <a:off x="446723" y="619125"/>
            <a:ext cx="7834312" cy="61864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#include&lt;iostream&gt;  //n个元素任取m个的排列数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using namespace std;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int a[11],s,m,n;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bool h[11]={0};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void tryit(int dep){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      for(int i=1;i&lt;=n;i++)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         if(!h[i]){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              h[i]=true;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              a[dep]=i;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              if(dep==m) s++;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              else tryit(dep+1);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              h[i]=false;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           }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}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int main(){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cin&gt;&gt;m&gt;&gt;n;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s=0;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tryit(1);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cout &lt;&lt; s &lt;&lt; endl;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return 0;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}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//输入: 4 5 输出：120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1" name="矩形 3"/>
          <p:cNvSpPr/>
          <p:nvPr/>
        </p:nvSpPr>
        <p:spPr>
          <a:xfrm>
            <a:off x="344488" y="201613"/>
            <a:ext cx="4953000" cy="5892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1.3 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组合数学（三）</a:t>
            </a:r>
          </a:p>
        </p:txBody>
      </p:sp>
      <p:sp>
        <p:nvSpPr>
          <p:cNvPr id="593922" name="矩形 4"/>
          <p:cNvSpPr/>
          <p:nvPr/>
        </p:nvSpPr>
        <p:spPr>
          <a:xfrm>
            <a:off x="2476500" y="-24039512"/>
            <a:ext cx="4953000" cy="114792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一、时空间复杂度（对渐进复杂度的理解）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12：11、20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13：7、15、19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16：14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二、算法（还是以考察算法的时间复杂度为主  排序+查找+最短路+最小最大生成）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08：5、10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09：8、19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10：13、17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11：7、9、17、19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12：5、7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13：3、9、14、16、17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14：7、12、14、15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15：11、12、14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16：13、15、18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三、数据结构（链表、队列、栈、树、图、哈希表）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07：2、7、9、14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08：4、6、8、16、18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09：5、6、7、9、16、17、18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10：7、9、11、15、19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11：3、5、11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12：12、13、15、16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13：5、6、8、11、18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14：6、11、13、19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15：5、6、7、8、9、13、19、20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16：5、6、7、8、12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四、逻辑运算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07：6、11、12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五、二进制编码、进制转换、奇怪的数学题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07：5、8、13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08：3、7、15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10：1、2、5、14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11：1、2、13、15、18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13：1、2、13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14：2、3、9、10、20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15：1、3、4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16：2、3、4、10、11、19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六、计算机知识（计算机发展历史、大学计算机专业课（计组+操作系统+网络）、联赛规则和历史）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07：1、3、4、10、15、16、17、18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08：1、2、9、11、12、14、17、19、20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09：1、2、10、11、12、13、14、15、20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10：4、6、8、10、12、16、18、20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11：4、8、10、14、16、20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12：1、2、3、4、6、8、9、10、14、19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13：4、10、12、20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14：1、4、5、8、17、18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15：2、15、16、17、18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16：1、9、16、17、20</a:t>
            </a:r>
          </a:p>
        </p:txBody>
      </p:sp>
      <p:sp>
        <p:nvSpPr>
          <p:cNvPr id="593923" name="矩形 5"/>
          <p:cNvSpPr/>
          <p:nvPr/>
        </p:nvSpPr>
        <p:spPr>
          <a:xfrm>
            <a:off x="344488" y="1557338"/>
            <a:ext cx="9361487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b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</a:b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93924" name="文本框 1"/>
          <p:cNvSpPr txBox="1"/>
          <p:nvPr/>
        </p:nvSpPr>
        <p:spPr>
          <a:xfrm>
            <a:off x="468313" y="727075"/>
            <a:ext cx="7834312" cy="61864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#include&lt;iostream&gt;   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//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较大排列数有多少因子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5</a:t>
            </a:r>
            <a:endParaRPr lang="zh-CN" sz="18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using namespace std;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int a[10000];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int gcd(int m,int n){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while(n){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	int r=m%n;m=n;n=r;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}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return m;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}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int main(){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int n=1000,r=202;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for(int i=1;i&lt;=n-r;i++) a[i]=n-i+1;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for(int i=2;i&lt;=r;i++){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	int k=i;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	for(int j=1;j&lt;=n-r;j++)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	if(gcd(k,a[j])&gt;1){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		int g=gcd(k,a[j]);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		k/=g; a[j]/=g;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		if(k==1) break;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 }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}</a:t>
            </a:r>
          </a:p>
          <a:p>
            <a:pPr eaLnBrk="0" hangingPunct="0"/>
            <a:endParaRPr lang="zh-CN" sz="18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</p:txBody>
      </p:sp>
      <p:sp>
        <p:nvSpPr>
          <p:cNvPr id="594947" name="文本框 1"/>
          <p:cNvSpPr txBox="1"/>
          <p:nvPr/>
        </p:nvSpPr>
        <p:spPr>
          <a:xfrm>
            <a:off x="6176645" y="466725"/>
            <a:ext cx="3529330" cy="3692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int p=1,g=0;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for(int i=1;i&lt;=n-r;i++){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	p*=a[i];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	while(p%5==0){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		p/=5; g++;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 }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 p%=5;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}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cout&lt;&lt;g&lt;&lt;endl;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return 0;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}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//输出：151</a:t>
            </a:r>
          </a:p>
          <a:p>
            <a:pPr eaLnBrk="0" hangingPunct="0"/>
            <a:endParaRPr lang="zh-CN" sz="18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69" name="矩形 3"/>
          <p:cNvSpPr/>
          <p:nvPr/>
        </p:nvSpPr>
        <p:spPr>
          <a:xfrm>
            <a:off x="344488" y="201613"/>
            <a:ext cx="4953000" cy="5892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1.3 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组合数学（四）</a:t>
            </a:r>
          </a:p>
        </p:txBody>
      </p:sp>
      <p:sp>
        <p:nvSpPr>
          <p:cNvPr id="595970" name="矩形 4"/>
          <p:cNvSpPr/>
          <p:nvPr/>
        </p:nvSpPr>
        <p:spPr>
          <a:xfrm>
            <a:off x="2476500" y="-24039512"/>
            <a:ext cx="4953000" cy="114792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一、时空间复杂度（对渐进复杂度的理解）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12：11、20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13：7、15、19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16：14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二、算法（还是以考察算法的时间复杂度为主  排序+查找+最短路+最小最大生成）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08：5、10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09：8、19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10：13、17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11：7、9、17、19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12：5、7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13：3、9、14、16、17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14：7、12、14、15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15：11、12、14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16：13、15、18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三、数据结构（链表、队列、栈、树、图、哈希表）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07：2、7、9、14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08：4、6、8、16、18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09：5、6、7、9、16、17、18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10：7、9、11、15、19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11：3、5、11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12：12、13、15、16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13：5、6、8、11、18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14：6、11、13、19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15：5、6、7、8、9、13、19、20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16：5、6、7、8、12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四、逻辑运算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07：6、11、12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五、二进制编码、进制转换、奇怪的数学题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07：5、8、13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08：3、7、15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10：1、2、5、14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11：1、2、13、15、18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13：1、2、13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14：2、3、9、10、20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15：1、3、4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16：2、3、4、10、11、19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六、计算机知识（计算机发展历史、大学计算机专业课（计组+操作系统+网络）、联赛规则和历史）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07：1、3、4、10、15、16、17、18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08：1、2、9、11、12、14、17、19、20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09：1、2、10、11、12、13、14、15、20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10：4、6、8、10、12、16、18、20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11：4、8、10、14、16、20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12：1、2、3、4、6、8、9、10、14、19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13：4、10、12、20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14：1、4、5、8、17、18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15：2、15、16、17、18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16：1、9、16、17、20</a:t>
            </a:r>
          </a:p>
        </p:txBody>
      </p:sp>
      <p:sp>
        <p:nvSpPr>
          <p:cNvPr id="595971" name="矩形 5"/>
          <p:cNvSpPr/>
          <p:nvPr/>
        </p:nvSpPr>
        <p:spPr>
          <a:xfrm>
            <a:off x="344488" y="1557338"/>
            <a:ext cx="9361487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b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</a:b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95972" name="文本框 1"/>
          <p:cNvSpPr txBox="1"/>
          <p:nvPr/>
        </p:nvSpPr>
        <p:spPr>
          <a:xfrm>
            <a:off x="468313" y="717550"/>
            <a:ext cx="7834312" cy="61849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#include&lt;iostream&gt;  //n拆分成m份的方案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using namespace std;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int m,n;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void fen(int i,int j,string s){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         if(j==1) cout&lt;&lt;m&lt;&lt;'='&lt;&lt;s&lt;&lt;i&lt;&lt;endl;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         else {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             for(int k=1;k&lt;=i-j+1;k++){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             	int x=k;string s1="";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             	while(x){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             		s1=char(x%10+'0')+s1;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             		x/=10;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 }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fen(i-k,j-1,s+s1+'+');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 }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           }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}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int main(){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cin&gt;&gt;m&gt;&gt;n;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fen(m,n,"");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return 0;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}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//输入: 6 3 输出：</a:t>
            </a:r>
          </a:p>
        </p:txBody>
      </p:sp>
      <p:sp>
        <p:nvSpPr>
          <p:cNvPr id="595973" name="文本框 2"/>
          <p:cNvSpPr txBox="1"/>
          <p:nvPr/>
        </p:nvSpPr>
        <p:spPr>
          <a:xfrm>
            <a:off x="6318250" y="2651125"/>
            <a:ext cx="2306638" cy="28622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sz="1800">
                <a:latin typeface="Arial" panose="020B0604020202020204" pitchFamily="34" charset="0"/>
                <a:ea typeface="微软雅黑" panose="020B0503020204020204" pitchFamily="34" charset="-122"/>
              </a:rPr>
              <a:t>6=1+1+4</a:t>
            </a:r>
          </a:p>
          <a:p>
            <a:pPr eaLnBrk="0" hangingPunct="0"/>
            <a:r>
              <a:rPr lang="zh-CN" altLang="en-US" sz="1800">
                <a:latin typeface="Arial" panose="020B0604020202020204" pitchFamily="34" charset="0"/>
                <a:ea typeface="微软雅黑" panose="020B0503020204020204" pitchFamily="34" charset="-122"/>
              </a:rPr>
              <a:t>6=1+2+3</a:t>
            </a:r>
          </a:p>
          <a:p>
            <a:pPr eaLnBrk="0" hangingPunct="0"/>
            <a:r>
              <a:rPr lang="zh-CN" altLang="en-US" sz="1800">
                <a:latin typeface="Arial" panose="020B0604020202020204" pitchFamily="34" charset="0"/>
                <a:ea typeface="微软雅黑" panose="020B0503020204020204" pitchFamily="34" charset="-122"/>
              </a:rPr>
              <a:t>6=1+3+2</a:t>
            </a:r>
          </a:p>
          <a:p>
            <a:pPr eaLnBrk="0" hangingPunct="0"/>
            <a:r>
              <a:rPr lang="zh-CN" altLang="en-US" sz="1800">
                <a:latin typeface="Arial" panose="020B0604020202020204" pitchFamily="34" charset="0"/>
                <a:ea typeface="微软雅黑" panose="020B0503020204020204" pitchFamily="34" charset="-122"/>
              </a:rPr>
              <a:t>6=1+4+1</a:t>
            </a:r>
          </a:p>
          <a:p>
            <a:pPr eaLnBrk="0" hangingPunct="0"/>
            <a:r>
              <a:rPr lang="zh-CN" altLang="en-US" sz="1800">
                <a:latin typeface="Arial" panose="020B0604020202020204" pitchFamily="34" charset="0"/>
                <a:ea typeface="微软雅黑" panose="020B0503020204020204" pitchFamily="34" charset="-122"/>
              </a:rPr>
              <a:t>6=2+1+3</a:t>
            </a:r>
          </a:p>
          <a:p>
            <a:pPr eaLnBrk="0" hangingPunct="0"/>
            <a:r>
              <a:rPr lang="zh-CN" altLang="en-US" sz="1800">
                <a:latin typeface="Arial" panose="020B0604020202020204" pitchFamily="34" charset="0"/>
                <a:ea typeface="微软雅黑" panose="020B0503020204020204" pitchFamily="34" charset="-122"/>
              </a:rPr>
              <a:t>6=2+2+2</a:t>
            </a:r>
          </a:p>
          <a:p>
            <a:pPr eaLnBrk="0" hangingPunct="0"/>
            <a:r>
              <a:rPr lang="zh-CN" altLang="en-US" sz="1800">
                <a:latin typeface="Arial" panose="020B0604020202020204" pitchFamily="34" charset="0"/>
                <a:ea typeface="微软雅黑" panose="020B0503020204020204" pitchFamily="34" charset="-122"/>
              </a:rPr>
              <a:t>6=2+3+1</a:t>
            </a:r>
          </a:p>
          <a:p>
            <a:pPr eaLnBrk="0" hangingPunct="0"/>
            <a:r>
              <a:rPr lang="zh-CN" altLang="en-US" sz="1800">
                <a:latin typeface="Arial" panose="020B0604020202020204" pitchFamily="34" charset="0"/>
                <a:ea typeface="微软雅黑" panose="020B0503020204020204" pitchFamily="34" charset="-122"/>
              </a:rPr>
              <a:t>6=3+1+2</a:t>
            </a:r>
          </a:p>
          <a:p>
            <a:pPr eaLnBrk="0" hangingPunct="0"/>
            <a:r>
              <a:rPr lang="zh-CN" altLang="en-US" sz="1800">
                <a:latin typeface="Arial" panose="020B0604020202020204" pitchFamily="34" charset="0"/>
                <a:ea typeface="微软雅黑" panose="020B0503020204020204" pitchFamily="34" charset="-122"/>
              </a:rPr>
              <a:t>6=3+2+1</a:t>
            </a:r>
          </a:p>
          <a:p>
            <a:pPr eaLnBrk="0" hangingPunct="0"/>
            <a:r>
              <a:rPr lang="zh-CN" altLang="en-US" sz="1800">
                <a:latin typeface="Arial" panose="020B0604020202020204" pitchFamily="34" charset="0"/>
                <a:ea typeface="微软雅黑" panose="020B0503020204020204" pitchFamily="34" charset="-122"/>
              </a:rPr>
              <a:t>6=4+1+1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973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69" name="矩形 3"/>
          <p:cNvSpPr/>
          <p:nvPr/>
        </p:nvSpPr>
        <p:spPr>
          <a:xfrm>
            <a:off x="344488" y="201613"/>
            <a:ext cx="4953000" cy="5892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1.3 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动态规划（一）</a:t>
            </a:r>
          </a:p>
        </p:txBody>
      </p:sp>
      <p:sp>
        <p:nvSpPr>
          <p:cNvPr id="595970" name="矩形 4"/>
          <p:cNvSpPr/>
          <p:nvPr/>
        </p:nvSpPr>
        <p:spPr>
          <a:xfrm>
            <a:off x="2476500" y="-24039512"/>
            <a:ext cx="4953000" cy="114792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一、时空间复杂度（对渐进复杂度的理解）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12：11、20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13：7、15、19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16：14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二、算法（还是以考察算法的时间复杂度为主  排序+查找+最短路+最小最大生成）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08：5、10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09：8、19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10：13、17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11：7、9、17、19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12：5、7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13：3、9、14、16、17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14：7、12、14、15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15：11、12、14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16：13、15、18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三、数据结构（链表、队列、栈、树、图、哈希表）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07：2、7、9、14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08：4、6、8、16、18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09：5、6、7、9、16、17、18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10：7、9、11、15、19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11：3、5、11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12：12、13、15、16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13：5、6、8、11、18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14：6、11、13、19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15：5、6、7、8、9、13、19、20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16：5、6、7、8、12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四、逻辑运算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07：6、11、12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五、二进制编码、进制转换、奇怪的数学题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07：5、8、13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08：3、7、15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10：1、2、5、14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11：1、2、13、15、18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13：1、2、13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14：2、3、9、10、20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15：1、3、4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16：2、3、4、10、11、19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六、计算机知识（计算机发展历史、大学计算机专业课（计组+操作系统+网络）、联赛规则和历史）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07：1、3、4、10、15、16、17、18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08：1、2、9、11、12、14、17、19、20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09：1、2、10、11、12、13、14、15、20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10：4、6、8、10、12、16、18、20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11：4、8、10、14、16、20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12：1、2、3、4、6、8、9、10、14、19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13：4、10、12、20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14：1、4、5、8、17、18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15：2、15、16、17、18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16：1、9、16、17、20</a:t>
            </a:r>
          </a:p>
        </p:txBody>
      </p:sp>
      <p:sp>
        <p:nvSpPr>
          <p:cNvPr id="595971" name="矩形 5"/>
          <p:cNvSpPr/>
          <p:nvPr/>
        </p:nvSpPr>
        <p:spPr>
          <a:xfrm>
            <a:off x="344488" y="1557338"/>
            <a:ext cx="9361487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b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</a:b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95972" name="文本框 1"/>
          <p:cNvSpPr txBox="1"/>
          <p:nvPr/>
        </p:nvSpPr>
        <p:spPr>
          <a:xfrm>
            <a:off x="468313" y="791210"/>
            <a:ext cx="7834312" cy="61239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#include&lt;iostream&gt;  //数字三角形 动态规划 </a:t>
            </a:r>
          </a:p>
          <a:p>
            <a:pPr eaLnBrk="0" hangingPunct="0"/>
            <a:r>
              <a:rPr 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using namespace std;</a:t>
            </a:r>
          </a:p>
          <a:p>
            <a:pPr eaLnBrk="0" hangingPunct="0"/>
            <a:r>
              <a:rPr 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int g[6][6][4]; </a:t>
            </a:r>
          </a:p>
          <a:p>
            <a:pPr eaLnBrk="0" hangingPunct="0"/>
            <a:r>
              <a:rPr 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int main(){</a:t>
            </a:r>
          </a:p>
          <a:p>
            <a:pPr eaLnBrk="0" hangingPunct="0"/>
            <a:r>
              <a:rPr 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for(int i=1;i&lt;=5;i++)</a:t>
            </a:r>
          </a:p>
          <a:p>
            <a:pPr eaLnBrk="0" hangingPunct="0"/>
            <a:r>
              <a:rPr 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     for(int j=1;j&lt;=i;j++){</a:t>
            </a:r>
          </a:p>
          <a:p>
            <a:pPr eaLnBrk="0" hangingPunct="0"/>
            <a:r>
              <a:rPr 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                             cin&gt;&gt;g[i][j][1];</a:t>
            </a:r>
          </a:p>
          <a:p>
            <a:pPr eaLnBrk="0" hangingPunct="0"/>
            <a:r>
              <a:rPr 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           g[i][j][2]=g[i][j][1];</a:t>
            </a:r>
          </a:p>
          <a:p>
            <a:pPr eaLnBrk="0" hangingPunct="0"/>
            <a:r>
              <a:rPr 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           g[i][j][3]=0;</a:t>
            </a:r>
          </a:p>
          <a:p>
            <a:pPr eaLnBrk="0" hangingPunct="0"/>
            <a:r>
              <a:rPr 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}</a:t>
            </a:r>
          </a:p>
          <a:p>
            <a:pPr eaLnBrk="0" hangingPunct="0"/>
            <a:r>
              <a:rPr 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for(int i=4;i&gt;0;i--)</a:t>
            </a:r>
          </a:p>
          <a:p>
            <a:pPr eaLnBrk="0" hangingPunct="0"/>
            <a:r>
              <a:rPr 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     for(int j=1;j&lt;=i;j++)</a:t>
            </a:r>
          </a:p>
          <a:p>
            <a:pPr eaLnBrk="0" hangingPunct="0"/>
            <a:r>
              <a:rPr 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if(g[i+1][j][2]&gt;g[i+1][j+1][2])</a:t>
            </a:r>
          </a:p>
          <a:p>
            <a:pPr eaLnBrk="0" hangingPunct="0"/>
            <a:r>
              <a:rPr 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      g[i][j][2]+=g[i+1][j][2];</a:t>
            </a:r>
          </a:p>
          <a:p>
            <a:pPr eaLnBrk="0" hangingPunct="0"/>
            <a:r>
              <a:rPr 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else{</a:t>
            </a:r>
          </a:p>
          <a:p>
            <a:pPr eaLnBrk="0" hangingPunct="0"/>
            <a:r>
              <a:rPr 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      g[i][j][2]+=g[i+1][j+1][2];</a:t>
            </a:r>
          </a:p>
          <a:p>
            <a:pPr eaLnBrk="0" hangingPunct="0"/>
            <a:r>
              <a:rPr 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      g[i][j][3]=1;</a:t>
            </a:r>
          </a:p>
          <a:p>
            <a:pPr eaLnBrk="0" hangingPunct="0"/>
            <a:r>
              <a:rPr 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}</a:t>
            </a:r>
          </a:p>
          <a:p>
            <a:pPr eaLnBrk="0" hangingPunct="0"/>
            <a:r>
              <a:rPr 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cout&lt;&lt;"The max="&lt;&lt;g[1][1][2]&lt;&lt;endl;</a:t>
            </a:r>
          </a:p>
          <a:p>
            <a:pPr eaLnBrk="0" hangingPunct="0"/>
            <a:r>
              <a:rPr 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cout&lt;&lt;g[1][1][1];</a:t>
            </a:r>
          </a:p>
          <a:p>
            <a:pPr eaLnBrk="0" hangingPunct="0"/>
            <a:r>
              <a:rPr 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int j=1;</a:t>
            </a:r>
          </a:p>
          <a:p>
            <a:pPr eaLnBrk="0" hangingPunct="0"/>
            <a:r>
              <a:rPr 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for(int i=1;i&lt;=4;i++){</a:t>
            </a:r>
          </a:p>
          <a:p>
            <a:pPr eaLnBrk="0" hangingPunct="0"/>
            <a:r>
              <a:rPr 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     j+=g[i][j][3];</a:t>
            </a:r>
          </a:p>
          <a:p>
            <a:pPr eaLnBrk="0" hangingPunct="0"/>
            <a:r>
              <a:rPr 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     cout&lt;&lt;"-"&lt;&lt;g[i+1][j][1];</a:t>
            </a:r>
          </a:p>
          <a:p>
            <a:pPr eaLnBrk="0" hangingPunct="0"/>
            <a:r>
              <a:rPr 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}</a:t>
            </a:r>
          </a:p>
          <a:p>
            <a:pPr eaLnBrk="0" hangingPunct="0"/>
            <a:r>
              <a:rPr 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cout&lt;&lt;endl;</a:t>
            </a:r>
          </a:p>
          <a:p>
            <a:pPr eaLnBrk="0" hangingPunct="0"/>
            <a:r>
              <a:rPr 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return 0;</a:t>
            </a:r>
          </a:p>
          <a:p>
            <a:pPr eaLnBrk="0" hangingPunct="0"/>
            <a:r>
              <a:rPr 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}</a:t>
            </a:r>
          </a:p>
        </p:txBody>
      </p:sp>
      <p:sp>
        <p:nvSpPr>
          <p:cNvPr id="595973" name="文本框 2"/>
          <p:cNvSpPr txBox="1"/>
          <p:nvPr/>
        </p:nvSpPr>
        <p:spPr>
          <a:xfrm>
            <a:off x="6339840" y="2640330"/>
            <a:ext cx="2306638" cy="2584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sz="1800">
                <a:latin typeface="Arial" panose="020B0604020202020204" pitchFamily="34" charset="0"/>
                <a:ea typeface="微软雅黑" panose="020B0503020204020204" pitchFamily="34" charset="-122"/>
              </a:rPr>
              <a:t>输入：</a:t>
            </a:r>
          </a:p>
          <a:p>
            <a:pPr eaLnBrk="0" hangingPunct="0"/>
            <a:r>
              <a:rPr lang="en-US" altLang="zh-CN" sz="1800">
                <a:latin typeface="Arial" panose="020B0604020202020204" pitchFamily="34" charset="0"/>
                <a:ea typeface="微软雅黑" panose="020B0503020204020204" pitchFamily="34" charset="-122"/>
              </a:rPr>
              <a:t>13</a:t>
            </a:r>
          </a:p>
          <a:p>
            <a:pPr eaLnBrk="0" hangingPunct="0"/>
            <a:r>
              <a:rPr lang="en-US" altLang="zh-CN" sz="1800">
                <a:latin typeface="Arial" panose="020B0604020202020204" pitchFamily="34" charset="0"/>
                <a:ea typeface="微软雅黑" panose="020B0503020204020204" pitchFamily="34" charset="-122"/>
              </a:rPr>
              <a:t>11 8</a:t>
            </a:r>
          </a:p>
          <a:p>
            <a:pPr eaLnBrk="0" hangingPunct="0"/>
            <a:r>
              <a:rPr lang="en-US" altLang="zh-CN" sz="1800">
                <a:latin typeface="Arial" panose="020B0604020202020204" pitchFamily="34" charset="0"/>
                <a:ea typeface="微软雅黑" panose="020B0503020204020204" pitchFamily="34" charset="-122"/>
              </a:rPr>
              <a:t>12 7 26</a:t>
            </a:r>
          </a:p>
          <a:p>
            <a:pPr eaLnBrk="0" hangingPunct="0"/>
            <a:r>
              <a:rPr lang="en-US" altLang="zh-CN" sz="1800">
                <a:latin typeface="Arial" panose="020B0604020202020204" pitchFamily="34" charset="0"/>
                <a:ea typeface="微软雅黑" panose="020B0503020204020204" pitchFamily="34" charset="-122"/>
              </a:rPr>
              <a:t>6 14 15 8</a:t>
            </a:r>
          </a:p>
          <a:p>
            <a:pPr eaLnBrk="0" hangingPunct="0"/>
            <a:r>
              <a:rPr lang="en-US" altLang="zh-CN" sz="1800">
                <a:latin typeface="Arial" panose="020B0604020202020204" pitchFamily="34" charset="0"/>
                <a:ea typeface="微软雅黑" panose="020B0503020204020204" pitchFamily="34" charset="-122"/>
              </a:rPr>
              <a:t>12 7 13 24 11</a:t>
            </a:r>
          </a:p>
          <a:p>
            <a:pPr eaLnBrk="0" hangingPunct="0"/>
            <a:r>
              <a:rPr lang="zh-CN" altLang="en-US" sz="1800">
                <a:latin typeface="Arial" panose="020B0604020202020204" pitchFamily="34" charset="0"/>
                <a:ea typeface="微软雅黑" panose="020B0503020204020204" pitchFamily="34" charset="-122"/>
              </a:rPr>
              <a:t>输出：</a:t>
            </a:r>
          </a:p>
          <a:p>
            <a:pPr eaLnBrk="0" hangingPunct="0"/>
            <a:r>
              <a:rPr lang="zh-CN" altLang="en-US" sz="1800">
                <a:latin typeface="Arial" panose="020B0604020202020204" pitchFamily="34" charset="0"/>
                <a:ea typeface="微软雅黑" panose="020B0503020204020204" pitchFamily="34" charset="-122"/>
              </a:rPr>
              <a:t>The max=86</a:t>
            </a:r>
          </a:p>
          <a:p>
            <a:pPr eaLnBrk="0" hangingPunct="0"/>
            <a:r>
              <a:rPr lang="zh-CN" altLang="en-US" sz="1800">
                <a:latin typeface="Arial" panose="020B0604020202020204" pitchFamily="34" charset="0"/>
                <a:ea typeface="微软雅黑" panose="020B0503020204020204" pitchFamily="34" charset="-122"/>
              </a:rPr>
              <a:t>13-8-26-15-24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69" name="矩形 3"/>
          <p:cNvSpPr/>
          <p:nvPr/>
        </p:nvSpPr>
        <p:spPr>
          <a:xfrm>
            <a:off x="344488" y="201613"/>
            <a:ext cx="4953000" cy="5892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1.3 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动态规划（二）</a:t>
            </a:r>
          </a:p>
        </p:txBody>
      </p:sp>
      <p:sp>
        <p:nvSpPr>
          <p:cNvPr id="595970" name="矩形 4"/>
          <p:cNvSpPr/>
          <p:nvPr/>
        </p:nvSpPr>
        <p:spPr>
          <a:xfrm>
            <a:off x="2476500" y="-24039512"/>
            <a:ext cx="4953000" cy="114792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一、时空间复杂度（对渐进复杂度的理解）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12：11、20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13：7、15、19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16：14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二、算法（还是以考察算法的时间复杂度为主  排序+查找+最短路+最小最大生成）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08：5、10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09：8、19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10：13、17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11：7、9、17、19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12：5、7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13：3、9、14、16、17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14：7、12、14、15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15：11、12、14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16：13、15、18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三、数据结构（链表、队列、栈、树、图、哈希表）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07：2、7、9、14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08：4、6、8、16、18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09：5、6、7、9、16、17、18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10：7、9、11、15、19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11：3、5、11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12：12、13、15、16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13：5、6、8、11、18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14：6、11、13、19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15：5、6、7、8、9、13、19、20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16：5、6、7、8、12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四、逻辑运算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07：6、11、12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五、二进制编码、进制转换、奇怪的数学题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07：5、8、13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08：3、7、15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10：1、2、5、14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11：1、2、13、15、18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13：1、2、13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14：2、3、9、10、20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15：1、3、4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16：2、3、4、10、11、19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六、计算机知识（计算机发展历史、大学计算机专业课（计组+操作系统+网络）、联赛规则和历史）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07：1、3、4、10、15、16、17、18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08：1、2、9、11、12、14、17、19、20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09：1、2、10、11、12、13、14、15、20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10：4、6、8、10、12、16、18、20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11：4、8、10、14、16、20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12：1、2、3、4、6、8、9、10、14、19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13：4、10、12、20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14：1、4、5、8、17、18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15：2、15、16、17、18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16：1、9、16、17、20</a:t>
            </a:r>
          </a:p>
        </p:txBody>
      </p:sp>
      <p:sp>
        <p:nvSpPr>
          <p:cNvPr id="595971" name="矩形 5"/>
          <p:cNvSpPr/>
          <p:nvPr/>
        </p:nvSpPr>
        <p:spPr>
          <a:xfrm>
            <a:off x="344488" y="1557338"/>
            <a:ext cx="9361487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b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</a:b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95972" name="文本框 1"/>
          <p:cNvSpPr txBox="1"/>
          <p:nvPr/>
        </p:nvSpPr>
        <p:spPr>
          <a:xfrm>
            <a:off x="478473" y="791210"/>
            <a:ext cx="7834312" cy="54775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#include&lt;iostream&gt; 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//NOIP2013 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最长上升子序列</a:t>
            </a:r>
            <a:endParaRPr lang="zh-CN" sz="14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/>
            <a:r>
              <a:rPr 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using namespace  std;</a:t>
            </a:r>
          </a:p>
          <a:p>
            <a:pPr eaLnBrk="0" hangingPunct="0"/>
            <a:r>
              <a:rPr 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int  main( ) {</a:t>
            </a:r>
          </a:p>
          <a:p>
            <a:pPr eaLnBrk="0" hangingPunct="0"/>
            <a:r>
              <a:rPr 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const  int  SIZE = 100;</a:t>
            </a:r>
          </a:p>
          <a:p>
            <a:pPr eaLnBrk="0" hangingPunct="0"/>
            <a:r>
              <a:rPr 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int  height[SIZE],  num[SIZE],  n, ans;</a:t>
            </a:r>
          </a:p>
          <a:p>
            <a:pPr eaLnBrk="0" hangingPunct="0"/>
            <a:r>
              <a:rPr 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cin&gt;&gt;n;</a:t>
            </a:r>
          </a:p>
          <a:p>
            <a:pPr eaLnBrk="0" hangingPunct="0"/>
            <a:r>
              <a:rPr 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for  (int  i=0;  i&lt;n;  i++) {</a:t>
            </a:r>
          </a:p>
          <a:p>
            <a:pPr eaLnBrk="0" hangingPunct="0"/>
            <a:r>
              <a:rPr 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cin &gt;&gt;height[i];</a:t>
            </a:r>
          </a:p>
          <a:p>
            <a:pPr eaLnBrk="0" hangingPunct="0"/>
            <a:r>
              <a:rPr 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num[i]= 1;</a:t>
            </a:r>
          </a:p>
          <a:p>
            <a:pPr eaLnBrk="0" hangingPunct="0"/>
            <a:r>
              <a:rPr 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for  (int  j=0;  j&lt;i;  j++) {</a:t>
            </a:r>
          </a:p>
          <a:p>
            <a:pPr eaLnBrk="0" hangingPunct="0"/>
            <a:r>
              <a:rPr 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if ((height[j]&lt;height[i])&amp;&amp;(num[j]&gt;= num[i]))</a:t>
            </a:r>
          </a:p>
          <a:p>
            <a:pPr eaLnBrk="0" hangingPunct="0"/>
            <a:r>
              <a:rPr 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	num[i] =num[j]+1;</a:t>
            </a:r>
          </a:p>
          <a:p>
            <a:pPr eaLnBrk="0" hangingPunct="0"/>
            <a:r>
              <a:rPr 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}</a:t>
            </a:r>
          </a:p>
          <a:p>
            <a:pPr eaLnBrk="0" hangingPunct="0"/>
            <a:r>
              <a:rPr 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}</a:t>
            </a:r>
          </a:p>
          <a:p>
            <a:pPr eaLnBrk="0" hangingPunct="0"/>
            <a:r>
              <a:rPr 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ans =0;</a:t>
            </a:r>
          </a:p>
          <a:p>
            <a:pPr eaLnBrk="0" hangingPunct="0"/>
            <a:r>
              <a:rPr 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for(int i = 1; i &lt; n; i++) {</a:t>
            </a:r>
          </a:p>
          <a:p>
            <a:pPr eaLnBrk="0" hangingPunct="0"/>
            <a:r>
              <a:rPr 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if(num[i] &gt;ans) ans =num[i];</a:t>
            </a:r>
          </a:p>
          <a:p>
            <a:pPr eaLnBrk="0" hangingPunct="0"/>
            <a:r>
              <a:rPr 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}</a:t>
            </a:r>
          </a:p>
          <a:p>
            <a:pPr eaLnBrk="0" hangingPunct="0"/>
            <a:r>
              <a:rPr 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cout&lt;&lt;ans&lt;&lt;endl;</a:t>
            </a:r>
          </a:p>
          <a:p>
            <a:pPr eaLnBrk="0" hangingPunct="0"/>
            <a:r>
              <a:rPr 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return 0;</a:t>
            </a:r>
          </a:p>
          <a:p>
            <a:pPr eaLnBrk="0" hangingPunct="0"/>
            <a:r>
              <a:rPr 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}</a:t>
            </a:r>
          </a:p>
          <a:p>
            <a:pPr eaLnBrk="0" hangingPunct="0"/>
            <a:r>
              <a:rPr 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//输入：</a:t>
            </a:r>
          </a:p>
          <a:p>
            <a:pPr eaLnBrk="0" hangingPunct="0"/>
            <a:r>
              <a:rPr 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//8</a:t>
            </a:r>
          </a:p>
          <a:p>
            <a:pPr eaLnBrk="0" hangingPunct="0"/>
            <a:r>
              <a:rPr 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//3 2 5 11 12 7 4 10</a:t>
            </a:r>
          </a:p>
          <a:p>
            <a:pPr eaLnBrk="0" hangingPunct="0"/>
            <a:r>
              <a:rPr 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//输出：4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3" name="矩形 3"/>
          <p:cNvSpPr/>
          <p:nvPr/>
        </p:nvSpPr>
        <p:spPr>
          <a:xfrm>
            <a:off x="344488" y="442913"/>
            <a:ext cx="4953000" cy="5892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1.4 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杨辉三角（一）</a:t>
            </a:r>
          </a:p>
        </p:txBody>
      </p:sp>
      <p:sp>
        <p:nvSpPr>
          <p:cNvPr id="596994" name="矩形 4"/>
          <p:cNvSpPr/>
          <p:nvPr/>
        </p:nvSpPr>
        <p:spPr>
          <a:xfrm>
            <a:off x="2476500" y="-24039512"/>
            <a:ext cx="4953000" cy="114792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一、时空间复杂度（对渐进复杂度的理解）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12：11、20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13：7、15、19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16：14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二、算法（还是以考察算法的时间复杂度为主  排序+查找+最短路+最小最大生成）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08：5、10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09：8、19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10：13、17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11：7、9、17、19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12：5、7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13：3、9、14、16、17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14：7、12、14、15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15：11、12、14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16：13、15、18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三、数据结构（链表、队列、栈、树、图、哈希表）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07：2、7、9、14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08：4、6、8、16、18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09：5、6、7、9、16、17、18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10：7、9、11、15、19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11：3、5、11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12：12、13、15、16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13：5、6、8、11、18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14：6、11、13、19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15：5、6、7、8、9、13、19、20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16：5、6、7、8、12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四、逻辑运算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07：6、11、12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五、二进制编码、进制转换、奇怪的数学题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07：5、8、13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08：3、7、15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10：1、2、5、14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11：1、2、13、15、18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13：1、2、13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14：2、3、9、10、20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15：1、3、4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16：2、3、4、10、11、19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六、计算机知识（计算机发展历史、大学计算机专业课（计组+操作系统+网络）、联赛规则和历史）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07：1、3、4、10、15、16、17、18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08：1、2、9、11、12、14、17、19、20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09：1、2、10、11、12、13、14、15、20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10：4、6、8、10、12、16、18、20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11：4、8、10、14、16、20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12：1、2、3、4、6、8、9、10、14、19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13：4、10、12、20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14：1、4、5、8、17、18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15：2、15、16、17、18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16：1、9、16、17、20</a:t>
            </a:r>
          </a:p>
        </p:txBody>
      </p:sp>
      <p:sp>
        <p:nvSpPr>
          <p:cNvPr id="596995" name="矩形 5"/>
          <p:cNvSpPr/>
          <p:nvPr/>
        </p:nvSpPr>
        <p:spPr>
          <a:xfrm>
            <a:off x="344488" y="1557338"/>
            <a:ext cx="9361487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b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</a:b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96996" name="文本框 1"/>
          <p:cNvSpPr txBox="1"/>
          <p:nvPr/>
        </p:nvSpPr>
        <p:spPr>
          <a:xfrm>
            <a:off x="468313" y="1031875"/>
            <a:ext cx="7834312" cy="5632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#include &lt;iostream&gt; 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//NOIP09</a:t>
            </a:r>
            <a:endParaRPr lang="zh-CN" sz="18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using namespace std;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int main()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{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int n,c[50][50],i,j,s=0;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cin &gt;&gt; n;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c[0][0]=1;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for(i=1;i&lt;=n;i++)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{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c[i][0]=1;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for(j=1;j&lt;i;j++)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c[i][j]=c[i-1][j-1]+c[i-1][j];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c[i][i]=1;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}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for(i=0;i&lt;=n;i++)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s=(s+c[n][i])%2009;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cout &lt;&lt; s &lt;&lt; endl;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return 0;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}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//输入：17 </a:t>
            </a:r>
            <a:r>
              <a:rPr lang="zh-CN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输出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487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7" name="矩形 3"/>
          <p:cNvSpPr/>
          <p:nvPr/>
        </p:nvSpPr>
        <p:spPr>
          <a:xfrm>
            <a:off x="344488" y="442913"/>
            <a:ext cx="7715250" cy="5892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1.5 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二进制（一）（此类题目较难）</a:t>
            </a:r>
          </a:p>
        </p:txBody>
      </p:sp>
      <p:sp>
        <p:nvSpPr>
          <p:cNvPr id="598018" name="矩形 4"/>
          <p:cNvSpPr/>
          <p:nvPr/>
        </p:nvSpPr>
        <p:spPr>
          <a:xfrm>
            <a:off x="2476500" y="-24039512"/>
            <a:ext cx="4953000" cy="114792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一、时空间复杂度（对渐进复杂度的理解）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12：11、20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13：7、15、19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16：14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二、算法（还是以考察算法的时间复杂度为主  排序+查找+最短路+最小最大生成）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08：5、10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09：8、19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10：13、17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11：7、9、17、19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12：5、7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13：3、9、14、16、17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14：7、12、14、15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15：11、12、14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16：13、15、18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三、数据结构（链表、队列、栈、树、图、哈希表）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07：2、7、9、14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08：4、6、8、16、18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09：5、6、7、9、16、17、18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10：7、9、11、15、19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11：3、5、11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12：12、13、15、16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13：5、6、8、11、18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14：6、11、13、19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15：5、6、7、8、9、13、19、20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16：5、6、7、8、12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四、逻辑运算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07：6、11、12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五、二进制编码、进制转换、奇怪的数学题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07：5、8、13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08：3、7、15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10：1、2、5、14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11：1、2、13、15、18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13：1、2、13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14：2、3、9、10、20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15：1、3、4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16：2、3、4、10、11、19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六、计算机知识（计算机发展历史、大学计算机专业课（计组+操作系统+网络）、联赛规则和历史）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07：1、3、4、10、15、16、17、18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08：1、2、9、11、12、14、17、19、20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09：1、2、10、11、12、13、14、15、20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10：4、6、8、10、12、16、18、20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11：4、8、10、14、16、20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12：1、2、3、4、6、8、9、10、14、19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13：4、10、12、20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14：1、4、5、8、17、18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15：2、15、16、17、18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16：1、9、16、17、20</a:t>
            </a:r>
          </a:p>
        </p:txBody>
      </p:sp>
      <p:sp>
        <p:nvSpPr>
          <p:cNvPr id="598019" name="矩形 5"/>
          <p:cNvSpPr/>
          <p:nvPr/>
        </p:nvSpPr>
        <p:spPr>
          <a:xfrm>
            <a:off x="344488" y="1557338"/>
            <a:ext cx="9361487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b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</a:b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98020" name="文本框 1"/>
          <p:cNvSpPr txBox="1"/>
          <p:nvPr/>
        </p:nvSpPr>
        <p:spPr>
          <a:xfrm>
            <a:off x="468313" y="2114550"/>
            <a:ext cx="7834312" cy="42449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//NOIP2011 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//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这里能看出是在做二进制就成功一半了</a:t>
            </a:r>
            <a:endParaRPr lang="zh-CN" sz="18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/>
            <a:endParaRPr lang="zh-CN" sz="18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#include&lt;bits/stdc++.h&gt;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using namespace std;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int n,m,a[10000][10];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int h(int u,int v){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   int ans,i;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   ans=0;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   for(i=1;i&lt;=n;i++)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      if( a[u][i]!=a[v][i])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          ans++;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   return ans;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}</a:t>
            </a:r>
          </a:p>
          <a:p>
            <a:pPr eaLnBrk="0" hangingPunct="0"/>
            <a:endParaRPr lang="zh-CN" sz="18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1" name="矩形 4"/>
          <p:cNvSpPr/>
          <p:nvPr/>
        </p:nvSpPr>
        <p:spPr>
          <a:xfrm>
            <a:off x="2476500" y="-24039512"/>
            <a:ext cx="4953000" cy="114792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一、时空间复杂度（对渐进复杂度的理解）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12：11、20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13：7、15、19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16：14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二、算法（还是以考察算法的时间复杂度为主  排序+查找+最短路+最小最大生成）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08：5、10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09：8、19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10：13、17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11：7、9、17、19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12：5、7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13：3、9、14、16、17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14：7、12、14、15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15：11、12、14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16：13、15、18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三、数据结构（链表、队列、栈、树、图、哈希表）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07：2、7、9、14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08：4、6、8、16、18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09：5、6、7、9、16、17、18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10：7、9、11、15、19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11：3、5、11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12：12、13、15、16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13：5、6、8、11、18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14：6、11、13、19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15：5、6、7、8、9、13、19、20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16：5、6、7、8、12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四、逻辑运算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07：6、11、12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五、二进制编码、进制转换、奇怪的数学题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07：5、8、13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08：3、7、15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10：1、2、5、14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11：1、2、13、15、18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13：1、2、13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14：2、3、9、10、20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15：1、3、4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16：2、3、4、10、11、19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六、计算机知识（计算机发展历史、大学计算机专业课（计组+操作系统+网络）、联赛规则和历史）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07：1、3、4、10、15、16、17、18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08：1、2、9、11、12、14、17、19、20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09：1、2、10、11、12、13、14、15、20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10：4、6、8、10、12、16、18、20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11：4、8、10、14、16、20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12：1、2、3、4、6、8、9、10、14、19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13：4、10、12、20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14：1、4、5、8、17、18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15：2、15、16、17、18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16：1、9、16、17、20</a:t>
            </a:r>
          </a:p>
        </p:txBody>
      </p:sp>
      <p:sp>
        <p:nvSpPr>
          <p:cNvPr id="599042" name="矩形 5"/>
          <p:cNvSpPr/>
          <p:nvPr/>
        </p:nvSpPr>
        <p:spPr>
          <a:xfrm>
            <a:off x="344488" y="1557338"/>
            <a:ext cx="9361487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b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</a:b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99043" name="文本框 1"/>
          <p:cNvSpPr txBox="1"/>
          <p:nvPr/>
        </p:nvSpPr>
        <p:spPr>
          <a:xfrm>
            <a:off x="447675" y="244475"/>
            <a:ext cx="7832725" cy="61864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int main(){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   int sum,i,j;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   cin&gt;&gt;n;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   memset(a,0,sizeof(a));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   m=1;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   while(1){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       i=1;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       while( (i&lt;=n) &amp;&amp; (a[m][i]==1) )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           i++;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       if(i&gt;n) break;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       m++; a[m][i]=1;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       for(j=i+1;j&lt;=n;j++)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          a[m][j]=a[m-1][j];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   } 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   sum=0;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   for(i=1;i&lt;=m;i++)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      for(j=1;j&lt;=m;j++)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         sum+=h(i,j);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   cout&lt;&lt;sum&lt;&lt;endl;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   return 0;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}</a:t>
            </a:r>
          </a:p>
          <a:p>
            <a:pPr eaLnBrk="0" hangingPunct="0"/>
            <a:r>
              <a:rPr 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//输入：7  输出：57344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5" name="矩形 3"/>
          <p:cNvSpPr/>
          <p:nvPr/>
        </p:nvSpPr>
        <p:spPr>
          <a:xfrm>
            <a:off x="344488" y="85725"/>
            <a:ext cx="7715250" cy="5340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1.5 </a:t>
            </a:r>
            <a:r>
              <a:rPr lang="zh-CN" altLang="en-US" sz="32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二进制（二）（此类题目较难）</a:t>
            </a:r>
          </a:p>
        </p:txBody>
      </p:sp>
      <p:sp>
        <p:nvSpPr>
          <p:cNvPr id="600066" name="矩形 4"/>
          <p:cNvSpPr/>
          <p:nvPr/>
        </p:nvSpPr>
        <p:spPr>
          <a:xfrm>
            <a:off x="2476500" y="-24039512"/>
            <a:ext cx="4953000" cy="114792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一、时空间复杂度（对渐进复杂度的理解）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12：11、20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13：7、15、19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16：14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二、算法（还是以考察算法的时间复杂度为主  排序+查找+最短路+最小最大生成）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08：5、10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09：8、19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10：13、17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11：7、9、17、19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12：5、7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13：3、9、14、16、17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14：7、12、14、15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15：11、12、14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16：13、15、18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三、数据结构（链表、队列、栈、树、图、哈希表）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07：2、7、9、14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08：4、6、8、16、18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09：5、6、7、9、16、17、18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10：7、9、11、15、19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11：3、5、11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12：12、13、15、16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13：5、6、8、11、18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14：6、11、13、19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15：5、6、7、8、9、13、19、20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16：5、6、7、8、12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四、逻辑运算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07：6、11、12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五、二进制编码、进制转换、奇怪的数学题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07：5、8、13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08：3、7、15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10：1、2、5、14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11：1、2、13、15、18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13：1、2、13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14：2、3、9、10、20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15：1、3、4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16：2、3、4、10、11、19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六、计算机知识（计算机发展历史、大学计算机专业课（计组+操作系统+网络）、联赛规则和历史）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07：1、3、4、10、15、16、17、18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08：1、2、9、11、12、14、17、19、20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09：1、2、10、11、12、13、14、15、20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10：4、6、8、10、12、16、18、20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11：4、8、10、14、16、20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12：1、2、3、4、6、8、9、10、14、19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13：4、10、12、20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14：1、4、5、8、17、18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15：2、15、16、17、18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16：1、9、16、17、20</a:t>
            </a:r>
          </a:p>
        </p:txBody>
      </p:sp>
      <p:sp>
        <p:nvSpPr>
          <p:cNvPr id="600067" name="矩形 5"/>
          <p:cNvSpPr/>
          <p:nvPr/>
        </p:nvSpPr>
        <p:spPr>
          <a:xfrm>
            <a:off x="344488" y="1557338"/>
            <a:ext cx="9361487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b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</a:b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00068" name="文本框 1"/>
          <p:cNvSpPr txBox="1"/>
          <p:nvPr/>
        </p:nvSpPr>
        <p:spPr>
          <a:xfrm>
            <a:off x="415925" y="271145"/>
            <a:ext cx="7832725" cy="64627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#include&lt;iostream&gt;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using namespace std;  //NOIP2012 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int data[20];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int n,i,h,ans;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void merge() {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data[h-1]=data[h-1]+data[h];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h--;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ans++;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}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int main() {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cin&gt;&gt;n;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h=1;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data[h]=1;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ans=0;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for(i=2; i&lt;=n; i++) {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h++;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data[h]=1;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while(h&gt;1&amp;&amp;data[h]==data[h-1])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	merge();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}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cout&lt;&lt;ans&lt;&lt;endl;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}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//输入：8  输出：7 输入：2012 输出：2004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822950" y="1495425"/>
            <a:ext cx="3373438" cy="19367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</a:rPr>
              <a:t>本题的关键在于看出将输入的数通过归并的方式拆分成</a:t>
            </a:r>
            <a:r>
              <a:rPr lang="en-US" altLang="zh-CN" sz="2000"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</a:rPr>
              <a:t>次幂之和，而</a:t>
            </a:r>
            <a:r>
              <a:rPr lang="en-US" altLang="zh-CN" sz="2000"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r>
              <a:rPr lang="en-US" altLang="zh-CN" sz="2000" baseline="30000">
                <a:latin typeface="Arial" panose="020B0604020202020204" pitchFamily="34" charset="0"/>
                <a:ea typeface="微软雅黑" panose="020B0503020204020204" pitchFamily="34" charset="-122"/>
              </a:rPr>
              <a:t>m</a:t>
            </a:r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</a:rPr>
              <a:t>需要</a:t>
            </a:r>
            <a:r>
              <a:rPr lang="en-US" altLang="zh-CN" sz="2000"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r>
              <a:rPr lang="en-US" altLang="zh-CN" sz="2000" baseline="30000">
                <a:latin typeface="Arial" panose="020B0604020202020204" pitchFamily="34" charset="0"/>
                <a:ea typeface="微软雅黑" panose="020B0503020204020204" pitchFamily="34" charset="-122"/>
              </a:rPr>
              <a:t>m</a:t>
            </a:r>
            <a:r>
              <a:rPr lang="en-US" altLang="zh-CN" sz="2000">
                <a:latin typeface="Arial" panose="020B0604020202020204" pitchFamily="34" charset="0"/>
                <a:ea typeface="微软雅黑" panose="020B0503020204020204" pitchFamily="34" charset="-122"/>
              </a:rPr>
              <a:t>-1</a:t>
            </a:r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</a:rPr>
              <a:t>次合并，所以最后答案为：</a:t>
            </a:r>
          </a:p>
          <a:p>
            <a:pPr eaLnBrk="0" hangingPunct="0"/>
            <a:r>
              <a:rPr lang="en-US" altLang="zh-CN" sz="2000">
                <a:latin typeface="Arial" panose="020B0604020202020204" pitchFamily="34" charset="0"/>
                <a:ea typeface="微软雅黑" panose="020B0503020204020204" pitchFamily="34" charset="-122"/>
              </a:rPr>
              <a:t>1023+511+255+127+63+15+7+3=2004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2D3FAE1-FE3C-4B25-A99C-38B8E412EA65}"/>
              </a:ext>
            </a:extLst>
          </p:cNvPr>
          <p:cNvSpPr txBox="1"/>
          <p:nvPr/>
        </p:nvSpPr>
        <p:spPr>
          <a:xfrm>
            <a:off x="1136576" y="908720"/>
            <a:ext cx="756084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判断题常见出题点：</a:t>
            </a:r>
            <a:endParaRPr lang="en-US" altLang="zh-CN" dirty="0"/>
          </a:p>
          <a:p>
            <a:pPr lvl="1"/>
            <a:r>
              <a:rPr lang="zh-CN" altLang="en-US" dirty="0"/>
              <a:t>数据范围、值域（技巧：特殊值法）</a:t>
            </a:r>
            <a:endParaRPr lang="en-US" altLang="zh-CN" dirty="0"/>
          </a:p>
          <a:p>
            <a:pPr lvl="1"/>
            <a:r>
              <a:rPr lang="zh-CN" altLang="en-US" dirty="0"/>
              <a:t>文本替换（技巧：特殊值法）</a:t>
            </a:r>
            <a:endParaRPr lang="en-US" altLang="zh-CN" dirty="0"/>
          </a:p>
          <a:p>
            <a:pPr lvl="1"/>
            <a:r>
              <a:rPr lang="zh-CN" altLang="en-US" dirty="0"/>
              <a:t>特殊性质（难）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选择题常见出题点：</a:t>
            </a:r>
            <a:endParaRPr lang="en-US" altLang="zh-CN" dirty="0"/>
          </a:p>
          <a:p>
            <a:pPr lvl="1"/>
            <a:r>
              <a:rPr lang="zh-CN" altLang="en-US" dirty="0"/>
              <a:t>复杂度</a:t>
            </a:r>
            <a:endParaRPr lang="en-US" altLang="zh-CN" dirty="0"/>
          </a:p>
          <a:p>
            <a:pPr lvl="1"/>
            <a:r>
              <a:rPr lang="zh-CN" altLang="en-US" dirty="0"/>
              <a:t>程序输出结果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6769795"/>
      </p:ext>
    </p:extLst>
  </p:cSld>
  <p:clrMapOvr>
    <a:masterClrMapping/>
  </p:clrMapOvr>
  <p:transition>
    <p:random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5" name="矩形 3"/>
          <p:cNvSpPr/>
          <p:nvPr/>
        </p:nvSpPr>
        <p:spPr>
          <a:xfrm>
            <a:off x="344488" y="85725"/>
            <a:ext cx="7715250" cy="5340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1.5 </a:t>
            </a:r>
            <a:r>
              <a:rPr lang="zh-CN" altLang="en-US" sz="32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二进制（三）（此类题目较难）</a:t>
            </a:r>
          </a:p>
        </p:txBody>
      </p:sp>
      <p:sp>
        <p:nvSpPr>
          <p:cNvPr id="600066" name="矩形 4"/>
          <p:cNvSpPr/>
          <p:nvPr/>
        </p:nvSpPr>
        <p:spPr>
          <a:xfrm>
            <a:off x="2476500" y="-24039512"/>
            <a:ext cx="4953000" cy="114792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一、时空间复杂度（对渐进复杂度的理解）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12：11、20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13：7、15、19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16：14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二、算法（还是以考察算法的时间复杂度为主  排序+查找+最短路+最小最大生成）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08：5、10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09：8、19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10：13、17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11：7、9、17、19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12：5、7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13：3、9、14、16、17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14：7、12、14、15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15：11、12、14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16：13、15、18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三、数据结构（链表、队列、栈、树、图、哈希表）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07：2、7、9、14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08：4、6、8、16、18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09：5、6、7、9、16、17、18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10：7、9、11、15、19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11：3、5、11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12：12、13、15、16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13：5、6、8、11、18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14：6、11、13、19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15：5、6、7、8、9、13、19、20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16：5、6、7、8、12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四、逻辑运算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07：6、11、12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五、二进制编码、进制转换、奇怪的数学题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07：5、8、13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08：3、7、15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10：1、2、5、14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11：1、2、13、15、18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13：1、2、13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14：2、3、9、10、20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15：1、3、4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16：2、3、4、10、11、19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六、计算机知识（计算机发展历史、大学计算机专业课（计组+操作系统+网络）、联赛规则和历史）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07：1、3、4、10、15、16、17、18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08：1、2、9、11、12、14、17、19、20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09：1、2、10、11、12、13、14、15、20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10：4、6、8、10、12、16、18、20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11：4、8、10、14、16、20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12：1、2、3、4、6、8、9、10、14、19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13：4、10、12、20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14：1、4、5、8、17、18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15：2、15、16、17、18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16：1、9、16、17、20</a:t>
            </a:r>
          </a:p>
        </p:txBody>
      </p:sp>
      <p:sp>
        <p:nvSpPr>
          <p:cNvPr id="600067" name="矩形 5"/>
          <p:cNvSpPr/>
          <p:nvPr/>
        </p:nvSpPr>
        <p:spPr>
          <a:xfrm>
            <a:off x="344488" y="1557338"/>
            <a:ext cx="9361487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b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</a:b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00068" name="文本框 1"/>
          <p:cNvSpPr txBox="1"/>
          <p:nvPr/>
        </p:nvSpPr>
        <p:spPr>
          <a:xfrm>
            <a:off x="416560" y="619760"/>
            <a:ext cx="7832725" cy="59080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#include&lt;iostream&gt;    //将某一数字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用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3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的次幂进行组合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/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using namespace std;  // </a:t>
            </a:r>
          </a:p>
          <a:p>
            <a:pPr eaLnBrk="0" hangingPunct="0"/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int w[10];</a:t>
            </a:r>
          </a:p>
          <a:p>
            <a:pPr eaLnBrk="0" hangingPunct="0"/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int n,m,weight;</a:t>
            </a:r>
          </a:p>
          <a:p>
            <a:pPr eaLnBrk="0" hangingPunct="0"/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int main() {</a:t>
            </a:r>
          </a:p>
          <a:p>
            <a:pPr eaLnBrk="0" hangingPunct="0"/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cin&gt;&gt;weight;cout&lt;&lt;weight&lt;&lt;'=';</a:t>
            </a:r>
          </a:p>
          <a:p>
            <a:pPr eaLnBrk="0" hangingPunct="0"/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m=1;int i=0;w[i]=1;</a:t>
            </a:r>
          </a:p>
          <a:p>
            <a:pPr eaLnBrk="0" hangingPunct="0"/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while(m&lt;weight){</a:t>
            </a:r>
          </a:p>
          <a:p>
            <a:pPr eaLnBrk="0" hangingPunct="0"/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i++;w[i]=w[i-1]*3;m+=w[i];</a:t>
            </a:r>
          </a:p>
          <a:p>
            <a:pPr eaLnBrk="0" hangingPunct="0"/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}</a:t>
            </a:r>
          </a:p>
          <a:p>
            <a:pPr eaLnBrk="0" hangingPunct="0"/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bool flg=false;</a:t>
            </a:r>
          </a:p>
          <a:p>
            <a:pPr eaLnBrk="0" hangingPunct="0"/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n=weight;i=0;</a:t>
            </a:r>
          </a:p>
          <a:p>
            <a:pPr eaLnBrk="0" hangingPunct="0"/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while(n&gt;0){</a:t>
            </a:r>
          </a:p>
          <a:p>
            <a:pPr eaLnBrk="0" hangingPunct="0"/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      switch(n%3){</a:t>
            </a:r>
          </a:p>
          <a:p>
            <a:pPr eaLnBrk="0" hangingPunct="0"/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case 0:n/=3;break;</a:t>
            </a:r>
          </a:p>
          <a:p>
            <a:pPr eaLnBrk="0" hangingPunct="0"/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case 1:</a:t>
            </a:r>
          </a:p>
          <a:p>
            <a:pPr eaLnBrk="0" hangingPunct="0"/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	n/=3;if(flg) cout&lt;&lt;'+';</a:t>
            </a:r>
          </a:p>
          <a:p>
            <a:pPr eaLnBrk="0" hangingPunct="0"/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	cout&lt;&lt;w[i];flg=true;break;</a:t>
            </a:r>
          </a:p>
          <a:p>
            <a:pPr eaLnBrk="0" hangingPunct="0"/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case 2:</a:t>
            </a:r>
          </a:p>
          <a:p>
            <a:pPr eaLnBrk="0" hangingPunct="0"/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	n=n/3+1;cout&lt;&lt;'-'&lt;&lt;w[i];</a:t>
            </a:r>
          </a:p>
          <a:p>
            <a:pPr eaLnBrk="0" hangingPunct="0"/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	flg=true;break;</a:t>
            </a:r>
          </a:p>
          <a:p>
            <a:pPr eaLnBrk="0" hangingPunct="0"/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      }</a:t>
            </a:r>
          </a:p>
          <a:p>
            <a:pPr eaLnBrk="0" hangingPunct="0"/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i++;</a:t>
            </a:r>
          </a:p>
          <a:p>
            <a:pPr eaLnBrk="0" hangingPunct="0"/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}</a:t>
            </a:r>
          </a:p>
          <a:p>
            <a:pPr eaLnBrk="0" hangingPunct="0"/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return 0;</a:t>
            </a:r>
          </a:p>
          <a:p>
            <a:pPr eaLnBrk="0" hangingPunct="0"/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}</a:t>
            </a:r>
          </a:p>
          <a:p>
            <a:pPr eaLnBrk="0" hangingPunct="0"/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//输入：50  输出：50=-1-3-27+81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822950" y="1495425"/>
            <a:ext cx="3373438" cy="13220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en-US" altLang="zh-CN" sz="2000">
                <a:latin typeface="Arial" panose="020B0604020202020204" pitchFamily="34" charset="0"/>
                <a:ea typeface="微软雅黑" panose="020B0503020204020204" pitchFamily="34" charset="-122"/>
              </a:rPr>
              <a:t>3</a:t>
            </a:r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</a:rPr>
              <a:t>的每一次幂都有三种状态：为负、不取、为正，则可以用三进制的形式表示任意的输入。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8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89" name="矩形 3"/>
          <p:cNvSpPr/>
          <p:nvPr/>
        </p:nvSpPr>
        <p:spPr>
          <a:xfrm>
            <a:off x="344488" y="738188"/>
            <a:ext cx="4953000" cy="5889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、分治</a:t>
            </a:r>
          </a:p>
        </p:txBody>
      </p:sp>
      <p:sp>
        <p:nvSpPr>
          <p:cNvPr id="601090" name="矩形 4"/>
          <p:cNvSpPr/>
          <p:nvPr/>
        </p:nvSpPr>
        <p:spPr>
          <a:xfrm>
            <a:off x="2476500" y="-24039512"/>
            <a:ext cx="4953000" cy="114792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一、时空间复杂度（对渐进复杂度的理解）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12：11、20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13：7、15、19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16：14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二、算法（还是以考察算法的时间复杂度为主  排序+查找+最短路+最小最大生成）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08：5、10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09：8、19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10：13、17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11：7、9、17、19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12：5、7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13：3、9、14、16、17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14：7、12、14、15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15：11、12、14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16：13、15、18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三、数据结构（链表、队列、栈、树、图、哈希表）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07：2、7、9、14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08：4、6、8、16、18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09：5、6、7、9、16、17、18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10：7、9、11、15、19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11：3、5、11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12：12、13、15、16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13：5、6、8、11、18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14：6、11、13、19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15：5、6、7、8、9、13、19、20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16：5、6、7、8、12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四、逻辑运算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07：6、11、12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五、二进制编码、进制转换、奇怪的数学题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07：5、8、13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08：3、7、15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10：1、2、5、14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11：1、2、13、15、18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13：1、2、13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14：2、3、9、10、20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15：1、3、4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16：2、3、4、10、11、19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六、计算机知识（计算机发展历史、大学计算机专业课（计组+操作系统+网络）、联赛规则和历史）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07：1、3、4、10、15、16、17、18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08：1、2、9、11、12、14、17、19、20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09：1、2、10、11、12、13、14、15、20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10：4、6、8、10、12、16、18、20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11：4、8、10、14、16、20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12：1、2、3、4、6、8、9、10、14、19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13：4、10、12、20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14：1、4、5、8、17、18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15：2、15、16、17、18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16：1、9、16、17、20</a:t>
            </a:r>
          </a:p>
        </p:txBody>
      </p:sp>
      <p:sp>
        <p:nvSpPr>
          <p:cNvPr id="601091" name="矩形 5"/>
          <p:cNvSpPr/>
          <p:nvPr/>
        </p:nvSpPr>
        <p:spPr>
          <a:xfrm>
            <a:off x="344488" y="1557338"/>
            <a:ext cx="9361487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b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</a:b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01092" name="文本框 1"/>
          <p:cNvSpPr txBox="1"/>
          <p:nvPr/>
        </p:nvSpPr>
        <p:spPr>
          <a:xfrm>
            <a:off x="533400" y="1935163"/>
            <a:ext cx="7832725" cy="34147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此类算法具有很明显的二分特征，有时可以很快地判断出题目所涉及的算法知识。</a:t>
            </a:r>
          </a:p>
          <a:p>
            <a:pPr eaLnBrk="0" hangingPunct="0"/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/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常见的分治算法：</a:t>
            </a:r>
          </a:p>
          <a:p>
            <a:pPr eaLnBrk="0" hangingPunct="0"/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快速（归并）排序相关操作</a:t>
            </a:r>
          </a:p>
          <a:p>
            <a:pPr eaLnBrk="0" hangingPunct="0"/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快速幂</a:t>
            </a:r>
          </a:p>
          <a:p>
            <a:pPr eaLnBrk="0" hangingPunct="0"/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二叉树上操作</a:t>
            </a:r>
          </a:p>
          <a:p>
            <a:pPr eaLnBrk="0" hangingPunct="0"/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/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3" name="矩形 3"/>
          <p:cNvSpPr/>
          <p:nvPr/>
        </p:nvSpPr>
        <p:spPr>
          <a:xfrm>
            <a:off x="344488" y="133033"/>
            <a:ext cx="7715250" cy="5340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2.1 </a:t>
            </a:r>
            <a:r>
              <a:rPr lang="zh-CN" altLang="en-US" sz="32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归并（快速）排序（一）</a:t>
            </a:r>
          </a:p>
        </p:txBody>
      </p:sp>
      <p:sp>
        <p:nvSpPr>
          <p:cNvPr id="602114" name="矩形 4"/>
          <p:cNvSpPr/>
          <p:nvPr/>
        </p:nvSpPr>
        <p:spPr>
          <a:xfrm>
            <a:off x="2476500" y="-24039512"/>
            <a:ext cx="4953000" cy="114792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一、时空间复杂度（对渐进复杂度的理解）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12：11、20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13：7、15、19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16：14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二、算法（还是以考察算法的时间复杂度为主  排序+查找+最短路+最小最大生成）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08：5、10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09：8、19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10：13、17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11：7、9、17、19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12：5、7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13：3、9、14、16、17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14：7、12、14、15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15：11、12、14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16：13、15、18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三、数据结构（链表、队列、栈、树、图、哈希表）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07：2、7、9、14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08：4、6、8、16、18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09：5、6、7、9、16、17、18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10：7、9、11、15、19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11：3、5、11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12：12、13、15、16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13：5、6、8、11、18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14：6、11、13、19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15：5、6、7、8、9、13、19、20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16：5、6、7、8、12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四、逻辑运算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07：6、11、12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五、二进制编码、进制转换、奇怪的数学题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07：5、8、13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08：3、7、15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10：1、2、5、14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11：1、2、13、15、18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13：1、2、13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14：2、3、9、10、20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15：1、3、4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16：2、3、4、10、11、19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六、计算机知识（计算机发展历史、大学计算机专业课（计组+操作系统+网络）、联赛规则和历史）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07：1、3、4、10、15、16、17、18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08：1、2、9、11、12、14、17、19、20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09：1、2、10、11、12、13、14、15、20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10：4、6、8、10、12、16、18、20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11：4、8、10、14、16、20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12：1、2、3、4、6、8、9、10、14、19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13：4、10、12、20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14：1、4、5、8、17、18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15：2、15、16、17、18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16：1、9、16、17、20</a:t>
            </a:r>
          </a:p>
        </p:txBody>
      </p:sp>
      <p:sp>
        <p:nvSpPr>
          <p:cNvPr id="602115" name="矩形 5"/>
          <p:cNvSpPr/>
          <p:nvPr/>
        </p:nvSpPr>
        <p:spPr>
          <a:xfrm>
            <a:off x="344488" y="1557338"/>
            <a:ext cx="9361487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b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</a:b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02116" name="文本框 1"/>
          <p:cNvSpPr txBox="1"/>
          <p:nvPr/>
        </p:nvSpPr>
        <p:spPr>
          <a:xfrm>
            <a:off x="447040" y="541338"/>
            <a:ext cx="7834313" cy="6492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#include &lt;iostream&gt;</a:t>
            </a:r>
            <a:r>
              <a:rPr lang="en-US" altLang="zh-CN" sz="1600" dirty="0">
                <a:sym typeface="MS PGothic" panose="020B0600070205080204" pitchFamily="34" charset="-128"/>
              </a:rPr>
              <a:t>//</a:t>
            </a:r>
            <a:r>
              <a:rPr lang="zh-CN" altLang="en-US" sz="1600" dirty="0">
                <a:sym typeface="MS PGothic" panose="020B0600070205080204" pitchFamily="34" charset="-128"/>
              </a:rPr>
              <a:t>快排模板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/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using namespace std;</a:t>
            </a:r>
          </a:p>
          <a:p>
            <a:pPr eaLnBrk="0" hangingPunct="0"/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void Qsort(int a[], int low, int high) {</a:t>
            </a:r>
          </a:p>
          <a:p>
            <a:pPr eaLnBrk="0" hangingPunct="0"/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if(low &gt;= high) return;</a:t>
            </a:r>
          </a:p>
          <a:p>
            <a:pPr eaLnBrk="0" hangingPunct="0"/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int first = low;</a:t>
            </a:r>
          </a:p>
          <a:p>
            <a:pPr eaLnBrk="0" hangingPunct="0"/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int last = high;</a:t>
            </a:r>
          </a:p>
          <a:p>
            <a:pPr eaLnBrk="0" hangingPunct="0"/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int key = a[first];</a:t>
            </a:r>
          </a:p>
          <a:p>
            <a:pPr eaLnBrk="0" hangingPunct="0"/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while(first &lt; last) {</a:t>
            </a:r>
          </a:p>
          <a:p>
            <a:pPr eaLnBrk="0" hangingPunct="0"/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while(first &lt; last &amp;&amp; a[last] &gt;= key)</a:t>
            </a:r>
          </a:p>
          <a:p>
            <a:pPr eaLnBrk="0" hangingPunct="0"/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	--last;</a:t>
            </a:r>
          </a:p>
          <a:p>
            <a:pPr eaLnBrk="0" hangingPunct="0"/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a[first] = a[last];</a:t>
            </a:r>
          </a:p>
          <a:p>
            <a:pPr eaLnBrk="0" hangingPunct="0"/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while(first &lt; last &amp;&amp; a[first] &lt;= key)</a:t>
            </a:r>
          </a:p>
          <a:p>
            <a:pPr eaLnBrk="0" hangingPunct="0"/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	++first;</a:t>
            </a:r>
          </a:p>
          <a:p>
            <a:pPr eaLnBrk="0" hangingPunct="0"/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a[last] = a[first];</a:t>
            </a:r>
          </a:p>
          <a:p>
            <a:pPr eaLnBrk="0" hangingPunct="0"/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}</a:t>
            </a:r>
          </a:p>
          <a:p>
            <a:pPr eaLnBrk="0" hangingPunct="0"/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a[first] = key;</a:t>
            </a:r>
          </a:p>
          <a:p>
            <a:pPr eaLnBrk="0" hangingPunct="0"/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Qsort(a, low, first-1);</a:t>
            </a:r>
          </a:p>
          <a:p>
            <a:pPr eaLnBrk="0" hangingPunct="0"/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Qsort(a, first+1, high);</a:t>
            </a:r>
          </a:p>
          <a:p>
            <a:pPr eaLnBrk="0" hangingPunct="0"/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}</a:t>
            </a:r>
          </a:p>
          <a:p>
            <a:pPr eaLnBrk="0" hangingPunct="0"/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int main() {</a:t>
            </a:r>
          </a:p>
          <a:p>
            <a:pPr eaLnBrk="0" hangingPunct="0"/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int a[] = {57, 68, 59, 52, 72, 28, 96, 33, 24};</a:t>
            </a:r>
          </a:p>
          <a:p>
            <a:pPr eaLnBrk="0" hangingPunct="0"/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Qsort(a, 0, 8);</a:t>
            </a:r>
          </a:p>
          <a:p>
            <a:pPr eaLnBrk="0" hangingPunct="0"/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for(int i = 0; i &lt; 9; i++)</a:t>
            </a:r>
          </a:p>
          <a:p>
            <a:pPr eaLnBrk="0" hangingPunct="0"/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     cout &lt;&lt; a[i] &lt;&lt; " ";</a:t>
            </a:r>
          </a:p>
          <a:p>
            <a:pPr eaLnBrk="0" hangingPunct="0"/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return 0;</a:t>
            </a:r>
          </a:p>
          <a:p>
            <a:pPr eaLnBrk="0" hangingPunct="0"/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}</a:t>
            </a:r>
          </a:p>
        </p:txBody>
      </p:sp>
    </p:spTree>
  </p:cSld>
  <p:clrMapOvr>
    <a:masterClrMapping/>
  </p:clrMapOvr>
  <p:transition>
    <p:random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3" name="矩形 3"/>
          <p:cNvSpPr/>
          <p:nvPr/>
        </p:nvSpPr>
        <p:spPr>
          <a:xfrm>
            <a:off x="344488" y="442913"/>
            <a:ext cx="7715250" cy="5892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2.1 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归并（快速）排序（二）</a:t>
            </a:r>
          </a:p>
        </p:txBody>
      </p:sp>
      <p:sp>
        <p:nvSpPr>
          <p:cNvPr id="602114" name="矩形 4"/>
          <p:cNvSpPr/>
          <p:nvPr/>
        </p:nvSpPr>
        <p:spPr>
          <a:xfrm>
            <a:off x="2476500" y="-24039512"/>
            <a:ext cx="4953000" cy="114792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一、时空间复杂度（对渐进复杂度的理解）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12：11、20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13：7、15、19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16：14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二、算法（还是以考察算法的时间复杂度为主  排序+查找+最短路+最小最大生成）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08：5、10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09：8、19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10：13、17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11：7、9、17、19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12：5、7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13：3、9、14、16、17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14：7、12、14、15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15：11、12、14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16：13、15、18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三、数据结构（链表、队列、栈、树、图、哈希表）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07：2、7、9、14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08：4、6、8、16、18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09：5、6、7、9、16、17、18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10：7、9、11、15、19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11：3、5、11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12：12、13、15、16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13：5、6、8、11、18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14：6、11、13、19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15：5、6、7、8、9、13、19、20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16：5、6、7、8、12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四、逻辑运算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07：6、11、12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五、二进制编码、进制转换、奇怪的数学题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07：5、8、13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08：3、7、15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10：1、2、5、14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11：1、2、13、15、18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13：1、2、13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14：2、3、9、10、20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15：1、3、4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16：2、3、4、10、11、19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六、计算机知识（计算机发展历史、大学计算机专业课（计组+操作系统+网络）、联赛规则和历史）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07：1、3、4、10、15、16、17、18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08：1、2、9、11、12、14、17、19、20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09：1、2、10、11、12、13、14、15、20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10：4、6、8、10、12、16、18、20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11：4、8、10、14、16、20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12：1、2、3、4、6、8、9、10、14、19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13：4、10、12、20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14：1、4、5、8、17、18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15：2、15、16、17、18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16：1、9、16、17、20</a:t>
            </a:r>
          </a:p>
        </p:txBody>
      </p:sp>
      <p:sp>
        <p:nvSpPr>
          <p:cNvPr id="602115" name="矩形 5"/>
          <p:cNvSpPr/>
          <p:nvPr/>
        </p:nvSpPr>
        <p:spPr>
          <a:xfrm>
            <a:off x="344488" y="1557338"/>
            <a:ext cx="9361487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b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</a:b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02116" name="文本框 1"/>
          <p:cNvSpPr txBox="1"/>
          <p:nvPr/>
        </p:nvSpPr>
        <p:spPr>
          <a:xfrm>
            <a:off x="457200" y="1145223"/>
            <a:ext cx="7834313" cy="50774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#include &lt;bits/stdc++.h&gt;</a:t>
            </a:r>
            <a:r>
              <a:rPr 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//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归并排序模板</a:t>
            </a:r>
            <a:endParaRPr sz="18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using namespace std;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void Merge(int sourceArr[],int tempArr[], int startIndex, int midIndex, int endIndex) {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int i = startIndex, j=midIndex+1, k = startIndex;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while(i!=midIndex+1 &amp;&amp; j!=endIndex+1) {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if(sourceArr[i] &gt; sourceArr[j])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	tempArr[k++] = sourceArr[j++];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else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	tempArr[k++] = sourceArr[i++];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}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while(i!= midIndex+1)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tempArr[k++] = sourceArr[i++];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while(j != endIndex+1)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tempArr[k++] = sourceArr[j++];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for(i=startIndex; i&lt;=endIndex; i++)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sourceArr[i] = tempArr[i];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}</a:t>
            </a:r>
          </a:p>
        </p:txBody>
      </p:sp>
    </p:spTree>
  </p:cSld>
  <p:clrMapOvr>
    <a:masterClrMapping/>
  </p:clrMapOvr>
  <p:transition>
    <p:random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3" name="矩形 3"/>
          <p:cNvSpPr/>
          <p:nvPr/>
        </p:nvSpPr>
        <p:spPr>
          <a:xfrm>
            <a:off x="344488" y="442913"/>
            <a:ext cx="7715250" cy="5892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2.1 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归并（快速）排序（二）</a:t>
            </a:r>
          </a:p>
        </p:txBody>
      </p:sp>
      <p:sp>
        <p:nvSpPr>
          <p:cNvPr id="602114" name="矩形 4"/>
          <p:cNvSpPr/>
          <p:nvPr/>
        </p:nvSpPr>
        <p:spPr>
          <a:xfrm>
            <a:off x="2476500" y="-24039512"/>
            <a:ext cx="4953000" cy="114792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一、时空间复杂度（对渐进复杂度的理解）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12：11、20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13：7、15、19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16：14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二、算法（还是以考察算法的时间复杂度为主  排序+查找+最短路+最小最大生成）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08：5、10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09：8、19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10：13、17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11：7、9、17、19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12：5、7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13：3、9、14、16、17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14：7、12、14、15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15：11、12、14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16：13、15、18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三、数据结构（链表、队列、栈、树、图、哈希表）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07：2、7、9、14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08：4、6、8、16、18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09：5、6、7、9、16、17、18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10：7、9、11、15、19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11：3、5、11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12：12、13、15、16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13：5、6、8、11、18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14：6、11、13、19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15：5、6、7、8、9、13、19、20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16：5、6、7、8、12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四、逻辑运算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07：6、11、12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五、二进制编码、进制转换、奇怪的数学题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07：5、8、13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08：3、7、15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10：1、2、5、14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11：1、2、13、15、18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13：1、2、13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14：2、3、9、10、20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15：1、3、4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16：2、3、4、10、11、19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六、计算机知识（计算机发展历史、大学计算机专业课（计组+操作系统+网络）、联赛规则和历史）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07：1、3、4、10、15、16、17、18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08：1、2、9、11、12、14、17、19、20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09：1、2、10、11、12、13、14、15、20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10：4、6、8、10、12、16、18、20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11：4、8、10、14、16、20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12：1、2、3、4、6、8、9、10、14、19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13：4、10、12、20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14：1、4、5、8、17、18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15：2、15、16、17、18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16：1、9、16、17、20</a:t>
            </a:r>
          </a:p>
        </p:txBody>
      </p:sp>
      <p:sp>
        <p:nvSpPr>
          <p:cNvPr id="602115" name="矩形 5"/>
          <p:cNvSpPr/>
          <p:nvPr/>
        </p:nvSpPr>
        <p:spPr>
          <a:xfrm>
            <a:off x="344488" y="1557338"/>
            <a:ext cx="9361487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b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</a:b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02116" name="文本框 1"/>
          <p:cNvSpPr txBox="1"/>
          <p:nvPr/>
        </p:nvSpPr>
        <p:spPr>
          <a:xfrm>
            <a:off x="457200" y="1313180"/>
            <a:ext cx="9115425" cy="47999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void MergeSort(int sourceArr[], int tempArr[], int startIndex, int endIndex) {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int midIndex;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if(startIndex &lt; endIndex) {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midIndex = (startIndex + endIndex) / 2;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MergeSort(sourceArr, tempArr, startIndex, midIndex);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MergeSort(sourceArr, tempArr, midIndex+1, endIndex);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Merge(sourceArr, tempArr, startIndex, midIndex, endIndex);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}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}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int main() {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int a[8] = {101, 10, 40, 30, 70, 88, 80, 69};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int i, b[8];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MergeSort(a, b, 0, 7);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for(i=0; i&lt;8; i++)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printf("%d ", a[i]);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return 0;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}</a:t>
            </a:r>
          </a:p>
        </p:txBody>
      </p:sp>
    </p:spTree>
  </p:cSld>
  <p:clrMapOvr>
    <a:masterClrMapping/>
  </p:clrMapOvr>
  <p:transition>
    <p:random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3" name="矩形 3"/>
          <p:cNvSpPr/>
          <p:nvPr/>
        </p:nvSpPr>
        <p:spPr>
          <a:xfrm>
            <a:off x="344488" y="442913"/>
            <a:ext cx="7715250" cy="5892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2.1 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归并（快速）排序（三）</a:t>
            </a:r>
          </a:p>
        </p:txBody>
      </p:sp>
      <p:sp>
        <p:nvSpPr>
          <p:cNvPr id="602114" name="矩形 4"/>
          <p:cNvSpPr/>
          <p:nvPr/>
        </p:nvSpPr>
        <p:spPr>
          <a:xfrm>
            <a:off x="2476500" y="-24039512"/>
            <a:ext cx="4953000" cy="114792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一、时空间复杂度（对渐进复杂度的理解）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12：11、20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13：7、15、19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16：14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二、算法（还是以考察算法的时间复杂度为主  排序+查找+最短路+最小最大生成）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08：5、10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09：8、19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10：13、17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11：7、9、17、19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12：5、7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13：3、9、14、16、17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14：7、12、14、15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15：11、12、14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16：13、15、18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三、数据结构（链表、队列、栈、树、图、哈希表）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07：2、7、9、14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08：4、6、8、16、18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09：5、6、7、9、16、17、18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10：7、9、11、15、19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11：3、5、11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12：12、13、15、16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13：5、6、8、11、18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14：6、11、13、19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15：5、6、7、8、9、13、19、20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16：5、6、7、8、12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四、逻辑运算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07：6、11、12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五、二进制编码、进制转换、奇怪的数学题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07：5、8、13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08：3、7、15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10：1、2、5、14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11：1、2、13、15、18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13：1、2、13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14：2、3、9、10、20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15：1、3、4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16：2、3、4、10、11、19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六、计算机知识（计算机发展历史、大学计算机专业课（计组+操作系统+网络）、联赛规则和历史）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07：1、3、4、10、15、16、17、18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08：1、2、9、11、12、14、17、19、20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09：1、2、10、11、12、13、14、15、20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10：4、6、8、10、12、16、18、20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11：4、8、10、14、16、20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12：1、2、3、4、6、8、9、10、14、19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13：4、10、12、20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14：1、4、5、8、17、18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15：2、15、16、17、18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16：1、9、16、17、20</a:t>
            </a:r>
          </a:p>
        </p:txBody>
      </p:sp>
      <p:sp>
        <p:nvSpPr>
          <p:cNvPr id="602115" name="矩形 5"/>
          <p:cNvSpPr/>
          <p:nvPr/>
        </p:nvSpPr>
        <p:spPr>
          <a:xfrm>
            <a:off x="344488" y="1557338"/>
            <a:ext cx="9361487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b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</a:b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02116" name="文本框 1"/>
          <p:cNvSpPr txBox="1"/>
          <p:nvPr/>
        </p:nvSpPr>
        <p:spPr>
          <a:xfrm>
            <a:off x="457200" y="1312863"/>
            <a:ext cx="7834313" cy="53546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//NOIP2017 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利用归并排序框架求逆序对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#include &lt;iostream&gt;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using namespace std;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int n, s, a[100005], t[100005], i;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void mergesort(int l, int r) {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if (l == r) return;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int mid = (l + r) / 2;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int p = l; int i = l; int j = mid + 1;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mergesort(l, mid);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mergesort(mid + 1, r);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while (i &lt;= mid &amp;&amp; j &lt;= r) {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if (a[j] &lt; a[i]) {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	s += mid - i + 1;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	t[p] = a[j]; p++; j++;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} else {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	t[p] = a[i]; p++; i++;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}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}</a:t>
            </a:r>
          </a:p>
          <a:p>
            <a:pPr eaLnBrk="0" hangingPunct="0"/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7" name="矩形 4"/>
          <p:cNvSpPr/>
          <p:nvPr/>
        </p:nvSpPr>
        <p:spPr>
          <a:xfrm>
            <a:off x="2476500" y="-24039512"/>
            <a:ext cx="4953000" cy="114792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一、时空间复杂度（对渐进复杂度的理解）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12：11、20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13：7、15、19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16：14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二、算法（还是以考察算法的时间复杂度为主  排序+查找+最短路+最小最大生成）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08：5、10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09：8、19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10：13、17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11：7、9、17、19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12：5、7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13：3、9、14、16、17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14：7、12、14、15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15：11、12、14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16：13、15、18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三、数据结构（链表、队列、栈、树、图、哈希表）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07：2、7、9、14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08：4、6、8、16、18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09：5、6、7、9、16、17、18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10：7、9、11、15、19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11：3、5、11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12：12、13、15、16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13：5、6、8、11、18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14：6、11、13、19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15：5、6、7、8、9、13、19、20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16：5、6、7、8、12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四、逻辑运算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07：6、11、12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五、二进制编码、进制转换、奇怪的数学题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07：5、8、13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08：3、7、15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10：1、2、5、14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11：1、2、13、15、18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13：1、2、13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14：2、3、9、10、20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15：1、3、4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16：2、3、4、10、11、19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六、计算机知识（计算机发展历史、大学计算机专业课（计组+操作系统+网络）、联赛规则和历史）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07：1、3、4、10、15、16、17、18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08：1、2、9、11、12、14、17、19、20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09：1、2、10、11、12、13、14、15、20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10：4、6、8、10、12、16、18、20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11：4、8、10、14、16、20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12：1、2、3、4、6、8、9、10、14、19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13：4、10、12、20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14：1、4、5、8、17、18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15：2、15、16、17、18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16：1、9、16、17、20</a:t>
            </a:r>
          </a:p>
        </p:txBody>
      </p:sp>
      <p:sp>
        <p:nvSpPr>
          <p:cNvPr id="603138" name="矩形 5"/>
          <p:cNvSpPr/>
          <p:nvPr/>
        </p:nvSpPr>
        <p:spPr>
          <a:xfrm>
            <a:off x="344488" y="1557338"/>
            <a:ext cx="9361487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b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</a:b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03139" name="文本框 1"/>
          <p:cNvSpPr txBox="1"/>
          <p:nvPr/>
        </p:nvSpPr>
        <p:spPr>
          <a:xfrm>
            <a:off x="468313" y="1108075"/>
            <a:ext cx="7834312" cy="50768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while (i &lt;= mid) {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t[p] = a[i]; p++; i++;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}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while (j &lt;= r) {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t[p] = a[j]; p++; j++;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}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for (i = l; i &lt;= r; i++) a[i] = t[i];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}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int main() {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cin &gt;&gt; n;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for (i = 1; i &lt;= n; i++) cin &gt;&gt; a[i];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mergesort(1, n);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cout &lt;&lt; s &lt;&lt; endl;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return 0;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}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//输入：6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//2 6 3 4 5 1 输出：8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5" name="矩形 3"/>
          <p:cNvSpPr/>
          <p:nvPr/>
        </p:nvSpPr>
        <p:spPr>
          <a:xfrm>
            <a:off x="344488" y="442913"/>
            <a:ext cx="7715250" cy="5892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2.2 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快速幂（一）</a:t>
            </a:r>
          </a:p>
        </p:txBody>
      </p:sp>
      <p:sp>
        <p:nvSpPr>
          <p:cNvPr id="605186" name="矩形 4"/>
          <p:cNvSpPr/>
          <p:nvPr/>
        </p:nvSpPr>
        <p:spPr>
          <a:xfrm>
            <a:off x="2476500" y="-24039512"/>
            <a:ext cx="4953000" cy="114792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一、时空间复杂度（对渐进复杂度的理解）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12：11、20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13：7、15、19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16：14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二、算法（还是以考察算法的时间复杂度为主  排序+查找+最短路+最小最大生成）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08：5、10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09：8、19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10：13、17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11：7、9、17、19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12：5、7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13：3、9、14、16、17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14：7、12、14、15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15：11、12、14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16：13、15、18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三、数据结构（链表、队列、栈、树、图、哈希表）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07：2、7、9、14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08：4、6、8、16、18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09：5、6、7、9、16、17、18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10：7、9、11、15、19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11：3、5、11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12：12、13、15、16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13：5、6、8、11、18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14：6、11、13、19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15：5、6、7、8、9、13、19、20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16：5、6、7、8、12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四、逻辑运算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07：6、11、12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五、二进制编码、进制转换、奇怪的数学题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07：5、8、13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08：3、7、15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10：1、2、5、14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11：1、2、13、15、18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13：1、2、13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14：2、3、9、10、20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15：1、3、4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16：2、3、4、10、11、19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六、计算机知识（计算机发展历史、大学计算机专业课（计组+操作系统+网络）、联赛规则和历史）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07：1、3、4、10、15、16、17、18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08：1、2、9、11、12、14、17、19、20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09：1、2、10、11、12、13、14、15、20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10：4、6、8、10、12、16、18、20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11：4、8、10、14、16、20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12：1、2、3、4、6、8、9、10、14、19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13：4、10、12、20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14：1、4、5、8、17、18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15：2、15、16、17、18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16：1、9、16、17、20</a:t>
            </a:r>
          </a:p>
        </p:txBody>
      </p:sp>
      <p:sp>
        <p:nvSpPr>
          <p:cNvPr id="605187" name="矩形 5"/>
          <p:cNvSpPr/>
          <p:nvPr/>
        </p:nvSpPr>
        <p:spPr>
          <a:xfrm>
            <a:off x="344488" y="1557338"/>
            <a:ext cx="9361487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b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</a:b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05188" name="文本框 1"/>
          <p:cNvSpPr txBox="1"/>
          <p:nvPr/>
        </p:nvSpPr>
        <p:spPr>
          <a:xfrm>
            <a:off x="447358" y="1031875"/>
            <a:ext cx="7834312" cy="53543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#include &lt;iostream&gt; // 快速幂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模板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 a</a:t>
            </a:r>
            <a:r>
              <a:rPr lang="en-US" altLang="zh-CN" sz="1800" baseline="30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b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%c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using namespace std;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int a,b,c;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int D(int b){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if(b==0) return 1;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else {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int t=D(b/2);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t=t*t%c;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if(b%2) return t*a%c;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else return t;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}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}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int main() {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cin&gt;&gt;a&gt;&gt;b&gt;&gt;c;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cout&lt;&lt;D(b)&lt;&lt;endl;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return 0;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}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//输入：993 294 10 输出：9</a:t>
            </a:r>
          </a:p>
          <a:p>
            <a:pPr eaLnBrk="0" hangingPunct="0"/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5" name="矩形 3"/>
          <p:cNvSpPr/>
          <p:nvPr/>
        </p:nvSpPr>
        <p:spPr>
          <a:xfrm>
            <a:off x="344488" y="442913"/>
            <a:ext cx="7715250" cy="5892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2.2 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快速幂（二）</a:t>
            </a:r>
          </a:p>
        </p:txBody>
      </p:sp>
      <p:sp>
        <p:nvSpPr>
          <p:cNvPr id="605186" name="矩形 4"/>
          <p:cNvSpPr/>
          <p:nvPr/>
        </p:nvSpPr>
        <p:spPr>
          <a:xfrm>
            <a:off x="2476500" y="-24039512"/>
            <a:ext cx="4953000" cy="114792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一、时空间复杂度（对渐进复杂度的理解）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12：11、20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13：7、15、19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16：14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二、算法（还是以考察算法的时间复杂度为主  排序+查找+最短路+最小最大生成）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08：5、10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09：8、19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10：13、17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11：7、9、17、19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12：5、7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13：3、9、14、16、17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14：7、12、14、15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15：11、12、14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16：13、15、18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三、数据结构（链表、队列、栈、树、图、哈希表）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07：2、7、9、14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08：4、6、8、16、18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09：5、6、7、9、16、17、18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10：7、9、11、15、19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11：3、5、11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12：12、13、15、16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13：5、6、8、11、18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14：6、11、13、19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15：5、6、7、8、9、13、19、20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16：5、6、7、8、12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四、逻辑运算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07：6、11、12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五、二进制编码、进制转换、奇怪的数学题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07：5、8、13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08：3、7、15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10：1、2、5、14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11：1、2、13、15、18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13：1、2、13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14：2、3、9、10、20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15：1、3、4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16：2、3、4、10、11、19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六、计算机知识（计算机发展历史、大学计算机专业课（计组+操作系统+网络）、联赛规则和历史）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07：1、3、4、10、15、16、17、18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08：1、2、9、11、12、14、17、19、20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09：1、2、10、11、12、13、14、15、20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10：4、6、8、10、12、16、18、20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11：4、8、10、14、16、20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12：1、2、3、4、6、8、9、10、14、19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13：4、10、12、20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14：1、4、5、8、17、18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15：2、15、16、17、18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16：1、9、16、17、20</a:t>
            </a:r>
          </a:p>
        </p:txBody>
      </p:sp>
      <p:sp>
        <p:nvSpPr>
          <p:cNvPr id="605187" name="矩形 5"/>
          <p:cNvSpPr/>
          <p:nvPr/>
        </p:nvSpPr>
        <p:spPr>
          <a:xfrm>
            <a:off x="344488" y="1557338"/>
            <a:ext cx="9361487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b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</a:b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05188" name="文本框 1"/>
          <p:cNvSpPr txBox="1"/>
          <p:nvPr/>
        </p:nvSpPr>
        <p:spPr>
          <a:xfrm>
            <a:off x="447358" y="1031875"/>
            <a:ext cx="7834312" cy="618630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#include &lt;iostream&gt; // </a:t>
            </a:r>
            <a:r>
              <a:rPr lang="en-US" altLang="zh-CN" sz="1800" dirty="0" err="1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快速幂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位运算优化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 a</a:t>
            </a:r>
            <a:r>
              <a:rPr lang="en-US" altLang="zh-CN" sz="1800" baseline="30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b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%c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using namespace std;</a:t>
            </a:r>
          </a:p>
          <a:p>
            <a:pPr eaLnBrk="0" hangingPunct="0"/>
            <a:r>
              <a:rPr lang="en-US" altLang="zh-CN" sz="1800" dirty="0">
                <a:sym typeface="MS PGothic" panose="020B0600070205080204" pitchFamily="34" charset="-128"/>
              </a:rPr>
              <a:t>long long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a,b,c;</a:t>
            </a:r>
          </a:p>
          <a:p>
            <a:pPr eaLnBrk="0" hangingPunct="0"/>
            <a:r>
              <a:rPr lang="en-US" altLang="zh-CN" sz="1800" dirty="0">
                <a:sym typeface="MS PGothic" panose="020B0600070205080204" pitchFamily="34" charset="-128"/>
              </a:rPr>
              <a:t>long </a:t>
            </a:r>
            <a:r>
              <a:rPr lang="en-US" altLang="zh-CN" sz="1800" dirty="0" err="1">
                <a:sym typeface="MS PGothic" panose="020B0600070205080204" pitchFamily="34" charset="-128"/>
              </a:rPr>
              <a:t>long</a:t>
            </a:r>
            <a:r>
              <a:rPr lang="en-US" altLang="zh-CN" sz="1800" dirty="0">
                <a:sym typeface="MS PGothic" panose="020B0600070205080204" pitchFamily="34" charset="-128"/>
              </a:rPr>
              <a:t> </a:t>
            </a:r>
            <a:r>
              <a:rPr lang="en-US" altLang="zh-CN" sz="1800" dirty="0" err="1">
                <a:sym typeface="MS PGothic" panose="020B0600070205080204" pitchFamily="34" charset="-128"/>
              </a:rPr>
              <a:t>poww</a:t>
            </a:r>
            <a:r>
              <a:rPr lang="en-US" altLang="zh-CN" sz="1800" dirty="0">
                <a:sym typeface="MS PGothic" panose="020B0600070205080204" pitchFamily="34" charset="-128"/>
              </a:rPr>
              <a:t>(long </a:t>
            </a:r>
            <a:r>
              <a:rPr lang="en-US" altLang="zh-CN" sz="1800" dirty="0" err="1">
                <a:sym typeface="MS PGothic" panose="020B0600070205080204" pitchFamily="34" charset="-128"/>
              </a:rPr>
              <a:t>long</a:t>
            </a:r>
            <a:r>
              <a:rPr lang="en-US" altLang="zh-CN" sz="1800" dirty="0">
                <a:sym typeface="MS PGothic" panose="020B0600070205080204" pitchFamily="34" charset="-128"/>
              </a:rPr>
              <a:t> a, long </a:t>
            </a:r>
            <a:r>
              <a:rPr lang="en-US" altLang="zh-CN" sz="1800" dirty="0" err="1">
                <a:sym typeface="MS PGothic" panose="020B0600070205080204" pitchFamily="34" charset="-128"/>
              </a:rPr>
              <a:t>long</a:t>
            </a:r>
            <a:r>
              <a:rPr lang="en-US" altLang="zh-CN" sz="1800" dirty="0">
                <a:sym typeface="MS PGothic" panose="020B0600070205080204" pitchFamily="34" charset="-128"/>
              </a:rPr>
              <a:t> n, long </a:t>
            </a:r>
            <a:r>
              <a:rPr lang="en-US" altLang="zh-CN" sz="1800" dirty="0" err="1">
                <a:sym typeface="MS PGothic" panose="020B0600070205080204" pitchFamily="34" charset="-128"/>
              </a:rPr>
              <a:t>long</a:t>
            </a:r>
            <a:r>
              <a:rPr lang="en-US" altLang="zh-CN" sz="1800" dirty="0">
                <a:sym typeface="MS PGothic" panose="020B0600070205080204" pitchFamily="34" charset="-128"/>
              </a:rPr>
              <a:t> p) </a:t>
            </a:r>
          </a:p>
          <a:p>
            <a:pPr eaLnBrk="0" hangingPunct="0"/>
            <a:r>
              <a:rPr lang="en-US" altLang="zh-CN" sz="1800" dirty="0">
                <a:sym typeface="MS PGothic" panose="020B0600070205080204" pitchFamily="34" charset="-128"/>
              </a:rPr>
              <a:t>{</a:t>
            </a:r>
          </a:p>
          <a:p>
            <a:pPr eaLnBrk="0" hangingPunct="0"/>
            <a:r>
              <a:rPr lang="en-US" altLang="zh-CN" sz="1800" dirty="0">
                <a:sym typeface="MS PGothic" panose="020B0600070205080204" pitchFamily="34" charset="-128"/>
              </a:rPr>
              <a:t>     long </a:t>
            </a:r>
            <a:r>
              <a:rPr lang="en-US" altLang="zh-CN" sz="1800" dirty="0" err="1">
                <a:sym typeface="MS PGothic" panose="020B0600070205080204" pitchFamily="34" charset="-128"/>
              </a:rPr>
              <a:t>long</a:t>
            </a:r>
            <a:r>
              <a:rPr lang="en-US" altLang="zh-CN" sz="1800" dirty="0">
                <a:sym typeface="MS PGothic" panose="020B0600070205080204" pitchFamily="34" charset="-128"/>
              </a:rPr>
              <a:t>  </a:t>
            </a:r>
            <a:r>
              <a:rPr lang="en-US" altLang="zh-CN" sz="1800" dirty="0" err="1">
                <a:sym typeface="MS PGothic" panose="020B0600070205080204" pitchFamily="34" charset="-128"/>
              </a:rPr>
              <a:t>ans</a:t>
            </a:r>
            <a:r>
              <a:rPr lang="en-US" altLang="zh-CN" sz="1800" dirty="0">
                <a:sym typeface="MS PGothic" panose="020B0600070205080204" pitchFamily="34" charset="-128"/>
              </a:rPr>
              <a:t> = 1, base = a;</a:t>
            </a:r>
          </a:p>
          <a:p>
            <a:pPr eaLnBrk="0" hangingPunct="0"/>
            <a:r>
              <a:rPr lang="en-US" altLang="zh-CN" sz="1800" dirty="0">
                <a:sym typeface="MS PGothic" panose="020B0600070205080204" pitchFamily="34" charset="-128"/>
              </a:rPr>
              <a:t>     while (n != 0) </a:t>
            </a:r>
          </a:p>
          <a:p>
            <a:pPr eaLnBrk="0" hangingPunct="0"/>
            <a:r>
              <a:rPr lang="en-US" altLang="zh-CN" sz="1800" dirty="0">
                <a:sym typeface="MS PGothic" panose="020B0600070205080204" pitchFamily="34" charset="-128"/>
              </a:rPr>
              <a:t>     {</a:t>
            </a:r>
          </a:p>
          <a:p>
            <a:pPr eaLnBrk="0" hangingPunct="0"/>
            <a:r>
              <a:rPr lang="en-US" altLang="zh-CN" sz="1800" dirty="0">
                <a:sym typeface="MS PGothic" panose="020B0600070205080204" pitchFamily="34" charset="-128"/>
              </a:rPr>
              <a:t>         if ((n &amp; 1) != 0)        //&amp;</a:t>
            </a:r>
            <a:r>
              <a:rPr lang="zh-CN" altLang="en-US" sz="1800" dirty="0">
                <a:sym typeface="MS PGothic" panose="020B0600070205080204" pitchFamily="34" charset="-128"/>
              </a:rPr>
              <a:t>是取</a:t>
            </a:r>
            <a:r>
              <a:rPr lang="en-US" altLang="zh-CN" sz="1800" dirty="0">
                <a:sym typeface="MS PGothic" panose="020B0600070205080204" pitchFamily="34" charset="-128"/>
              </a:rPr>
              <a:t>n</a:t>
            </a:r>
            <a:r>
              <a:rPr lang="zh-CN" altLang="en-US" sz="1800" dirty="0">
                <a:sym typeface="MS PGothic" panose="020B0600070205080204" pitchFamily="34" charset="-128"/>
              </a:rPr>
              <a:t>的二进制最后一位数字</a:t>
            </a:r>
          </a:p>
          <a:p>
            <a:pPr eaLnBrk="0" hangingPunct="0"/>
            <a:r>
              <a:rPr lang="zh-CN" altLang="en-US" sz="1800" dirty="0">
                <a:sym typeface="MS PGothic" panose="020B0600070205080204" pitchFamily="34" charset="-128"/>
              </a:rPr>
              <a:t>              </a:t>
            </a:r>
            <a:r>
              <a:rPr lang="en-US" altLang="zh-CN" sz="1800" dirty="0" err="1">
                <a:sym typeface="MS PGothic" panose="020B0600070205080204" pitchFamily="34" charset="-128"/>
              </a:rPr>
              <a:t>ans</a:t>
            </a:r>
            <a:r>
              <a:rPr lang="en-US" altLang="zh-CN" sz="1800" dirty="0">
                <a:sym typeface="MS PGothic" panose="020B0600070205080204" pitchFamily="34" charset="-128"/>
              </a:rPr>
              <a:t> = (</a:t>
            </a:r>
            <a:r>
              <a:rPr lang="en-US" altLang="zh-CN" sz="1800" dirty="0" err="1">
                <a:sym typeface="MS PGothic" panose="020B0600070205080204" pitchFamily="34" charset="-128"/>
              </a:rPr>
              <a:t>ans</a:t>
            </a:r>
            <a:r>
              <a:rPr lang="en-US" altLang="zh-CN" sz="1800" dirty="0">
                <a:sym typeface="MS PGothic" panose="020B0600070205080204" pitchFamily="34" charset="-128"/>
              </a:rPr>
              <a:t> * base) % p;</a:t>
            </a:r>
          </a:p>
          <a:p>
            <a:pPr eaLnBrk="0" hangingPunct="0"/>
            <a:r>
              <a:rPr lang="en-US" altLang="zh-CN" sz="1800" dirty="0">
                <a:sym typeface="MS PGothic" panose="020B0600070205080204" pitchFamily="34" charset="-128"/>
              </a:rPr>
              <a:t>         base = (base * base) % p;</a:t>
            </a:r>
          </a:p>
          <a:p>
            <a:pPr eaLnBrk="0" hangingPunct="0"/>
            <a:r>
              <a:rPr lang="en-US" altLang="zh-CN" sz="1800" dirty="0">
                <a:sym typeface="MS PGothic" panose="020B0600070205080204" pitchFamily="34" charset="-128"/>
              </a:rPr>
              <a:t>         n &gt;&gt;= 1;               //&gt;&gt;</a:t>
            </a:r>
            <a:r>
              <a:rPr lang="zh-CN" altLang="en-US" sz="1800" dirty="0">
                <a:sym typeface="MS PGothic" panose="020B0600070205080204" pitchFamily="34" charset="-128"/>
              </a:rPr>
              <a:t>是去掉</a:t>
            </a:r>
            <a:r>
              <a:rPr lang="en-US" altLang="zh-CN" sz="1800" dirty="0">
                <a:sym typeface="MS PGothic" panose="020B0600070205080204" pitchFamily="34" charset="-128"/>
              </a:rPr>
              <a:t>n</a:t>
            </a:r>
            <a:r>
              <a:rPr lang="zh-CN" altLang="en-US" sz="1800" dirty="0">
                <a:sym typeface="MS PGothic" panose="020B0600070205080204" pitchFamily="34" charset="-128"/>
              </a:rPr>
              <a:t>的二进制最低一位</a:t>
            </a:r>
          </a:p>
          <a:p>
            <a:pPr eaLnBrk="0" hangingPunct="0"/>
            <a:r>
              <a:rPr lang="zh-CN" altLang="en-US" sz="1800" dirty="0">
                <a:sym typeface="MS PGothic" panose="020B0600070205080204" pitchFamily="34" charset="-128"/>
              </a:rPr>
              <a:t>      </a:t>
            </a:r>
            <a:r>
              <a:rPr lang="en-US" altLang="zh-CN" sz="1800" dirty="0">
                <a:sym typeface="MS PGothic" panose="020B0600070205080204" pitchFamily="34" charset="-128"/>
              </a:rPr>
              <a:t>}</a:t>
            </a:r>
          </a:p>
          <a:p>
            <a:pPr eaLnBrk="0" hangingPunct="0"/>
            <a:r>
              <a:rPr lang="en-US" altLang="zh-CN" sz="1800" dirty="0">
                <a:sym typeface="MS PGothic" panose="020B0600070205080204" pitchFamily="34" charset="-128"/>
              </a:rPr>
              <a:t>     return </a:t>
            </a:r>
            <a:r>
              <a:rPr lang="en-US" altLang="zh-CN" sz="1800" dirty="0" err="1">
                <a:sym typeface="MS PGothic" panose="020B0600070205080204" pitchFamily="34" charset="-128"/>
              </a:rPr>
              <a:t>ans</a:t>
            </a:r>
            <a:r>
              <a:rPr lang="en-US" altLang="zh-CN" sz="1800" dirty="0">
                <a:sym typeface="MS PGothic" panose="020B0600070205080204" pitchFamily="34" charset="-128"/>
              </a:rPr>
              <a:t> % p;</a:t>
            </a:r>
          </a:p>
          <a:p>
            <a:pPr eaLnBrk="0" hangingPunct="0"/>
            <a:r>
              <a:rPr lang="en-US" altLang="zh-CN" sz="1800" dirty="0">
                <a:sym typeface="MS PGothic" panose="020B0600070205080204" pitchFamily="34" charset="-128"/>
              </a:rPr>
              <a:t>}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int main() {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cin&gt;&gt;a&gt;&gt;b&gt;&gt;c;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</a:t>
            </a:r>
            <a:r>
              <a:rPr lang="en-US" altLang="zh-CN" sz="1800" dirty="0" err="1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cout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&lt;&lt;</a:t>
            </a:r>
            <a:r>
              <a:rPr lang="en-US" altLang="zh-CN" sz="1800" dirty="0" err="1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poww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(b)&lt;&lt;endl;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return 0;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}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//输入：993 294 10 输出：9</a:t>
            </a:r>
          </a:p>
          <a:p>
            <a:pPr eaLnBrk="0" hangingPunct="0"/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939637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1" name="矩形 3"/>
          <p:cNvSpPr/>
          <p:nvPr/>
        </p:nvSpPr>
        <p:spPr>
          <a:xfrm>
            <a:off x="344488" y="442913"/>
            <a:ext cx="7715250" cy="5892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2.2 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快速幂（三）</a:t>
            </a:r>
          </a:p>
        </p:txBody>
      </p:sp>
      <p:sp>
        <p:nvSpPr>
          <p:cNvPr id="604162" name="矩形 4"/>
          <p:cNvSpPr/>
          <p:nvPr/>
        </p:nvSpPr>
        <p:spPr>
          <a:xfrm>
            <a:off x="2476500" y="-24039512"/>
            <a:ext cx="4953000" cy="114792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一、时空间复杂度（对渐进复杂度的理解）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12：11、20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13：7、15、19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16：14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二、算法（还是以考察算法的时间复杂度为主  排序+查找+最短路+最小最大生成）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08：5、10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09：8、19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10：13、17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11：7、9、17、19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12：5、7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13：3、9、14、16、17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14：7、12、14、15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15：11、12、14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16：13、15、18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三、数据结构（链表、队列、栈、树、图、哈希表）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07：2、7、9、14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08：4、6、8、16、18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09：5、6、7、9、16、17、18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10：7、9、11、15、19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11：3、5、11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12：12、13、15、16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13：5、6、8、11、18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14：6、11、13、19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15：5、6、7、8、9、13、19、20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16：5、6、7、8、12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四、逻辑运算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07：6、11、12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五、二进制编码、进制转换、奇怪的数学题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07：5、8、13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08：3、7、15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10：1、2、5、14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11：1、2、13、15、18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13：1、2、13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14：2、3、9、10、20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15：1、3、4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16：2、3、4、10、11、19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六、计算机知识（计算机发展历史、大学计算机专业课（计组+操作系统+网络）、联赛规则和历史）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07：1、3、4、10、15、16、17、18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08：1、2、9、11、12、14、17、19、20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09：1、2、10、11、12、13、14、15、20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10：4、6、8、10、12、16、18、20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11：4、8、10、14、16、20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12：1、2、3、4、6、8、9、10、14、19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13：4、10、12、20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14：1、4、5、8、17、18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15：2、15、16、17、18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16：1、9、16、17、20</a:t>
            </a:r>
          </a:p>
        </p:txBody>
      </p:sp>
      <p:sp>
        <p:nvSpPr>
          <p:cNvPr id="604163" name="矩形 5"/>
          <p:cNvSpPr/>
          <p:nvPr/>
        </p:nvSpPr>
        <p:spPr>
          <a:xfrm>
            <a:off x="344488" y="1557338"/>
            <a:ext cx="9361487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b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</a:b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04164" name="文本框 1"/>
          <p:cNvSpPr txBox="1"/>
          <p:nvPr/>
        </p:nvSpPr>
        <p:spPr>
          <a:xfrm>
            <a:off x="468313" y="1031875"/>
            <a:ext cx="7834312" cy="53543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#include &lt;iostream&gt; // a</a:t>
            </a:r>
            <a:r>
              <a:rPr lang="en-US" altLang="zh-CN" sz="1800" baseline="30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m 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%n 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（秦九韶写法）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using namespace std;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int a,m,n,b[20];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int main() {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cin&gt;&gt;a&gt;&gt;m&gt;&gt;n;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int i=0;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while(m&gt;0){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b[i]=m%2;m/=2;i++;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}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int c=1;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for(int j=i-1;j&gt;=0;j--){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c=c*c%n;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if(b[j]==1) c=a*c%n;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}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cout&lt;&lt;c&lt;&lt;endl;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return 0;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}</a:t>
            </a:r>
          </a:p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//输入：10 100 900 输出：100 </a:t>
            </a:r>
          </a:p>
          <a:p>
            <a:pPr eaLnBrk="0" hangingPunct="0"/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F47FAF2-718F-4D8D-AD38-4782EEAFA3EA}"/>
              </a:ext>
            </a:extLst>
          </p:cNvPr>
          <p:cNvSpPr txBox="1"/>
          <p:nvPr/>
        </p:nvSpPr>
        <p:spPr>
          <a:xfrm>
            <a:off x="807083" y="243512"/>
            <a:ext cx="8291833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本题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的子序列的意思是：从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中删去若干个字符，可以得到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；特别多，如果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s=t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，那么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也是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的子序列；空串是任何串的子序列。例如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en-US" altLang="zh-CN" sz="12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acd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en-US" altLang="zh-CN" sz="12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abcde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的子序列，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en-US" altLang="zh-CN" sz="12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acd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en-US" altLang="zh-CN" sz="12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acd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的子序列，但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en-US" altLang="zh-CN" sz="12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acd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不是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en-US" altLang="zh-CN" sz="12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abcde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的子序列。</a:t>
            </a:r>
          </a:p>
          <a:p>
            <a:pPr algn="just"/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S[</a:t>
            </a:r>
            <a:r>
              <a:rPr lang="en-US" altLang="zh-CN" sz="12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x..y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表示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s[x]…s[y]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共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y-x+1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个字符构成的字符串，若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＞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则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s[</a:t>
            </a:r>
            <a:r>
              <a:rPr lang="en-US" altLang="zh-CN" sz="12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x..y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是空串。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t[</a:t>
            </a:r>
            <a:r>
              <a:rPr lang="en-US" altLang="zh-CN" sz="12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x..y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同理。</a:t>
            </a:r>
          </a:p>
          <a:p>
            <a:pPr algn="just"/>
            <a:endParaRPr lang="en-US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提示：</a:t>
            </a:r>
          </a:p>
          <a:p>
            <a:pPr algn="just"/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t[0..pre[</a:t>
            </a:r>
            <a:r>
              <a:rPr lang="en-US" altLang="zh-CN" sz="12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]-1]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s[0..i]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的子序列；</a:t>
            </a:r>
          </a:p>
          <a:p>
            <a:pPr algn="just"/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t[</a:t>
            </a:r>
            <a:r>
              <a:rPr lang="en-US" altLang="zh-CN" sz="12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suf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2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]+1..tlen-1]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s[i..slen-1]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的子序列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32D69A4-0B01-43BF-954A-EF12457B6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616" y="908719"/>
            <a:ext cx="4968552" cy="527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962576"/>
      </p:ext>
    </p:extLst>
  </p:cSld>
  <p:clrMapOvr>
    <a:masterClrMapping/>
  </p:clrMapOvr>
  <p:transition>
    <p:random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1" name="矩形 3"/>
          <p:cNvSpPr/>
          <p:nvPr/>
        </p:nvSpPr>
        <p:spPr>
          <a:xfrm>
            <a:off x="344488" y="442913"/>
            <a:ext cx="7715250" cy="5892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2.3 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二叉树（一）</a:t>
            </a:r>
          </a:p>
        </p:txBody>
      </p:sp>
      <p:sp>
        <p:nvSpPr>
          <p:cNvPr id="604162" name="矩形 4"/>
          <p:cNvSpPr/>
          <p:nvPr/>
        </p:nvSpPr>
        <p:spPr>
          <a:xfrm>
            <a:off x="2476500" y="-24039512"/>
            <a:ext cx="4953000" cy="114792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一、时空间复杂度（对渐进复杂度的理解）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12：11、20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13：7、15、19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16：14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二、算法（还是以考察算法的时间复杂度为主  排序+查找+最短路+最小最大生成）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08：5、10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09：8、19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10：13、17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11：7、9、17、19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12：5、7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13：3、9、14、16、17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14：7、12、14、15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15：11、12、14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16：13、15、18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三、数据结构（链表、队列、栈、树、图、哈希表）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07：2、7、9、14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08：4、6、8、16、18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09：5、6、7、9、16、17、18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10：7、9、11、15、19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11：3、5、11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12：12、13、15、16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13：5、6、8、11、18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14：6、11、13、19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15：5、6、7、8、9、13、19、20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16：5、6、7、8、12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四、逻辑运算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07：6、11、12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五、二进制编码、进制转换、奇怪的数学题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07：5、8、13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08：3、7、15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10：1、2、5、14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11：1、2、13、15、18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13：1、2、13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14：2、3、9、10、20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15：1、3、4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16：2、3、4、10、11、19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六、计算机知识（计算机发展历史、大学计算机专业课（计组+操作系统+网络）、联赛规则和历史）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07：1、3、4、10、15、16、17、18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08：1、2、9、11、12、14、17、19、20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09：1、2、10、11、12、13、14、15、20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10：4、6、8、10、12、16、18、20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11：4、8、10、14、16、20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12：1、2、3、4、6、8、9、10、14、19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13：4、10、12、20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14：1、4、5、8、17、18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15：2、15、16、17、18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16：1、9、16、17、20</a:t>
            </a:r>
          </a:p>
        </p:txBody>
      </p:sp>
      <p:sp>
        <p:nvSpPr>
          <p:cNvPr id="604163" name="矩形 5"/>
          <p:cNvSpPr/>
          <p:nvPr/>
        </p:nvSpPr>
        <p:spPr>
          <a:xfrm>
            <a:off x="344488" y="1557338"/>
            <a:ext cx="9361487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b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</a:b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04164" name="文本框 1"/>
          <p:cNvSpPr txBox="1"/>
          <p:nvPr/>
        </p:nvSpPr>
        <p:spPr>
          <a:xfrm>
            <a:off x="468313" y="1031875"/>
            <a:ext cx="7834312" cy="59080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#include &lt;iostream&gt; // 二叉排序树 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#include&lt;iomanip&gt;   //tips:二叉排序树的中序遍历是顺序序列 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using namespace std;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int a[10]={8,2,7,4,6,9,3,5,3,8};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struct Point{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int w;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Point *left,*right;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}; 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Point *head=NULL;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int k=1;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void hyt(int d,Point *&amp;p){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if(p==NULL){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p=new Point;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if(k==1) k=2;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p-&gt;w=d;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p-&gt;left=p-&gt;right=NULL;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   }else{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   	if(d&gt;=p-&gt;w) hyt(d,p-&gt;right);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   	else hyt(d,p-&gt;left);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}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}</a:t>
            </a:r>
          </a:p>
        </p:txBody>
      </p:sp>
    </p:spTree>
  </p:cSld>
  <p:clrMapOvr>
    <a:masterClrMapping/>
  </p:clrMapOvr>
  <p:transition>
    <p:random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1" name="矩形 3"/>
          <p:cNvSpPr/>
          <p:nvPr/>
        </p:nvSpPr>
        <p:spPr>
          <a:xfrm>
            <a:off x="344488" y="442913"/>
            <a:ext cx="7715250" cy="5892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2.3 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二叉树（一）</a:t>
            </a:r>
          </a:p>
        </p:txBody>
      </p:sp>
      <p:sp>
        <p:nvSpPr>
          <p:cNvPr id="604162" name="矩形 4"/>
          <p:cNvSpPr/>
          <p:nvPr/>
        </p:nvSpPr>
        <p:spPr>
          <a:xfrm>
            <a:off x="2476500" y="-24039512"/>
            <a:ext cx="4953000" cy="114792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一、时空间复杂度（对渐进复杂度的理解）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12：11、20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13：7、15、19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16：14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二、算法（还是以考察算法的时间复杂度为主  排序+查找+最短路+最小最大生成）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08：5、10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09：8、19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10：13、17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11：7、9、17、19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12：5、7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13：3、9、14、16、17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14：7、12、14、15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15：11、12、14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16：13、15、18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三、数据结构（链表、队列、栈、树、图、哈希表）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07：2、7、9、14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08：4、6、8、16、18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09：5、6、7、9、16、17、18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10：7、9、11、15、19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11：3、5、11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12：12、13、15、16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13：5、6、8、11、18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14：6、11、13、19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15：5、6、7、8、9、13、19、20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16：5、6、7、8、12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四、逻辑运算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07：6、11、12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五、二进制编码、进制转换、奇怪的数学题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07：5、8、13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08：3、7、15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10：1、2、5、14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11：1、2、13、15、18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13：1、2、13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14：2、3、9、10、20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15：1、3、4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16：2、3、4、10、11、19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六、计算机知识（计算机发展历史、大学计算机专业课（计组+操作系统+网络）、联赛规则和历史）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07：1、3、4、10、15、16、17、18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08：1、2、9、11、12、14、17、19、20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09：1、2、10、11、12、13、14、15、20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10：4、6、8、10、12、16、18、20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11：4、8、10、14、16、20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12：1、2、3、4、6、8、9、10、14、19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13：4、10、12、20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14：1、4、5、8、17、18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15：2、15、16、17、18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16：1、9、16、17、20</a:t>
            </a:r>
          </a:p>
        </p:txBody>
      </p:sp>
      <p:sp>
        <p:nvSpPr>
          <p:cNvPr id="604163" name="矩形 5"/>
          <p:cNvSpPr/>
          <p:nvPr/>
        </p:nvSpPr>
        <p:spPr>
          <a:xfrm>
            <a:off x="344488" y="1557338"/>
            <a:ext cx="9361487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b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</a:b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04164" name="文本框 1"/>
          <p:cNvSpPr txBox="1"/>
          <p:nvPr/>
        </p:nvSpPr>
        <p:spPr>
          <a:xfrm>
            <a:off x="468313" y="1651635"/>
            <a:ext cx="7834312" cy="42462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void hyt1(Point *p){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if(p-&gt;left!=NULL) </a:t>
            </a:r>
          </a:p>
          <a:p>
            <a:pPr eaLnBrk="0" hangingPunct="0"/>
            <a:r>
              <a:rPr 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</a:t>
            </a:r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hyt1(p-&gt;left);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cout&lt;&lt;p-&gt;w&lt;&lt;' ';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if(p-&gt;right!=NULL) </a:t>
            </a:r>
          </a:p>
          <a:p>
            <a:pPr eaLnBrk="0" hangingPunct="0"/>
            <a:r>
              <a:rPr 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</a:t>
            </a:r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hyt1(p-&gt;right);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}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int main(){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for(int i=0;i&lt;10;i++) 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</a:t>
            </a:r>
            <a:r>
              <a:rPr 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    </a:t>
            </a:r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hyt(a[i],head);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hyt1(head);</a:t>
            </a:r>
          </a:p>
          <a:p>
            <a:pPr eaLnBrk="0" hangingPunct="0"/>
            <a:r>
              <a:rPr 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</a:t>
            </a:r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cout&lt;&lt;endl;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return 0;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}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//输出：2 3 3 4 5 6 7 8 8 9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89" name="矩形 3"/>
          <p:cNvSpPr/>
          <p:nvPr/>
        </p:nvSpPr>
        <p:spPr>
          <a:xfrm>
            <a:off x="344488" y="738188"/>
            <a:ext cx="4953000" cy="5892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、搜索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&amp;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遍历</a:t>
            </a:r>
          </a:p>
        </p:txBody>
      </p:sp>
      <p:sp>
        <p:nvSpPr>
          <p:cNvPr id="601090" name="矩形 4"/>
          <p:cNvSpPr/>
          <p:nvPr/>
        </p:nvSpPr>
        <p:spPr>
          <a:xfrm>
            <a:off x="2476500" y="-24039512"/>
            <a:ext cx="4953000" cy="114792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一、时空间复杂度（对渐进复杂度的理解）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12：11、20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13：7、15、19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16：14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二、算法（还是以考察算法的时间复杂度为主  排序+查找+最短路+最小最大生成）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08：5、10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09：8、19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10：13、17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11：7、9、17、19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12：5、7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13：3、9、14、16、17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14：7、12、14、15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15：11、12、14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16：13、15、18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三、数据结构（链表、队列、栈、树、图、哈希表）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07：2、7、9、14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08：4、6、8、16、18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09：5、6、7、9、16、17、18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10：7、9、11、15、19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11：3、5、11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12：12、13、15、16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13：5、6、8、11、18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14：6、11、13、19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15：5、6、7、8、9、13、19、20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16：5、6、7、8、12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四、逻辑运算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07：6、11、12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五、二进制编码、进制转换、奇怪的数学题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07：5、8、13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08：3、7、15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10：1、2、5、14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11：1、2、13、15、18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13：1、2、13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14：2、3、9、10、20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15：1、3、4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16：2、3、4、10、11、19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六、计算机知识（计算机发展历史、大学计算机专业课（计组+操作系统+网络）、联赛规则和历史）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07：1、3、4、10、15、16、17、18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08：1、2、9、11、12、14、17、19、20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09：1、2、10、11、12、13、14、15、20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10：4、6、8、10、12、16、18、20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11：4、8、10、14、16、20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12：1、2、3、4、6、8、9、10、14、19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13：4、10、12、20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14：1、4、5、8、17、18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15：2、15、16、17、18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16：1、9、16、17、20</a:t>
            </a:r>
          </a:p>
        </p:txBody>
      </p:sp>
      <p:sp>
        <p:nvSpPr>
          <p:cNvPr id="601091" name="矩形 5"/>
          <p:cNvSpPr/>
          <p:nvPr/>
        </p:nvSpPr>
        <p:spPr>
          <a:xfrm>
            <a:off x="344488" y="1557338"/>
            <a:ext cx="9361487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b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</a:b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01092" name="文本框 1"/>
          <p:cNvSpPr txBox="1"/>
          <p:nvPr/>
        </p:nvSpPr>
        <p:spPr>
          <a:xfrm>
            <a:off x="533400" y="1935163"/>
            <a:ext cx="7832725" cy="3784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此类算法是基于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DFS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（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BFS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）的搜索或遍历算法，代码虽然很长但往往比较直观，考生需熟悉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DFS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和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BFS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的模板。</a:t>
            </a:r>
          </a:p>
          <a:p>
            <a:pPr eaLnBrk="0" hangingPunct="0"/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/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常见的搜索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&amp;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遍历算法：</a:t>
            </a:r>
          </a:p>
          <a:p>
            <a:pPr eaLnBrk="0" hangingPunct="0"/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树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/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图的遍历</a:t>
            </a:r>
          </a:p>
          <a:p>
            <a:pPr eaLnBrk="0" hangingPunct="0"/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连通块</a:t>
            </a:r>
          </a:p>
          <a:p>
            <a:pPr eaLnBrk="0" hangingPunct="0"/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最短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/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长路</a:t>
            </a:r>
          </a:p>
          <a:p>
            <a:pPr eaLnBrk="0" hangingPunct="0"/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/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/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1" name="矩形 3"/>
          <p:cNvSpPr/>
          <p:nvPr/>
        </p:nvSpPr>
        <p:spPr>
          <a:xfrm>
            <a:off x="344488" y="442913"/>
            <a:ext cx="7715250" cy="5892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3.1 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树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图的遍历（一）</a:t>
            </a:r>
          </a:p>
        </p:txBody>
      </p:sp>
      <p:sp>
        <p:nvSpPr>
          <p:cNvPr id="604162" name="矩形 4"/>
          <p:cNvSpPr/>
          <p:nvPr/>
        </p:nvSpPr>
        <p:spPr>
          <a:xfrm>
            <a:off x="2476500" y="-24039512"/>
            <a:ext cx="4953000" cy="114792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一、时空间复杂度（对渐进复杂度的理解）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12：11、20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13：7、15、19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16：14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二、算法（还是以考察算法的时间复杂度为主  排序+查找+最短路+最小最大生成）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08：5、10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09：8、19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10：13、17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11：7、9、17、19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12：5、7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13：3、9、14、16、17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14：7、12、14、15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15：11、12、14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16：13、15、18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三、数据结构（链表、队列、栈、树、图、哈希表）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07：2、7、9、14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08：4、6、8、16、18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09：5、6、7、9、16、17、18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10：7、9、11、15、19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11：3、5、11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12：12、13、15、16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13：5、6、8、11、18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14：6、11、13、19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15：5、6、7、8、9、13、19、20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16：5、6、7、8、12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四、逻辑运算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07：6、11、12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五、二进制编码、进制转换、奇怪的数学题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07：5、8、13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08：3、7、15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10：1、2、5、14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11：1、2、13、15、18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13：1、2、13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14：2、3、9、10、20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15：1、3、4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16：2、3、4、10、11、19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六、计算机知识（计算机发展历史、大学计算机专业课（计组+操作系统+网络）、联赛规则和历史）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07：1、3、4、10、15、16、17、18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08：1、2、9、11、12、14、17、19、20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09：1、2、10、11、12、13、14、15、20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10：4、6、8、10、12、16、18、20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11：4、8、10、14、16、20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12：1、2、3、4、6、8、9、10、14、19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13：4、10、12、20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14：1、4、5、8、17、18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15：2、15、16、17、18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16：1、9、16、17、20</a:t>
            </a:r>
          </a:p>
        </p:txBody>
      </p:sp>
      <p:sp>
        <p:nvSpPr>
          <p:cNvPr id="604163" name="矩形 5"/>
          <p:cNvSpPr/>
          <p:nvPr/>
        </p:nvSpPr>
        <p:spPr>
          <a:xfrm>
            <a:off x="344488" y="1557338"/>
            <a:ext cx="9361487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b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</a:b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04164" name="文本框 1"/>
          <p:cNvSpPr txBox="1"/>
          <p:nvPr/>
        </p:nvSpPr>
        <p:spPr>
          <a:xfrm>
            <a:off x="457518" y="1032510"/>
            <a:ext cx="7834312" cy="59080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#include&lt;iostream&gt; </a:t>
            </a:r>
            <a:r>
              <a:rPr lang="en-US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//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树的遍历 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NOIP2012</a:t>
            </a:r>
            <a:endParaRPr sz="14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/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#include&lt;string&gt;</a:t>
            </a:r>
          </a:p>
          <a:p>
            <a:pPr eaLnBrk="0" hangingPunct="0"/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using namespace std;</a:t>
            </a:r>
          </a:p>
          <a:p>
            <a:pPr eaLnBrk="0" hangingPunct="0"/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int lefts[20],rights[20],father[20];</a:t>
            </a:r>
          </a:p>
          <a:p>
            <a:pPr eaLnBrk="0" hangingPunct="0"/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string s1,s2,s3;</a:t>
            </a:r>
          </a:p>
          <a:p>
            <a:pPr eaLnBrk="0" hangingPunct="0"/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int n,ans;</a:t>
            </a:r>
          </a:p>
          <a:p>
            <a:pPr eaLnBrk="0" hangingPunct="0"/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void calc(int x,int dep) {</a:t>
            </a:r>
          </a:p>
          <a:p>
            <a:pPr eaLnBrk="0" hangingPunct="0"/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ans=ans+dep*(s1[x]-'A'+1);</a:t>
            </a:r>
          </a:p>
          <a:p>
            <a:pPr eaLnBrk="0" hangingPunct="0"/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if(lefts[x]&gt;=0)calc(lefts[x],dep+1);</a:t>
            </a:r>
          </a:p>
          <a:p>
            <a:pPr eaLnBrk="0" hangingPunct="0"/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if(rights[x]&gt;=0)calc(rights[x],dep+1);</a:t>
            </a:r>
          </a:p>
          <a:p>
            <a:pPr eaLnBrk="0" hangingPunct="0"/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}</a:t>
            </a:r>
          </a:p>
          <a:p>
            <a:pPr eaLnBrk="0" hangingPunct="0"/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void check(int x) {</a:t>
            </a:r>
          </a:p>
          <a:p>
            <a:pPr eaLnBrk="0" hangingPunct="0"/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if(lefts[x]&gt;=0)check(lefts[x]);</a:t>
            </a:r>
          </a:p>
          <a:p>
            <a:pPr eaLnBrk="0" hangingPunct="0"/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s3=s3+s1[x];</a:t>
            </a:r>
          </a:p>
          <a:p>
            <a:pPr eaLnBrk="0" hangingPunct="0"/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if(rights[x]&gt;=0)check(rights[x]);</a:t>
            </a:r>
          </a:p>
          <a:p>
            <a:pPr eaLnBrk="0" hangingPunct="0"/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}</a:t>
            </a:r>
          </a:p>
          <a:p>
            <a:pPr eaLnBrk="0" hangingPunct="0"/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void dfs(int x,int th) {</a:t>
            </a:r>
          </a:p>
          <a:p>
            <a:pPr eaLnBrk="0" hangingPunct="0"/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if(th==n) {</a:t>
            </a:r>
          </a:p>
          <a:p>
            <a:pPr eaLnBrk="0" hangingPunct="0"/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s3="";</a:t>
            </a:r>
          </a:p>
          <a:p>
            <a:pPr eaLnBrk="0" hangingPunct="0"/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check(0);</a:t>
            </a:r>
          </a:p>
          <a:p>
            <a:pPr eaLnBrk="0" hangingPunct="0"/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if(s3==s2) {</a:t>
            </a:r>
          </a:p>
          <a:p>
            <a:pPr eaLnBrk="0" hangingPunct="0"/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	ans=0;</a:t>
            </a:r>
          </a:p>
          <a:p>
            <a:pPr eaLnBrk="0" hangingPunct="0"/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	calc(0,1);</a:t>
            </a:r>
          </a:p>
          <a:p>
            <a:pPr eaLnBrk="0" hangingPunct="0"/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	cout&lt;&lt;ans&lt;&lt;endl;</a:t>
            </a:r>
          </a:p>
          <a:p>
            <a:pPr eaLnBrk="0" hangingPunct="0"/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}</a:t>
            </a:r>
          </a:p>
          <a:p>
            <a:pPr eaLnBrk="0" hangingPunct="0"/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return;</a:t>
            </a:r>
          </a:p>
          <a:p>
            <a:pPr eaLnBrk="0" hangingPunct="0"/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}</a:t>
            </a:r>
          </a:p>
        </p:txBody>
      </p:sp>
    </p:spTree>
  </p:cSld>
  <p:clrMapOvr>
    <a:masterClrMapping/>
  </p:clrMapOvr>
  <p:transition>
    <p:random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矩形 4"/>
          <p:cNvSpPr/>
          <p:nvPr/>
        </p:nvSpPr>
        <p:spPr>
          <a:xfrm>
            <a:off x="2476500" y="-24039512"/>
            <a:ext cx="4953000" cy="114792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一、时空间复杂度（对渐进复杂度的理解）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12：11、20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13：7、15、19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16：14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二、算法（还是以考察算法的时间复杂度为主  排序+查找+最短路+最小最大生成）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08：5、10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09：8、19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10：13、17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11：7、9、17、19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12：5、7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13：3、9、14、16、17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14：7、12、14、15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15：11、12、14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16：13、15、18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三、数据结构（链表、队列、栈、树、图、哈希表）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07：2、7、9、14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08：4、6、8、16、18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09：5、6、7、9、16、17、18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10：7、9、11、15、19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11：3、5、11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12：12、13、15、16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13：5、6、8、11、18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14：6、11、13、19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15：5、6、7、8、9、13、19、20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16：5、6、7、8、12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四、逻辑运算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07：6、11、12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五、二进制编码、进制转换、奇怪的数学题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07：5、8、13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08：3、7、15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10：1、2、5、14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11：1、2、13、15、18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13：1、2、13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14：2、3、9、10、20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15：1、3、4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16：2、3、4、10、11、19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六、计算机知识（计算机发展历史、大学计算机专业课（计组+操作系统+网络）、联赛规则和历史）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07：1、3、4、10、15、16、17、18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08：1、2、9、11、12、14、17、19、20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09：1、2、10、11、12、13、14、15、20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10：4、6、8、10、12、16、18、20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11：4、8、10、14、16、20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12：1、2、3、4、6、8、9、10、14、19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13：4、10、12、20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14：1、4、5、8、17、18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15：2、15、16、17、18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16：1、9、16、17、20</a:t>
            </a:r>
          </a:p>
        </p:txBody>
      </p:sp>
      <p:sp>
        <p:nvSpPr>
          <p:cNvPr id="604163" name="矩形 5"/>
          <p:cNvSpPr/>
          <p:nvPr/>
        </p:nvSpPr>
        <p:spPr>
          <a:xfrm>
            <a:off x="344488" y="1557338"/>
            <a:ext cx="9361487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b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</a:b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04164" name="文本框 1"/>
          <p:cNvSpPr txBox="1"/>
          <p:nvPr/>
        </p:nvSpPr>
        <p:spPr>
          <a:xfrm>
            <a:off x="457518" y="91440"/>
            <a:ext cx="7834312" cy="6492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if(lefts[x]==-1&amp;&amp;rights[x]==-1) {</a:t>
            </a:r>
          </a:p>
          <a:p>
            <a:pPr eaLnBrk="0" hangingPunct="0"/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lefts[x]=th;</a:t>
            </a:r>
          </a:p>
          <a:p>
            <a:pPr eaLnBrk="0" hangingPunct="0"/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father[th]=x;</a:t>
            </a:r>
          </a:p>
          <a:p>
            <a:pPr eaLnBrk="0" hangingPunct="0"/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dfs(th,th+1);</a:t>
            </a:r>
          </a:p>
          <a:p>
            <a:pPr eaLnBrk="0" hangingPunct="0"/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father[th]=-1;</a:t>
            </a:r>
          </a:p>
          <a:p>
            <a:pPr eaLnBrk="0" hangingPunct="0"/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lefts[x]=-1;</a:t>
            </a:r>
          </a:p>
          <a:p>
            <a:pPr eaLnBrk="0" hangingPunct="0"/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}</a:t>
            </a:r>
          </a:p>
          <a:p>
            <a:pPr eaLnBrk="0" hangingPunct="0"/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if(rights[x]==-1) {</a:t>
            </a:r>
          </a:p>
          <a:p>
            <a:pPr eaLnBrk="0" hangingPunct="0"/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rights[x]=th;</a:t>
            </a:r>
          </a:p>
          <a:p>
            <a:pPr eaLnBrk="0" hangingPunct="0"/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father[th]=x;</a:t>
            </a:r>
          </a:p>
          <a:p>
            <a:pPr eaLnBrk="0" hangingPunct="0"/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dfs(th,th+1);</a:t>
            </a:r>
          </a:p>
          <a:p>
            <a:pPr eaLnBrk="0" hangingPunct="0"/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father[th]=-1;</a:t>
            </a:r>
          </a:p>
          <a:p>
            <a:pPr eaLnBrk="0" hangingPunct="0"/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rights[x]=-1;</a:t>
            </a:r>
          </a:p>
          <a:p>
            <a:pPr eaLnBrk="0" hangingPunct="0"/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}</a:t>
            </a:r>
          </a:p>
          <a:p>
            <a:pPr eaLnBrk="0" hangingPunct="0"/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if(father[x]&gt;=0)</a:t>
            </a:r>
          </a:p>
          <a:p>
            <a:pPr eaLnBrk="0" hangingPunct="0"/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dfs(father</a:t>
            </a:r>
            <a:r>
              <a:rPr lang="en-US"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[x],th);</a:t>
            </a:r>
            <a:endParaRPr sz="16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/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}</a:t>
            </a:r>
          </a:p>
          <a:p>
            <a:pPr eaLnBrk="0" hangingPunct="0"/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int main() {</a:t>
            </a:r>
          </a:p>
          <a:p>
            <a:pPr eaLnBrk="0" hangingPunct="0"/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cin&gt;&gt;s1;</a:t>
            </a:r>
          </a:p>
          <a:p>
            <a:pPr eaLnBrk="0" hangingPunct="0"/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cin&gt;&gt;s2;</a:t>
            </a:r>
          </a:p>
          <a:p>
            <a:pPr eaLnBrk="0" hangingPunct="0"/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n=s1.size()</a:t>
            </a:r>
          </a:p>
          <a:p>
            <a:pPr eaLnBrk="0" hangingPunct="0"/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  memset(lefts,</a:t>
            </a:r>
            <a:r>
              <a:rPr lang="en-US"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-1,sizeof(lefts));</a:t>
            </a:r>
            <a:endParaRPr sz="16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/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         memset(rights</a:t>
            </a:r>
            <a:r>
              <a:rPr lang="en-US"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,-1,sizeof(rights));</a:t>
            </a:r>
            <a:endParaRPr sz="16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/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                memset(father</a:t>
            </a:r>
            <a:r>
              <a:rPr lang="en-US"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,-1,sizeof(father));</a:t>
            </a:r>
            <a:endParaRPr sz="16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/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                       dfs(0,1);</a:t>
            </a:r>
          </a:p>
          <a:p>
            <a:pPr eaLnBrk="0" hangingPunct="0"/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}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355080" y="1089660"/>
            <a:ext cx="254000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eaLnBrk="0" hangingPunct="0"/>
            <a:r>
              <a:rPr sz="2000" dirty="0">
                <a:sym typeface="MS PGothic" panose="020B0600070205080204" pitchFamily="34" charset="-128"/>
              </a:rPr>
              <a:t>//输入：</a:t>
            </a:r>
            <a:endParaRPr sz="20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/>
            <a:r>
              <a:rPr sz="2000" dirty="0">
                <a:sym typeface="MS PGothic" panose="020B0600070205080204" pitchFamily="34" charset="-128"/>
              </a:rPr>
              <a:t>//ABCDEF</a:t>
            </a:r>
            <a:endParaRPr sz="20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/>
            <a:r>
              <a:rPr sz="2000" dirty="0">
                <a:sym typeface="MS PGothic" panose="020B0600070205080204" pitchFamily="34" charset="-128"/>
              </a:rPr>
              <a:t>//BCAEDF</a:t>
            </a:r>
            <a:endParaRPr sz="20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/>
            <a:r>
              <a:rPr sz="2000" dirty="0">
                <a:sym typeface="MS PGothic" panose="020B0600070205080204" pitchFamily="34" charset="-128"/>
              </a:rPr>
              <a:t>//输出：</a:t>
            </a:r>
            <a:r>
              <a:rPr lang="en-US" sz="2000" dirty="0">
                <a:sym typeface="MS PGothic" panose="020B0600070205080204" pitchFamily="34" charset="-128"/>
              </a:rPr>
              <a:t>55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1" name="矩形 3"/>
          <p:cNvSpPr/>
          <p:nvPr/>
        </p:nvSpPr>
        <p:spPr>
          <a:xfrm>
            <a:off x="344488" y="118428"/>
            <a:ext cx="7715250" cy="5892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3.1 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树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图的遍历（二）</a:t>
            </a:r>
          </a:p>
        </p:txBody>
      </p:sp>
      <p:sp>
        <p:nvSpPr>
          <p:cNvPr id="604162" name="矩形 4"/>
          <p:cNvSpPr/>
          <p:nvPr/>
        </p:nvSpPr>
        <p:spPr>
          <a:xfrm>
            <a:off x="2476500" y="-24039512"/>
            <a:ext cx="4953000" cy="114792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一、时空间复杂度（对渐进复杂度的理解）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12：11、20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13：7、15、19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16：14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二、算法（还是以考察算法的时间复杂度为主  排序+查找+最短路+最小最大生成）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08：5、10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09：8、19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10：13、17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11：7、9、17、19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12：5、7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13：3、9、14、16、17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14：7、12、14、15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15：11、12、14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16：13、15、18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三、数据结构（链表、队列、栈、树、图、哈希表）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07：2、7、9、14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08：4、6、8、16、18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09：5、6、7、9、16、17、18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10：7、9、11、15、19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11：3、5、11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12：12、13、15、16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13：5、6、8、11、18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14：6、11、13、19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15：5、6、7、8、9、13、19、20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16：5、6、7、8、12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四、逻辑运算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07：6、11、12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五、二进制编码、进制转换、奇怪的数学题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07：5、8、13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08：3、7、15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10：1、2、5、14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11：1、2、13、15、18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13：1、2、13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14：2、3、9、10、20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15：1、3、4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16：2、3、4、10、11、19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六、计算机知识（计算机发展历史、大学计算机专业课（计组+操作系统+网络）、联赛规则和历史）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07：1、3、4、10、15、16、17、18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08：1、2、9、11、12、14、17、19、20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09：1、2、10、11、12、13、14、15、20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10：4、6、8、10、12、16、18、20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11：4、8、10、14、16、20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12：1、2、3、4、6、8、9、10、14、19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13：4、10、12、20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14：1、4、5、8、17、18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15：2、15、16、17、18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16：1、9、16、17、20</a:t>
            </a:r>
          </a:p>
        </p:txBody>
      </p:sp>
      <p:sp>
        <p:nvSpPr>
          <p:cNvPr id="604163" name="矩形 5"/>
          <p:cNvSpPr/>
          <p:nvPr/>
        </p:nvSpPr>
        <p:spPr>
          <a:xfrm>
            <a:off x="344488" y="1557338"/>
            <a:ext cx="9361487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b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</a:b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04164" name="文本框 1"/>
          <p:cNvSpPr txBox="1"/>
          <p:nvPr/>
        </p:nvSpPr>
        <p:spPr>
          <a:xfrm>
            <a:off x="468313" y="621665"/>
            <a:ext cx="7834312" cy="60007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sz="12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#include&lt;</a:t>
            </a:r>
            <a:r>
              <a:rPr lang="en-US" sz="12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bits/stdc++.h</a:t>
            </a:r>
            <a:r>
              <a:rPr sz="12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&gt;   </a:t>
            </a:r>
            <a:r>
              <a:rPr lang="en-US" sz="12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//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图上遍历  </a:t>
            </a:r>
            <a:r>
              <a:rPr lang="en-US" sz="12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NOIP2010 </a:t>
            </a:r>
            <a:endParaRPr sz="12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/>
            <a:r>
              <a:rPr sz="12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using namespace std;</a:t>
            </a:r>
          </a:p>
          <a:p>
            <a:pPr eaLnBrk="0" hangingPunct="0"/>
            <a:r>
              <a:rPr sz="12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int n,m,r[100];</a:t>
            </a:r>
          </a:p>
          <a:p>
            <a:pPr eaLnBrk="0" hangingPunct="0"/>
            <a:r>
              <a:rPr sz="12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bool  map[100][100],found;</a:t>
            </a:r>
          </a:p>
          <a:p>
            <a:pPr eaLnBrk="0" hangingPunct="0"/>
            <a:r>
              <a:rPr sz="12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bool successful() {</a:t>
            </a:r>
          </a:p>
          <a:p>
            <a:pPr eaLnBrk="0" hangingPunct="0"/>
            <a:r>
              <a:rPr sz="12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int i;</a:t>
            </a:r>
          </a:p>
          <a:p>
            <a:pPr eaLnBrk="0" hangingPunct="0"/>
            <a:r>
              <a:rPr sz="12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for(i=1; i&lt;=n; i++)</a:t>
            </a:r>
          </a:p>
          <a:p>
            <a:pPr eaLnBrk="0" hangingPunct="0"/>
            <a:r>
              <a:rPr sz="12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    if(!map[r[i]][r[i%n+1]])</a:t>
            </a:r>
          </a:p>
          <a:p>
            <a:pPr eaLnBrk="0" hangingPunct="0"/>
            <a:r>
              <a:rPr sz="12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        return false;</a:t>
            </a:r>
          </a:p>
          <a:p>
            <a:pPr eaLnBrk="0" hangingPunct="0"/>
            <a:r>
              <a:rPr sz="12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return true;</a:t>
            </a:r>
          </a:p>
          <a:p>
            <a:pPr eaLnBrk="0" hangingPunct="0"/>
            <a:r>
              <a:rPr sz="12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}</a:t>
            </a:r>
          </a:p>
          <a:p>
            <a:pPr eaLnBrk="0" hangingPunct="0"/>
            <a:r>
              <a:rPr sz="12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void swap(int *a,int *b) {</a:t>
            </a:r>
          </a:p>
          <a:p>
            <a:pPr eaLnBrk="0" hangingPunct="0"/>
            <a:r>
              <a:rPr sz="12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int t;</a:t>
            </a:r>
          </a:p>
          <a:p>
            <a:pPr eaLnBrk="0" hangingPunct="0"/>
            <a:r>
              <a:rPr sz="12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t=*a;*a=*b;*b=t;</a:t>
            </a:r>
          </a:p>
          <a:p>
            <a:pPr eaLnBrk="0" hangingPunct="0"/>
            <a:r>
              <a:rPr sz="12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}</a:t>
            </a:r>
          </a:p>
          <a:p>
            <a:pPr eaLnBrk="0" hangingPunct="0"/>
            <a:r>
              <a:rPr sz="1200" dirty="0">
                <a:sym typeface="MS PGothic" panose="020B0600070205080204" pitchFamily="34" charset="-128"/>
              </a:rPr>
              <a:t>void perm(int left,int right) {</a:t>
            </a:r>
            <a:endParaRPr sz="12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/>
            <a:r>
              <a:rPr sz="1200" dirty="0">
                <a:sym typeface="MS PGothic" panose="020B0600070205080204" pitchFamily="34" charset="-128"/>
              </a:rPr>
              <a:t>	int i;</a:t>
            </a:r>
            <a:endParaRPr sz="12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/>
            <a:r>
              <a:rPr sz="1200" dirty="0">
                <a:sym typeface="MS PGothic" panose="020B0600070205080204" pitchFamily="34" charset="-128"/>
              </a:rPr>
              <a:t>	if(found) return ;</a:t>
            </a:r>
            <a:endParaRPr sz="12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/>
            <a:r>
              <a:rPr sz="1200" dirty="0">
                <a:sym typeface="MS PGothic" panose="020B0600070205080204" pitchFamily="34" charset="-128"/>
              </a:rPr>
              <a:t>	if(left&gt;right) {</a:t>
            </a:r>
            <a:endParaRPr sz="12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/>
            <a:r>
              <a:rPr sz="1200" dirty="0">
                <a:sym typeface="MS PGothic" panose="020B0600070205080204" pitchFamily="34" charset="-128"/>
              </a:rPr>
              <a:t>	     if(successful()) {</a:t>
            </a:r>
            <a:endParaRPr sz="12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/>
            <a:r>
              <a:rPr sz="1200" dirty="0">
                <a:sym typeface="MS PGothic" panose="020B0600070205080204" pitchFamily="34" charset="-128"/>
              </a:rPr>
              <a:t>		for(i=1; i&lt;=n; i++)</a:t>
            </a:r>
            <a:endParaRPr sz="12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/>
            <a:r>
              <a:rPr sz="1200" dirty="0">
                <a:sym typeface="MS PGothic" panose="020B0600070205080204" pitchFamily="34" charset="-128"/>
              </a:rPr>
              <a:t>			cout&lt;&lt;r[i]&lt;&lt;' ';</a:t>
            </a:r>
            <a:endParaRPr sz="12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/>
            <a:r>
              <a:rPr sz="1200" dirty="0">
                <a:sym typeface="MS PGothic" panose="020B0600070205080204" pitchFamily="34" charset="-128"/>
              </a:rPr>
              <a:t>		found=true;</a:t>
            </a:r>
            <a:endParaRPr sz="12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/>
            <a:r>
              <a:rPr sz="1200" dirty="0">
                <a:sym typeface="MS PGothic" panose="020B0600070205080204" pitchFamily="34" charset="-128"/>
              </a:rPr>
              <a:t>	}</a:t>
            </a:r>
            <a:endParaRPr sz="12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/>
            <a:r>
              <a:rPr sz="1200" dirty="0">
                <a:sym typeface="MS PGothic" panose="020B0600070205080204" pitchFamily="34" charset="-128"/>
              </a:rPr>
              <a:t>	return ;</a:t>
            </a:r>
            <a:endParaRPr sz="12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/>
            <a:r>
              <a:rPr sz="1200" dirty="0">
                <a:sym typeface="MS PGothic" panose="020B0600070205080204" pitchFamily="34" charset="-128"/>
              </a:rPr>
              <a:t>	}</a:t>
            </a:r>
            <a:endParaRPr sz="12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/>
            <a:r>
              <a:rPr sz="1200" dirty="0">
                <a:sym typeface="MS PGothic" panose="020B0600070205080204" pitchFamily="34" charset="-128"/>
              </a:rPr>
              <a:t>	for(i=left; i&lt;=right; i++) {</a:t>
            </a:r>
            <a:endParaRPr sz="12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/>
            <a:r>
              <a:rPr sz="1200" dirty="0">
                <a:sym typeface="MS PGothic" panose="020B0600070205080204" pitchFamily="34" charset="-128"/>
              </a:rPr>
              <a:t>	      swap(r+left,r+i);</a:t>
            </a:r>
            <a:endParaRPr sz="12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/>
            <a:r>
              <a:rPr sz="1200" dirty="0">
                <a:sym typeface="MS PGothic" panose="020B0600070205080204" pitchFamily="34" charset="-128"/>
              </a:rPr>
              <a:t>	      perm(left+1,right);</a:t>
            </a:r>
            <a:endParaRPr sz="12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/>
            <a:r>
              <a:rPr sz="1200" dirty="0">
                <a:sym typeface="MS PGothic" panose="020B0600070205080204" pitchFamily="34" charset="-128"/>
              </a:rPr>
              <a:t>	      swap(r+left,r+i);</a:t>
            </a:r>
            <a:endParaRPr sz="12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/>
            <a:r>
              <a:rPr sz="1200" dirty="0">
                <a:sym typeface="MS PGothic" panose="020B0600070205080204" pitchFamily="34" charset="-128"/>
              </a:rPr>
              <a:t>	}</a:t>
            </a:r>
            <a:endParaRPr sz="12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/>
            <a:r>
              <a:rPr sz="1200" dirty="0">
                <a:sym typeface="MS PGothic" panose="020B0600070205080204" pitchFamily="34" charset="-128"/>
              </a:rPr>
              <a:t>}</a:t>
            </a:r>
            <a:endParaRPr sz="12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1" name="矩形 3"/>
          <p:cNvSpPr/>
          <p:nvPr/>
        </p:nvSpPr>
        <p:spPr>
          <a:xfrm>
            <a:off x="344488" y="442913"/>
            <a:ext cx="7715250" cy="5892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3.1 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树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图的遍历（二）</a:t>
            </a:r>
          </a:p>
        </p:txBody>
      </p:sp>
      <p:sp>
        <p:nvSpPr>
          <p:cNvPr id="604162" name="矩形 4"/>
          <p:cNvSpPr/>
          <p:nvPr/>
        </p:nvSpPr>
        <p:spPr>
          <a:xfrm>
            <a:off x="2476500" y="-24039512"/>
            <a:ext cx="4953000" cy="114792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一、时空间复杂度（对渐进复杂度的理解）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12：11、20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13：7、15、19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16：14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二、算法（还是以考察算法的时间复杂度为主  排序+查找+最短路+最小最大生成）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08：5、10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09：8、19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10：13、17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11：7、9、17、19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12：5、7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13：3、9、14、16、17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14：7、12、14、15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15：11、12、14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16：13、15、18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三、数据结构（链表、队列、栈、树、图、哈希表）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07：2、7、9、14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08：4、6、8、16、18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09：5、6、7、9、16、17、18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10：7、9、11、15、19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11：3、5、11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12：12、13、15、16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13：5、6、8、11、18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14：6、11、13、19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15：5、6、7、8、9、13、19、20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16：5、6、7、8、12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四、逻辑运算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07：6、11、12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五、二进制编码、进制转换、奇怪的数学题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07：5、8、13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08：3、7、15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10：1、2、5、14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11：1、2、13、15、18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13：1、2、13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14：2、3、9、10、20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15：1、3、4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16：2、3、4、10、11、19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六、计算机知识（计算机发展历史、大学计算机专业课（计组+操作系统+网络）、联赛规则和历史）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07：1、3、4、10、15、16、17、18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08：1、2、9、11、12、14、17、19、20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09：1、2、10、11、12、13、14、15、20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10：4、6、8、10、12、16、18、20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11：4、8、10、14、16、20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12：1、2、3、4、6、8、9、10、14、19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13：4、10、12、20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14：1、4、5、8、17、18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15：2、15、16、17、18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16：1、9、16、17、20</a:t>
            </a:r>
          </a:p>
        </p:txBody>
      </p:sp>
      <p:sp>
        <p:nvSpPr>
          <p:cNvPr id="604163" name="矩形 5"/>
          <p:cNvSpPr/>
          <p:nvPr/>
        </p:nvSpPr>
        <p:spPr>
          <a:xfrm>
            <a:off x="344488" y="1557338"/>
            <a:ext cx="9361487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b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</a:b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04164" name="文本框 1"/>
          <p:cNvSpPr txBox="1"/>
          <p:nvPr/>
        </p:nvSpPr>
        <p:spPr>
          <a:xfrm>
            <a:off x="457518" y="1032510"/>
            <a:ext cx="7834312" cy="39693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sz="14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/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int main() {</a:t>
            </a:r>
          </a:p>
          <a:p>
            <a:pPr eaLnBrk="0" hangingPunct="0"/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int x,y,i;</a:t>
            </a:r>
          </a:p>
          <a:p>
            <a:pPr eaLnBrk="0" hangingPunct="0"/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cin&gt;&gt;n&gt;&gt;m;</a:t>
            </a:r>
          </a:p>
          <a:p>
            <a:pPr eaLnBrk="0" hangingPunct="0"/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memset(map,false,sizeof(map));</a:t>
            </a:r>
          </a:p>
          <a:p>
            <a:pPr eaLnBrk="0" hangingPunct="0"/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for(i=1; i&lt;=m; i++) {</a:t>
            </a:r>
          </a:p>
          <a:p>
            <a:pPr eaLnBrk="0" hangingPunct="0"/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cin&gt;&gt;x&gt;&gt;y;</a:t>
            </a:r>
          </a:p>
          <a:p>
            <a:pPr eaLnBrk="0" hangingPunct="0"/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map[x][y]=true;</a:t>
            </a:r>
          </a:p>
          <a:p>
            <a:pPr eaLnBrk="0" hangingPunct="0"/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map[y][x]=true;</a:t>
            </a:r>
          </a:p>
          <a:p>
            <a:pPr eaLnBrk="0" hangingPunct="0"/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}</a:t>
            </a:r>
          </a:p>
          <a:p>
            <a:pPr eaLnBrk="0" hangingPunct="0"/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for(i=1; i&lt;=n; i++)</a:t>
            </a:r>
          </a:p>
          <a:p>
            <a:pPr eaLnBrk="0" hangingPunct="0"/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r[i]=i;</a:t>
            </a:r>
          </a:p>
          <a:p>
            <a:pPr eaLnBrk="0" hangingPunct="0"/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found=false;</a:t>
            </a:r>
          </a:p>
          <a:p>
            <a:pPr eaLnBrk="0" hangingPunct="0"/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perm(1,n);</a:t>
            </a:r>
          </a:p>
          <a:p>
            <a:pPr eaLnBrk="0" hangingPunct="0"/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if(!found)</a:t>
            </a:r>
          </a:p>
          <a:p>
            <a:pPr eaLnBrk="0" hangingPunct="0"/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cout&lt;&lt;"No solution!"&lt;&lt;endl;</a:t>
            </a:r>
          </a:p>
          <a:p>
            <a:pPr eaLnBrk="0" hangingPunct="0"/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return 0;</a:t>
            </a:r>
          </a:p>
          <a:p>
            <a:pPr eaLnBrk="0" hangingPunct="0"/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}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430645" y="546100"/>
            <a:ext cx="254000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/>
              <a:t>输入：</a:t>
            </a:r>
          </a:p>
          <a:p>
            <a:r>
              <a:rPr lang="zh-CN" altLang="en-US" sz="1600"/>
              <a:t>9 12</a:t>
            </a:r>
          </a:p>
          <a:p>
            <a:r>
              <a:rPr lang="zh-CN" altLang="en-US" sz="1600"/>
              <a:t>1 2</a:t>
            </a:r>
          </a:p>
          <a:p>
            <a:r>
              <a:rPr lang="zh-CN" altLang="en-US" sz="1600"/>
              <a:t>2 3</a:t>
            </a:r>
          </a:p>
          <a:p>
            <a:r>
              <a:rPr lang="zh-CN" altLang="en-US" sz="1600"/>
              <a:t>3 4</a:t>
            </a:r>
          </a:p>
          <a:p>
            <a:r>
              <a:rPr lang="zh-CN" altLang="en-US" sz="1600"/>
              <a:t>4 5</a:t>
            </a:r>
          </a:p>
          <a:p>
            <a:r>
              <a:rPr lang="zh-CN" altLang="en-US" sz="1600"/>
              <a:t>5 6</a:t>
            </a:r>
          </a:p>
          <a:p>
            <a:r>
              <a:rPr lang="zh-CN" altLang="en-US" sz="1600"/>
              <a:t>6 1</a:t>
            </a:r>
          </a:p>
          <a:p>
            <a:r>
              <a:rPr lang="zh-CN" altLang="en-US" sz="1600"/>
              <a:t>1 7</a:t>
            </a:r>
          </a:p>
          <a:p>
            <a:r>
              <a:rPr lang="zh-CN" altLang="en-US" sz="1600"/>
              <a:t>2 7</a:t>
            </a:r>
          </a:p>
          <a:p>
            <a:r>
              <a:rPr lang="zh-CN" altLang="en-US" sz="1600"/>
              <a:t>3 8</a:t>
            </a:r>
          </a:p>
          <a:p>
            <a:r>
              <a:rPr lang="zh-CN" altLang="en-US" sz="1600"/>
              <a:t>4 8</a:t>
            </a:r>
          </a:p>
          <a:p>
            <a:r>
              <a:rPr lang="zh-CN" altLang="en-US" sz="1600"/>
              <a:t>5 9</a:t>
            </a:r>
          </a:p>
          <a:p>
            <a:r>
              <a:rPr lang="zh-CN" altLang="en-US" sz="1600"/>
              <a:t>6 9</a:t>
            </a:r>
          </a:p>
          <a:p>
            <a:r>
              <a:rPr lang="zh-CN" altLang="en-US" sz="1600"/>
              <a:t>输出：1 6 9 5 4 8 3 2 7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1" name="矩形 3"/>
          <p:cNvSpPr/>
          <p:nvPr/>
        </p:nvSpPr>
        <p:spPr>
          <a:xfrm>
            <a:off x="344488" y="442913"/>
            <a:ext cx="7715250" cy="5892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3.1 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树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图的遍历（三）</a:t>
            </a:r>
          </a:p>
        </p:txBody>
      </p:sp>
      <p:sp>
        <p:nvSpPr>
          <p:cNvPr id="604162" name="矩形 4"/>
          <p:cNvSpPr/>
          <p:nvPr/>
        </p:nvSpPr>
        <p:spPr>
          <a:xfrm>
            <a:off x="2476500" y="-24039512"/>
            <a:ext cx="4953000" cy="114792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一、时空间复杂度（对渐进复杂度的理解）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12：11、20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13：7、15、19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16：14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二、算法（还是以考察算法的时间复杂度为主  排序+查找+最短路+最小最大生成）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08：5、10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09：8、19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10：13、17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11：7、9、17、19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12：5、7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13：3、9、14、16、17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14：7、12、14、15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15：11、12、14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16：13、15、18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三、数据结构（链表、队列、栈、树、图、哈希表）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07：2、7、9、14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08：4、6、8、16、18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09：5、6、7、9、16、17、18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10：7、9、11、15、19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11：3、5、11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12：12、13、15、16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13：5、6、8、11、18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14：6、11、13、19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15：5、6、7、8、9、13、19、20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16：5、6、7、8、12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四、逻辑运算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07：6、11、12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五、二进制编码、进制转换、奇怪的数学题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07：5、8、13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08：3、7、15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10：1、2、5、14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11：1、2、13、15、18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13：1、2、13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14：2、3、9、10、20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15：1、3、4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16：2、3、4、10、11、19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六、计算机知识（计算机发展历史、大学计算机专业课（计组+操作系统+网络）、联赛规则和历史）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07：1、3、4、10、15、16、17、18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08：1、2、9、11、12、14、17、19、20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09：1、2、10、11、12、13、14、15、20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10：4、6、8、10、12、16、18、20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11：4、8、10、14、16、20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12：1、2、3、4、6、8、9、10、14、19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13：4、10、12、20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14：1、4、5、8、17、18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15：2、15、16、17、18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16：1、9、16、17、20</a:t>
            </a:r>
          </a:p>
        </p:txBody>
      </p:sp>
      <p:sp>
        <p:nvSpPr>
          <p:cNvPr id="604163" name="矩形 5"/>
          <p:cNvSpPr/>
          <p:nvPr/>
        </p:nvSpPr>
        <p:spPr>
          <a:xfrm>
            <a:off x="344488" y="1557338"/>
            <a:ext cx="9361487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b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</a:b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04164" name="文本框 1"/>
          <p:cNvSpPr txBox="1"/>
          <p:nvPr/>
        </p:nvSpPr>
        <p:spPr>
          <a:xfrm>
            <a:off x="457518" y="1032510"/>
            <a:ext cx="7834312" cy="53543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#include &lt;bits/stdc++.h&gt; </a:t>
            </a:r>
            <a:r>
              <a:rPr 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// 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</a:t>
            </a:r>
            <a:r>
              <a:rPr 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NOIP2016</a:t>
            </a:r>
            <a:endParaRPr sz="18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using namespace std;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int map[100][100];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int sum[100], weight[100];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int visit[100];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int n;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void dfs(int node) {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visit[node] = 1;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sum[node] = 1;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int v, maxw = 0;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for (v = 1; v &lt;= n; v++) {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if (!map[node][v] || visit[v])  continue;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dfs(v);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sum[node] += sum[v];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if (sum[v] &gt; maxw)  maxw = sum[v];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}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if (n - sum[node] &gt; maxw)  maxw = n - sum[node];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weight[node] = maxw;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}</a:t>
            </a:r>
          </a:p>
        </p:txBody>
      </p:sp>
    </p:spTree>
  </p:cSld>
  <p:clrMapOvr>
    <a:masterClrMapping/>
  </p:clrMapOvr>
  <p:transition>
    <p:random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1" name="矩形 3"/>
          <p:cNvSpPr/>
          <p:nvPr/>
        </p:nvSpPr>
        <p:spPr>
          <a:xfrm>
            <a:off x="344488" y="187643"/>
            <a:ext cx="7715250" cy="5892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3.1 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树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图的遍历（三）</a:t>
            </a:r>
          </a:p>
        </p:txBody>
      </p:sp>
      <p:sp>
        <p:nvSpPr>
          <p:cNvPr id="604162" name="矩形 4"/>
          <p:cNvSpPr/>
          <p:nvPr/>
        </p:nvSpPr>
        <p:spPr>
          <a:xfrm>
            <a:off x="2476500" y="-24039512"/>
            <a:ext cx="4953000" cy="114792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一、时空间复杂度（对渐进复杂度的理解）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12：11、20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13：7、15、19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16：14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二、算法（还是以考察算法的时间复杂度为主  排序+查找+最短路+最小最大生成）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08：5、10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09：8、19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10：13、17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11：7、9、17、19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12：5、7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13：3、9、14、16、17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14：7、12、14、15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15：11、12、14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16：13、15、18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三、数据结构（链表、队列、栈、树、图、哈希表）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07：2、7、9、14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08：4、6、8、16、18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09：5、6、7、9、16、17、18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10：7、9、11、15、19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11：3、5、11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12：12、13、15、16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13：5、6、8、11、18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14：6、11、13、19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15：5、6、7、8、9、13、19、20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16：5、6、7、8、12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四、逻辑运算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07：6、11、12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五、二进制编码、进制转换、奇怪的数学题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07：5、8、13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08：3、7、15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10：1、2、5、14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11：1、2、13、15、18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13：1、2、13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14：2、3、9、10、20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15：1、3、4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16：2、3、4、10、11、19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六、计算机知识（计算机发展历史、大学计算机专业课（计组+操作系统+网络）、联赛规则和历史）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07：1、3、4、10、15、16、17、18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08：1、2、9、11、12、14、17、19、20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09：1、2、10、11、12、13、14、15、20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10：4、6、8、10、12、16、18、20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11：4、8、10、14、16、20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12：1、2、3、4、6、8、9、10、14、19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13：4、10、12、20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14：1、4、5、8、17、18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15：2、15、16、17、18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16：1、9、16、17、20</a:t>
            </a:r>
          </a:p>
        </p:txBody>
      </p:sp>
      <p:sp>
        <p:nvSpPr>
          <p:cNvPr id="604163" name="矩形 5"/>
          <p:cNvSpPr/>
          <p:nvPr/>
        </p:nvSpPr>
        <p:spPr>
          <a:xfrm>
            <a:off x="344488" y="1557338"/>
            <a:ext cx="9361487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b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</a:b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04164" name="文本框 1"/>
          <p:cNvSpPr txBox="1"/>
          <p:nvPr/>
        </p:nvSpPr>
        <p:spPr>
          <a:xfrm>
            <a:off x="344488" y="777240"/>
            <a:ext cx="7834312" cy="61855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int main() {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memset(map, 0, sizeof(map));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memset(sum, 0, sizeof(sum));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memset(weight, 0, sizeof(weight));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memset(visit, 0, sizeof(visit));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cin &gt;&gt; n;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int i, x, y;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for (i = 1; i &lt; n; i++) {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cin &gt;&gt; x &gt;&gt; y;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map[x][y] = 1;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map[y][x] = 1;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}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dfs(1);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int ans = n, ansN = 0;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for (i = 1; i &lt;= n; i++)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if (weight[i] &lt; ans) {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	ans = weight[i];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	ansN = i;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	}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cout &lt;&lt; ansN &lt;&lt; " " &lt;&lt; ans &lt;&lt; endl;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return 0;</a:t>
            </a:r>
          </a:p>
          <a:p>
            <a:pPr eaLnBrk="0" hangingPunct="0"/>
            <a:r>
              <a:rPr sz="18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}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430645" y="546100"/>
            <a:ext cx="2540000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 dirty="0">
                <a:sym typeface="MS PGothic" panose="020B0600070205080204" pitchFamily="34" charset="-128"/>
              </a:rPr>
              <a:t>求树的重心</a:t>
            </a:r>
            <a:endParaRPr lang="zh-CN" altLang="en-US" sz="1600"/>
          </a:p>
          <a:p>
            <a:r>
              <a:rPr lang="zh-CN" altLang="en-US" sz="1600"/>
              <a:t>输入：</a:t>
            </a:r>
          </a:p>
          <a:p>
            <a:r>
              <a:rPr lang="zh-CN" altLang="en-US" sz="1600"/>
              <a:t>11</a:t>
            </a:r>
          </a:p>
          <a:p>
            <a:r>
              <a:rPr lang="zh-CN" altLang="en-US" sz="1600"/>
              <a:t>1 2</a:t>
            </a:r>
          </a:p>
          <a:p>
            <a:r>
              <a:rPr lang="zh-CN" altLang="en-US" sz="1600"/>
              <a:t>1 3</a:t>
            </a:r>
          </a:p>
          <a:p>
            <a:r>
              <a:rPr lang="zh-CN" altLang="en-US" sz="1600"/>
              <a:t>2 4</a:t>
            </a:r>
          </a:p>
          <a:p>
            <a:r>
              <a:rPr lang="zh-CN" altLang="en-US" sz="1600"/>
              <a:t>2 5</a:t>
            </a:r>
          </a:p>
          <a:p>
            <a:r>
              <a:rPr lang="zh-CN" altLang="en-US" sz="1600"/>
              <a:t>2 6</a:t>
            </a:r>
          </a:p>
          <a:p>
            <a:r>
              <a:rPr lang="zh-CN" altLang="en-US" sz="1600"/>
              <a:t>3 7</a:t>
            </a:r>
          </a:p>
          <a:p>
            <a:r>
              <a:rPr lang="zh-CN" altLang="en-US" sz="1600"/>
              <a:t>7 8</a:t>
            </a:r>
          </a:p>
          <a:p>
            <a:r>
              <a:rPr lang="zh-CN" altLang="en-US" sz="1600"/>
              <a:t>7 11</a:t>
            </a:r>
          </a:p>
          <a:p>
            <a:r>
              <a:rPr lang="zh-CN" altLang="en-US" sz="1600"/>
              <a:t>6 9</a:t>
            </a:r>
          </a:p>
          <a:p>
            <a:r>
              <a:rPr lang="zh-CN" altLang="en-US" sz="1600"/>
              <a:t>9 10</a:t>
            </a:r>
          </a:p>
          <a:p>
            <a:r>
              <a:rPr lang="zh-CN" altLang="en-US" sz="1600"/>
              <a:t>输出：2 5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1" name="矩形 3"/>
          <p:cNvSpPr/>
          <p:nvPr/>
        </p:nvSpPr>
        <p:spPr>
          <a:xfrm>
            <a:off x="344488" y="442913"/>
            <a:ext cx="7715250" cy="5892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3.2 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连通块（一）</a:t>
            </a:r>
          </a:p>
        </p:txBody>
      </p:sp>
      <p:sp>
        <p:nvSpPr>
          <p:cNvPr id="604162" name="矩形 4"/>
          <p:cNvSpPr/>
          <p:nvPr/>
        </p:nvSpPr>
        <p:spPr>
          <a:xfrm>
            <a:off x="2476500" y="-24039512"/>
            <a:ext cx="4953000" cy="114792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一、时空间复杂度（对渐进复杂度的理解）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12：11、20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13：7、15、19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16：14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二、算法（还是以考察算法的时间复杂度为主  排序+查找+最短路+最小最大生成）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08：5、10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09：8、19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10：13、17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11：7、9、17、19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12：5、7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13：3、9、14、16、17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14：7、12、14、15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15：11、12、14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16：13、15、18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三、数据结构（链表、队列、栈、树、图、哈希表）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07：2、7、9、14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08：4、6、8、16、18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09：5、6、7、9、16、17、18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10：7、9、11、15、19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11：3、5、11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12：12、13、15、16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13：5、6、8、11、18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14：6、11、13、19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15：5、6、7、8、9、13、19、20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16：5、6、7、8、12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四、逻辑运算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07：6、11、12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五、二进制编码、进制转换、奇怪的数学题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07：5、8、13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08：3、7、15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10：1、2、5、14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11：1、2、13、15、18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13：1、2、13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14：2、3、9、10、20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15：1、3、4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16：2、3、4、10、11、19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六、计算机知识（计算机发展历史、大学计算机专业课（计组+操作系统+网络）、联赛规则和历史）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07：1、3、4、10、15、16、17、18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08：1、2、9、11、12、14、17、19、20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09：1、2、10、11、12、13、14、15、20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10：4、6、8、10、12、16、18、20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11：4、8、10、14、16、20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12：1、2、3、4、6、8、9、10、14、19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13：4、10、12、20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14：1、4、5、8、17、18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15：2、15、16、17、18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16：1、9、16、17、20</a:t>
            </a:r>
          </a:p>
        </p:txBody>
      </p:sp>
      <p:sp>
        <p:nvSpPr>
          <p:cNvPr id="604163" name="矩形 5"/>
          <p:cNvSpPr/>
          <p:nvPr/>
        </p:nvSpPr>
        <p:spPr>
          <a:xfrm>
            <a:off x="344488" y="1557338"/>
            <a:ext cx="9361487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b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</a:b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04164" name="文本框 1"/>
          <p:cNvSpPr txBox="1"/>
          <p:nvPr/>
        </p:nvSpPr>
        <p:spPr>
          <a:xfrm>
            <a:off x="457518" y="1032510"/>
            <a:ext cx="7834312" cy="53232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#include&lt;bits/stdc++.h&gt;</a:t>
            </a:r>
          </a:p>
          <a:p>
            <a:pPr eaLnBrk="0" hangingPunct="0"/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using namespace  std;</a:t>
            </a:r>
          </a:p>
          <a:p>
            <a:pPr eaLnBrk="0" hangingPunct="0"/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int  n,m,p,a[100][100], count</a:t>
            </a:r>
            <a:r>
              <a:rPr lang="en-US" sz="1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1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;</a:t>
            </a:r>
          </a:p>
          <a:p>
            <a:pPr eaLnBrk="0" hangingPunct="0"/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void  colour(int  x,  int  y) {</a:t>
            </a:r>
          </a:p>
          <a:p>
            <a:pPr eaLnBrk="0" hangingPunct="0"/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count</a:t>
            </a:r>
            <a:r>
              <a:rPr lang="en-US" sz="1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1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=count</a:t>
            </a:r>
            <a:r>
              <a:rPr lang="en-US" sz="1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1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+ 1;</a:t>
            </a:r>
          </a:p>
          <a:p>
            <a:pPr eaLnBrk="0" hangingPunct="0"/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a[x][y] = 1;</a:t>
            </a:r>
          </a:p>
          <a:p>
            <a:pPr eaLnBrk="0" hangingPunct="0"/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if ((x &gt; 1)&amp;&amp; (a[x-1][y]  == 0))</a:t>
            </a:r>
          </a:p>
          <a:p>
            <a:pPr eaLnBrk="0" hangingPunct="0"/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colour( x-1, y);</a:t>
            </a:r>
          </a:p>
          <a:p>
            <a:pPr eaLnBrk="0" hangingPunct="0"/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if ((y&gt; 1)&amp;&amp; (a[x][y-1]  == 0))</a:t>
            </a:r>
          </a:p>
          <a:p>
            <a:pPr eaLnBrk="0" hangingPunct="0"/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colour( x, y-1);</a:t>
            </a:r>
          </a:p>
          <a:p>
            <a:pPr eaLnBrk="0" hangingPunct="0"/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if ((x &lt; n)&amp;&amp; (a[x+1][y]  == 0))		</a:t>
            </a:r>
          </a:p>
          <a:p>
            <a:pPr eaLnBrk="0" hangingPunct="0"/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                         colour( x+1, y);</a:t>
            </a:r>
          </a:p>
          <a:p>
            <a:pPr eaLnBrk="0" hangingPunct="0"/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if ((y &lt; m)&amp;&amp; (a[x][y+1]  == 0))</a:t>
            </a:r>
          </a:p>
          <a:p>
            <a:pPr eaLnBrk="0" hangingPunct="0"/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colour( x, y+1);</a:t>
            </a:r>
          </a:p>
          <a:p>
            <a:pPr eaLnBrk="0" hangingPunct="0"/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}</a:t>
            </a:r>
          </a:p>
          <a:p>
            <a:pPr eaLnBrk="0" hangingPunct="0"/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int main() {</a:t>
            </a:r>
          </a:p>
          <a:p>
            <a:pPr eaLnBrk="0" hangingPunct="0"/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int  i, j, x, y, ans;</a:t>
            </a:r>
          </a:p>
          <a:p>
            <a:pPr eaLnBrk="0" hangingPunct="0"/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memset(a, 0, sizeof(a));</a:t>
            </a:r>
          </a:p>
          <a:p>
            <a:pPr eaLnBrk="0" hangingPunct="0"/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cin &gt;&gt;n&gt;&gt;m&gt;&gt;p;</a:t>
            </a:r>
          </a:p>
          <a:p>
            <a:pPr eaLnBrk="0" hangingPunct="0"/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for(i =1 ; i &lt;=p;  i++) {</a:t>
            </a:r>
          </a:p>
          <a:p>
            <a:pPr eaLnBrk="0" hangingPunct="0"/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cin&gt;&gt;x&gt;&gt;y;</a:t>
            </a:r>
          </a:p>
          <a:p>
            <a:pPr eaLnBrk="0" hangingPunct="0"/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a[x][y]  = 1;</a:t>
            </a:r>
          </a:p>
          <a:p>
            <a:pPr eaLnBrk="0" hangingPunct="0"/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}</a:t>
            </a:r>
          </a:p>
          <a:p>
            <a:pPr eaLnBrk="0" hangingPunct="0"/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ans  =  0;</a:t>
            </a:r>
          </a:p>
          <a:p>
            <a:pPr eaLnBrk="0" hangingPunct="0"/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for  (i =1; i &lt;=n; i++)</a:t>
            </a:r>
          </a:p>
          <a:p>
            <a:pPr eaLnBrk="0" hangingPunct="0"/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                     	for  (j =1; j &lt;=m; j++)</a:t>
            </a:r>
          </a:p>
          <a:p>
            <a:pPr eaLnBrk="0" hangingPunct="0"/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if (a[i][j]  ==  0) {</a:t>
            </a:r>
          </a:p>
          <a:p>
            <a:pPr eaLnBrk="0" hangingPunct="0"/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count</a:t>
            </a:r>
            <a:r>
              <a:rPr lang="en-US" sz="1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1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  =  0;</a:t>
            </a:r>
          </a:p>
          <a:p>
            <a:pPr eaLnBrk="0" hangingPunct="0"/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colour  (i , j);</a:t>
            </a:r>
          </a:p>
          <a:p>
            <a:pPr eaLnBrk="0" hangingPunct="0"/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if  (ans &lt;count</a:t>
            </a:r>
            <a:r>
              <a:rPr lang="en-US" sz="1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1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)  ans = count</a:t>
            </a:r>
            <a:r>
              <a:rPr lang="en-US" sz="1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1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;</a:t>
            </a:r>
          </a:p>
          <a:p>
            <a:pPr eaLnBrk="0" hangingPunct="0"/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}</a:t>
            </a:r>
          </a:p>
          <a:p>
            <a:pPr eaLnBrk="0" hangingPunct="0"/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cout&lt;&lt;ans&lt;&lt;endl;</a:t>
            </a:r>
          </a:p>
          <a:p>
            <a:pPr eaLnBrk="0" hangingPunct="0"/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return  0;</a:t>
            </a:r>
          </a:p>
          <a:p>
            <a:pPr eaLnBrk="0" hangingPunct="0"/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}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430645" y="546100"/>
            <a:ext cx="254000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/>
              <a:t>输入：</a:t>
            </a:r>
          </a:p>
          <a:p>
            <a:r>
              <a:rPr lang="zh-CN" altLang="en-US" sz="1600"/>
              <a:t>6 5 9</a:t>
            </a:r>
          </a:p>
          <a:p>
            <a:r>
              <a:rPr lang="zh-CN" altLang="en-US" sz="1600"/>
              <a:t>1 4</a:t>
            </a:r>
          </a:p>
          <a:p>
            <a:r>
              <a:rPr lang="zh-CN" altLang="en-US" sz="1600"/>
              <a:t>2 3</a:t>
            </a:r>
          </a:p>
          <a:p>
            <a:r>
              <a:rPr lang="zh-CN" altLang="en-US" sz="1600"/>
              <a:t>2 4</a:t>
            </a:r>
          </a:p>
          <a:p>
            <a:r>
              <a:rPr lang="zh-CN" altLang="en-US" sz="1600"/>
              <a:t>3 2</a:t>
            </a:r>
          </a:p>
          <a:p>
            <a:r>
              <a:rPr lang="zh-CN" altLang="en-US" sz="1600"/>
              <a:t>4 1</a:t>
            </a:r>
          </a:p>
          <a:p>
            <a:r>
              <a:rPr lang="zh-CN" altLang="en-US" sz="1600"/>
              <a:t>4 3</a:t>
            </a:r>
          </a:p>
          <a:p>
            <a:r>
              <a:rPr lang="zh-CN" altLang="en-US" sz="1600"/>
              <a:t>4 5</a:t>
            </a:r>
          </a:p>
          <a:p>
            <a:r>
              <a:rPr lang="zh-CN" altLang="en-US" sz="1600"/>
              <a:t>5 4</a:t>
            </a:r>
          </a:p>
          <a:p>
            <a:r>
              <a:rPr lang="zh-CN" altLang="en-US" sz="1600"/>
              <a:t>6 4</a:t>
            </a:r>
          </a:p>
          <a:p>
            <a:r>
              <a:rPr lang="zh-CN" altLang="en-US" sz="1600"/>
              <a:t>输出：</a:t>
            </a:r>
            <a:r>
              <a:rPr lang="en-US" altLang="zh-CN" sz="1600"/>
              <a:t>7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9DDDCC0-D7E6-42B5-81AD-F15BC7A79ED8}"/>
              </a:ext>
            </a:extLst>
          </p:cNvPr>
          <p:cNvSpPr txBox="1"/>
          <p:nvPr/>
        </p:nvSpPr>
        <p:spPr>
          <a:xfrm>
            <a:off x="776536" y="548680"/>
            <a:ext cx="7920880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判断题</a:t>
            </a: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分）程序输出时，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suf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数组满足：对任意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0≤i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＜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slen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suf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 ≤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suf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[i+1].( )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答案：对</a:t>
            </a:r>
          </a:p>
          <a:p>
            <a:pPr algn="just"/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解析：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suf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是满足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t[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suf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]+1..tlen-1]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s[i..slen-1]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子序列的最小值</a:t>
            </a:r>
          </a:p>
          <a:p>
            <a:pPr algn="just"/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那么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t[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suf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[i+1]+1...tlen-1]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s[i+1..slen-1]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的子序列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=&gt;t[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suf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[i+1]+1…tlen-1]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也是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s[i..slen-1]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的子序列，但不是最小（最小值是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suf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），因此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suf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[i+1]&gt;=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suf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，单独看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15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19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行程序也可以直接得出这个结论</a:t>
            </a:r>
            <a:endParaRPr lang="en-US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2. (2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分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的子序列时，输出一定不为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0.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 ）</a:t>
            </a:r>
          </a:p>
          <a:p>
            <a:pPr algn="just"/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答案：错</a:t>
            </a:r>
          </a:p>
          <a:p>
            <a:pPr algn="just"/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解析：可以理解题目的输出：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中删去连续多少个字母后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仍然是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的子序列；或者直接用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s=t='a'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代入，结果是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</a:p>
          <a:p>
            <a:pPr algn="just"/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分）程序运行到第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23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行时，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“j-i-1”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一定不小于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0.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 ）</a:t>
            </a:r>
          </a:p>
          <a:p>
            <a:pPr algn="just"/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答案：错</a:t>
            </a:r>
          </a:p>
          <a:p>
            <a:pPr algn="just"/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解析：第一轮执行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22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行时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tmp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=0,j=0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不执行，因此这轮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j-i-1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就可能是负数</a:t>
            </a:r>
            <a:endParaRPr lang="en-US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 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分）当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的子序列时，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pre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数组和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suf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数组满足：对任意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0≤i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＜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slen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pre[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＞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suf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[i+1].( )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答案：错</a:t>
            </a:r>
          </a:p>
          <a:p>
            <a:pPr algn="just"/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解析：可以用简单的样例（如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t=s='a'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）代入检验，也可以根据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pre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suf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的定义：如果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的子序列，那么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0~pre[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]-1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suf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[i+1]+1~lent-1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这部分分别是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s[0~i],s[i+1~lens-1]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的子序列，不会重叠，所以有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pre[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]-1&lt;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suf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[i+1]+1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，也就是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pre[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]&lt;=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suf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[i+1]+1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266923"/>
      </p:ext>
    </p:extLst>
  </p:cSld>
  <p:clrMapOvr>
    <a:masterClrMapping/>
  </p:clrMapOvr>
  <p:transition>
    <p:random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1" name="矩形 3"/>
          <p:cNvSpPr/>
          <p:nvPr/>
        </p:nvSpPr>
        <p:spPr>
          <a:xfrm>
            <a:off x="344488" y="148908"/>
            <a:ext cx="7715250" cy="5892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3.3 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最短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长路（一）</a:t>
            </a:r>
          </a:p>
        </p:txBody>
      </p:sp>
      <p:sp>
        <p:nvSpPr>
          <p:cNvPr id="604162" name="矩形 4"/>
          <p:cNvSpPr/>
          <p:nvPr/>
        </p:nvSpPr>
        <p:spPr>
          <a:xfrm>
            <a:off x="2476500" y="-24039512"/>
            <a:ext cx="4953000" cy="114792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一、时空间复杂度（对渐进复杂度的理解）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12：11、20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13：7、15、19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16：14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二、算法（还是以考察算法的时间复杂度为主  排序+查找+最短路+最小最大生成）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08：5、10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09：8、19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10：13、17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11：7、9、17、19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12：5、7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13：3、9、14、16、17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14：7、12、14、15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15：11、12、14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16：13、15、18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三、数据结构（链表、队列、栈、树、图、哈希表）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07：2、7、9、14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08：4、6、8、16、18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09：5、6、7、9、16、17、18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10：7、9、11、15、19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11：3、5、11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12：12、13、15、16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13：5、6、8、11、18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14：6、11、13、19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15：5、6、7、8、9、13、19、20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16：5、6、7、8、12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四、逻辑运算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07：6、11、12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五、二进制编码、进制转换、奇怪的数学题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07：5、8、13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08：3、7、15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10：1、2、5、14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11：1、2、13、15、18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13：1、2、13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14：2、3、9、10、20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15：1、3、4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16：2、3、4、10、11、19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六、计算机知识（计算机发展历史、大学计算机专业课（计组+操作系统+网络）、联赛规则和历史）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07：1、3、4、10、15、16、17、18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08：1、2、9、11、12、14、17、19、20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09：1、2、10、11、12、13、14、15、20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10：4、6、8、10、12、16、18、20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11：4、8、10、14、16、20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12：1、2、3、4、6、8、9、10、14、19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13：4、10、12、20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14：1、4、5、8、17、18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15：2、15、16、17、18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16：1、9、16、17、20</a:t>
            </a:r>
          </a:p>
        </p:txBody>
      </p:sp>
      <p:sp>
        <p:nvSpPr>
          <p:cNvPr id="604163" name="矩形 5"/>
          <p:cNvSpPr/>
          <p:nvPr/>
        </p:nvSpPr>
        <p:spPr>
          <a:xfrm>
            <a:off x="344488" y="1557338"/>
            <a:ext cx="9361487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b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</a:b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04164" name="文本框 1"/>
          <p:cNvSpPr txBox="1"/>
          <p:nvPr/>
        </p:nvSpPr>
        <p:spPr>
          <a:xfrm>
            <a:off x="457518" y="633095"/>
            <a:ext cx="7834312" cy="61855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sz="12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#include&lt;iostream&gt;</a:t>
            </a:r>
          </a:p>
          <a:p>
            <a:pPr eaLnBrk="0" hangingPunct="0"/>
            <a:r>
              <a:rPr sz="12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using namespace std;</a:t>
            </a:r>
          </a:p>
          <a:p>
            <a:pPr eaLnBrk="0" hangingPunct="0"/>
            <a:r>
              <a:rPr sz="12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int n,m,ans,e[100][100];</a:t>
            </a:r>
          </a:p>
          <a:p>
            <a:pPr eaLnBrk="0" hangingPunct="0"/>
            <a:r>
              <a:rPr sz="12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bool visited[100];</a:t>
            </a:r>
          </a:p>
          <a:p>
            <a:pPr eaLnBrk="0" hangingPunct="0"/>
            <a:r>
              <a:rPr sz="12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void dfs(int x,int len) {</a:t>
            </a:r>
          </a:p>
          <a:p>
            <a:pPr eaLnBrk="0" hangingPunct="0"/>
            <a:r>
              <a:rPr sz="12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int i;</a:t>
            </a:r>
          </a:p>
          <a:p>
            <a:pPr eaLnBrk="0" hangingPunct="0"/>
            <a:r>
              <a:rPr sz="12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visited[x]= true;</a:t>
            </a:r>
          </a:p>
          <a:p>
            <a:pPr eaLnBrk="0" hangingPunct="0"/>
            <a:r>
              <a:rPr sz="12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if(len&gt;ans)</a:t>
            </a:r>
          </a:p>
          <a:p>
            <a:pPr eaLnBrk="0" hangingPunct="0"/>
            <a:r>
              <a:rPr sz="12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   ans=len;</a:t>
            </a:r>
          </a:p>
          <a:p>
            <a:pPr eaLnBrk="0" hangingPunct="0"/>
            <a:r>
              <a:rPr sz="12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for(i=1; i&lt;=n; i++)</a:t>
            </a:r>
          </a:p>
          <a:p>
            <a:pPr eaLnBrk="0" hangingPunct="0"/>
            <a:r>
              <a:rPr sz="12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    if( (!visited[i]) &amp;&amp; (e[x][i]!=-1) )</a:t>
            </a:r>
          </a:p>
          <a:p>
            <a:pPr eaLnBrk="0" hangingPunct="0"/>
            <a:r>
              <a:rPr sz="12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       dfs(i,len+e[x][i]);</a:t>
            </a:r>
          </a:p>
          <a:p>
            <a:pPr eaLnBrk="0" hangingPunct="0"/>
            <a:r>
              <a:rPr sz="12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visited[x]=false;</a:t>
            </a:r>
          </a:p>
          <a:p>
            <a:pPr eaLnBrk="0" hangingPunct="0"/>
            <a:r>
              <a:rPr sz="12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}</a:t>
            </a:r>
          </a:p>
          <a:p>
            <a:pPr eaLnBrk="0" hangingPunct="0"/>
            <a:r>
              <a:rPr sz="12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int main() {</a:t>
            </a:r>
          </a:p>
          <a:p>
            <a:pPr eaLnBrk="0" hangingPunct="0"/>
            <a:r>
              <a:rPr sz="12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int i,j,a,b,c;</a:t>
            </a:r>
          </a:p>
          <a:p>
            <a:pPr eaLnBrk="0" hangingPunct="0"/>
            <a:r>
              <a:rPr sz="12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cin&gt;&gt;n&gt;&gt;m;</a:t>
            </a:r>
          </a:p>
          <a:p>
            <a:pPr eaLnBrk="0" hangingPunct="0"/>
            <a:r>
              <a:rPr sz="12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for(i=1; i&lt;=n; i++)</a:t>
            </a:r>
          </a:p>
          <a:p>
            <a:pPr eaLnBrk="0" hangingPunct="0"/>
            <a:r>
              <a:rPr sz="12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    for(j=1; j&lt;=m; j++)</a:t>
            </a:r>
          </a:p>
          <a:p>
            <a:pPr eaLnBrk="0" hangingPunct="0"/>
            <a:r>
              <a:rPr sz="12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        e[i][j]=-1;</a:t>
            </a:r>
          </a:p>
          <a:p>
            <a:pPr eaLnBrk="0" hangingPunct="0"/>
            <a:r>
              <a:rPr sz="12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for(i=1; i&lt;=m; i++) {</a:t>
            </a:r>
          </a:p>
          <a:p>
            <a:pPr eaLnBrk="0" hangingPunct="0"/>
            <a:r>
              <a:rPr sz="12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    cin&gt;&gt;a&gt;&gt;b&gt;&gt;c;</a:t>
            </a:r>
          </a:p>
          <a:p>
            <a:pPr eaLnBrk="0" hangingPunct="0"/>
            <a:r>
              <a:rPr sz="12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    e[a][b]=c;</a:t>
            </a:r>
          </a:p>
          <a:p>
            <a:pPr eaLnBrk="0" hangingPunct="0"/>
            <a:r>
              <a:rPr sz="12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    e[b][a]=c;</a:t>
            </a:r>
          </a:p>
          <a:p>
            <a:pPr eaLnBrk="0" hangingPunct="0"/>
            <a:r>
              <a:rPr sz="12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}</a:t>
            </a:r>
          </a:p>
          <a:p>
            <a:pPr eaLnBrk="0" hangingPunct="0"/>
            <a:r>
              <a:rPr sz="12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for(i=1; i&lt;=n; i++)</a:t>
            </a:r>
          </a:p>
          <a:p>
            <a:pPr eaLnBrk="0" hangingPunct="0"/>
            <a:r>
              <a:rPr sz="12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    visited[i]=false;</a:t>
            </a:r>
          </a:p>
          <a:p>
            <a:pPr eaLnBrk="0" hangingPunct="0"/>
            <a:r>
              <a:rPr sz="12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ans=0;</a:t>
            </a:r>
          </a:p>
          <a:p>
            <a:pPr eaLnBrk="0" hangingPunct="0"/>
            <a:r>
              <a:rPr sz="12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for(i=1; i&lt;=n; i++)</a:t>
            </a:r>
          </a:p>
          <a:p>
            <a:pPr eaLnBrk="0" hangingPunct="0"/>
            <a:r>
              <a:rPr sz="12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     dfs(i,0);</a:t>
            </a:r>
          </a:p>
          <a:p>
            <a:pPr eaLnBrk="0" hangingPunct="0"/>
            <a:r>
              <a:rPr sz="12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cout&lt;&lt;ans&lt;&lt;endl;</a:t>
            </a:r>
          </a:p>
          <a:p>
            <a:pPr eaLnBrk="0" hangingPunct="0"/>
            <a:r>
              <a:rPr sz="12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	return 0;</a:t>
            </a:r>
          </a:p>
          <a:p>
            <a:pPr eaLnBrk="0" hangingPunct="0"/>
            <a:r>
              <a:rPr sz="12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}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430645" y="546100"/>
            <a:ext cx="254000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zh-CN" altLang="en-US" sz="1600"/>
          </a:p>
          <a:p>
            <a:r>
              <a:rPr lang="zh-CN" altLang="en-US" sz="1600"/>
              <a:t>输入：</a:t>
            </a:r>
          </a:p>
          <a:p>
            <a:r>
              <a:rPr lang="zh-CN" altLang="en-US" sz="1600"/>
              <a:t>4 6</a:t>
            </a:r>
          </a:p>
          <a:p>
            <a:r>
              <a:rPr lang="zh-CN" altLang="en-US" sz="1600"/>
              <a:t>1 2 10</a:t>
            </a:r>
          </a:p>
          <a:p>
            <a:r>
              <a:rPr lang="zh-CN" altLang="en-US" sz="1600"/>
              <a:t>2 3 20</a:t>
            </a:r>
          </a:p>
          <a:p>
            <a:r>
              <a:rPr lang="zh-CN" altLang="en-US" sz="1600"/>
              <a:t>3 4 30</a:t>
            </a:r>
          </a:p>
          <a:p>
            <a:r>
              <a:rPr lang="zh-CN" altLang="en-US" sz="1600"/>
              <a:t>4 1 40</a:t>
            </a:r>
          </a:p>
          <a:p>
            <a:r>
              <a:rPr lang="zh-CN" altLang="en-US" sz="1600"/>
              <a:t>1 3 50</a:t>
            </a:r>
          </a:p>
          <a:p>
            <a:r>
              <a:rPr lang="zh-CN" altLang="en-US" sz="1600"/>
              <a:t>2 4 60</a:t>
            </a:r>
          </a:p>
          <a:p>
            <a:r>
              <a:rPr lang="zh-CN" altLang="en-US" sz="1600"/>
              <a:t>输出：150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3" name="矩形 3"/>
          <p:cNvSpPr/>
          <p:nvPr/>
        </p:nvSpPr>
        <p:spPr>
          <a:xfrm>
            <a:off x="344488" y="738188"/>
            <a:ext cx="4953000" cy="5892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、总结</a:t>
            </a:r>
          </a:p>
        </p:txBody>
      </p:sp>
      <p:sp>
        <p:nvSpPr>
          <p:cNvPr id="607234" name="矩形 4"/>
          <p:cNvSpPr/>
          <p:nvPr/>
        </p:nvSpPr>
        <p:spPr>
          <a:xfrm>
            <a:off x="2476500" y="-24039512"/>
            <a:ext cx="4953000" cy="114792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一、时空间复杂度（对渐进复杂度的理解）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12：11、20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13：7、15、19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16：14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二、算法（还是以考察算法的时间复杂度为主  排序+查找+最短路+最小最大生成）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08：5、10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09：8、19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10：13、17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11：7、9、17、19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12：5、7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13：3、9、14、16、17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14：7、12、14、15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15：11、12、14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16：13、15、18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三、数据结构（链表、队列、栈、树、图、哈希表）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07：2、7、9、14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08：4、6、8、16、18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09：5、6、7、9、16、17、18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10：7、9、11、15、19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11：3、5、11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12：12、13、15、16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13：5、6、8、11、18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14：6、11、13、19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15：5、6、7、8、9、13、19、20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16：5、6、7、8、12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四、逻辑运算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07：6、11、12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11：12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12：17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14：16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五、二进制编码、进制转换、奇怪的数学题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07：5、8、13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08：3、7、15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10：1、2、5、14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11：1、2、13、15、18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13：1、2、13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14：2、3、9、10、20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15：1、3、4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16：2、3、4、10、11、19</a:t>
            </a: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六、计算机知识（计算机发展历史、大学计算机专业课（计组+操作系统+网络）、联赛规则和历史）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07：1、3、4、10、15、16、17、18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08：1、2、9、11、12、14、17、19、20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09：1、2、10、11、12、13、14、15、20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10：4、6、8、10、12、16、18、20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11：4、8、10、14、16、20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12：1、2、3、4、6、8、9、10、14、19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13：4、10、12、20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14：1、4、5、8、17、18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15：2、15、16、17、18</a:t>
            </a: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16：1、9、16、17、20</a:t>
            </a:r>
          </a:p>
        </p:txBody>
      </p:sp>
      <p:sp>
        <p:nvSpPr>
          <p:cNvPr id="607235" name="矩形 5"/>
          <p:cNvSpPr/>
          <p:nvPr/>
        </p:nvSpPr>
        <p:spPr>
          <a:xfrm>
            <a:off x="344488" y="1327150"/>
            <a:ext cx="9361487" cy="199961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以上这些是曾经出现在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</a:rPr>
              <a:t>NOIP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阅读程序题上的算法，还有一些算法虽然未出现，但是也应该成为我们复习的重点，准备时应做到举一反三，触类旁通。例如，归并排序和快速排序经常考到，那么我们除了这两个排序，其它的排序模板我们也应该熟悉（拓扑排序常在完善程序题出现，基数排序、希尔排序已经开始在选择题里出现，他们极有可能将来出现在阅读程序题里）。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4805" y="3027045"/>
            <a:ext cx="9128125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sym typeface="MS PGothic" panose="020B0600070205080204" pitchFamily="34" charset="-128"/>
              </a:rPr>
              <a:t>约瑟夫环、幻方、求逆序对</a:t>
            </a:r>
          </a:p>
          <a:p>
            <a:r>
              <a:rPr lang="zh-CN" altLang="en-US" sz="2000" dirty="0">
                <a:sym typeface="MS PGothic" panose="020B0600070205080204" pitchFamily="34" charset="-128"/>
              </a:rPr>
              <a:t>快速（归并）排序</a:t>
            </a:r>
            <a:r>
              <a:rPr lang="en-US" altLang="zh-CN" sz="2000" dirty="0">
                <a:sym typeface="MS PGothic" panose="020B0600070205080204" pitchFamily="34" charset="-128"/>
              </a:rPr>
              <a:t>——</a:t>
            </a:r>
            <a:r>
              <a:rPr lang="zh-CN" altLang="en-US" sz="2000" dirty="0">
                <a:sym typeface="MS PGothic" panose="020B0600070205080204" pitchFamily="34" charset="-128"/>
              </a:rPr>
              <a:t>拓扑、基数</a:t>
            </a:r>
          </a:p>
          <a:p>
            <a:r>
              <a:rPr lang="zh-CN" altLang="en-US" sz="2000" dirty="0">
                <a:sym typeface="MS PGothic" panose="020B0600070205080204" pitchFamily="34" charset="-128"/>
              </a:rPr>
              <a:t>快速幂</a:t>
            </a:r>
          </a:p>
          <a:p>
            <a:r>
              <a:rPr lang="zh-CN" altLang="en-US" sz="2000" dirty="0">
                <a:sym typeface="MS PGothic" panose="020B0600070205080204" pitchFamily="34" charset="-128"/>
              </a:rPr>
              <a:t>组合数学（动态规划）、杨辉三角</a:t>
            </a:r>
          </a:p>
          <a:p>
            <a:r>
              <a:rPr lang="zh-CN" altLang="en-US" sz="2000" dirty="0">
                <a:sym typeface="MS PGothic" panose="020B0600070205080204" pitchFamily="34" charset="-128"/>
              </a:rPr>
              <a:t>二进制、三进制</a:t>
            </a:r>
          </a:p>
          <a:p>
            <a:r>
              <a:rPr lang="zh-CN" altLang="en-US" sz="2000" dirty="0">
                <a:sym typeface="MS PGothic" panose="020B0600070205080204" pitchFamily="34" charset="-128"/>
              </a:rPr>
              <a:t>搜索（遍历）</a:t>
            </a:r>
            <a:r>
              <a:rPr lang="en-US" altLang="zh-CN" sz="2000" dirty="0">
                <a:sym typeface="MS PGothic" panose="020B0600070205080204" pitchFamily="34" charset="-128"/>
              </a:rPr>
              <a:t>——</a:t>
            </a:r>
            <a:r>
              <a:rPr lang="zh-CN" altLang="en-US" sz="2000" dirty="0">
                <a:sym typeface="MS PGothic" panose="020B0600070205080204" pitchFamily="34" charset="-128"/>
              </a:rPr>
              <a:t>并查集求连通块</a:t>
            </a:r>
          </a:p>
          <a:p>
            <a:r>
              <a:rPr lang="en-US" altLang="zh-CN" sz="2000" dirty="0">
                <a:sym typeface="MS PGothic" panose="020B0600070205080204" pitchFamily="34" charset="-128"/>
              </a:rPr>
              <a:t>gcd</a:t>
            </a:r>
            <a:r>
              <a:rPr lang="zh-CN" altLang="en-US" sz="2000" dirty="0">
                <a:sym typeface="MS PGothic" panose="020B0600070205080204" pitchFamily="34" charset="-128"/>
              </a:rPr>
              <a:t>相关</a:t>
            </a:r>
            <a:r>
              <a:rPr lang="en-US" altLang="zh-CN" sz="2000" dirty="0">
                <a:sym typeface="MS PGothic" panose="020B0600070205080204" pitchFamily="34" charset="-128"/>
              </a:rPr>
              <a:t>——</a:t>
            </a:r>
            <a:r>
              <a:rPr lang="zh-CN" altLang="en-US" sz="2000" dirty="0">
                <a:sym typeface="MS PGothic" panose="020B0600070205080204" pitchFamily="34" charset="-128"/>
              </a:rPr>
              <a:t>扩展欧几里得、中国剩余定理、求逆元</a:t>
            </a:r>
          </a:p>
        </p:txBody>
      </p:sp>
    </p:spTree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3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3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3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3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3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3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3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3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3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3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4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4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4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4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4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4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4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4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4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4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5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5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5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5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5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5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5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5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5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5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6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6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6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6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6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6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6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6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6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台式计算机设计模板">
  <a:themeElements>
    <a:clrScheme name="台式计算机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台式计算机设计模板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台式计算机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4_台式计算机设计模板">
  <a:themeElements>
    <a:clrScheme name="台式计算机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台式计算机设计模板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台式计算机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5_台式计算机设计模板">
  <a:themeElements>
    <a:clrScheme name="台式计算机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台式计算机设计模板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台式计算机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6_台式计算机设计模板">
  <a:themeElements>
    <a:clrScheme name="台式计算机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台式计算机设计模板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台式计算机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7_台式计算机设计模板">
  <a:themeElements>
    <a:clrScheme name="台式计算机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台式计算机设计模板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台式计算机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9_台式计算机设计模板">
  <a:themeElements>
    <a:clrScheme name="台式计算机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台式计算机设计模板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台式计算机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20_台式计算机设计模板">
  <a:themeElements>
    <a:clrScheme name="台式计算机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台式计算机设计模板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台式计算机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21_台式计算机设计模板">
  <a:themeElements>
    <a:clrScheme name="台式计算机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台式计算机设计模板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台式计算机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22_台式计算机设计模板">
  <a:themeElements>
    <a:clrScheme name="台式计算机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台式计算机设计模板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台式计算机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23_台式计算机设计模板">
  <a:themeElements>
    <a:clrScheme name="台式计算机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台式计算机设计模板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台式计算机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24_台式计算机设计模板">
  <a:themeElements>
    <a:clrScheme name="台式计算机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台式计算机设计模板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台式计算机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台式计算机设计模板">
  <a:themeElements>
    <a:clrScheme name="台式计算机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台式计算机设计模板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台式计算机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26_台式计算机设计模板">
  <a:themeElements>
    <a:clrScheme name="台式计算机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台式计算机设计模板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台式计算机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27_台式计算机设计模板">
  <a:themeElements>
    <a:clrScheme name="台式计算机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台式计算机设计模板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台式计算机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28_台式计算机设计模板">
  <a:themeElements>
    <a:clrScheme name="台式计算机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台式计算机设计模板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台式计算机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29_台式计算机设计模板">
  <a:themeElements>
    <a:clrScheme name="台式计算机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台式计算机设计模板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台式计算机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30_台式计算机设计模板">
  <a:themeElements>
    <a:clrScheme name="台式计算机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台式计算机设计模板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台式计算机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31_台式计算机设计模板">
  <a:themeElements>
    <a:clrScheme name="台式计算机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台式计算机设计模板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台式计算机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32_台式计算机设计模板">
  <a:themeElements>
    <a:clrScheme name="台式计算机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台式计算机设计模板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台式计算机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33_台式计算机设计模板">
  <a:themeElements>
    <a:clrScheme name="台式计算机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台式计算机设计模板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台式计算机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8.xml><?xml version="1.0" encoding="utf-8"?>
<a:theme xmlns:a="http://schemas.openxmlformats.org/drawingml/2006/main" name="34_台式计算机设计模板">
  <a:themeElements>
    <a:clrScheme name="台式计算机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台式计算机设计模板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台式计算机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9.xml><?xml version="1.0" encoding="utf-8"?>
<a:theme xmlns:a="http://schemas.openxmlformats.org/drawingml/2006/main" name="35_台式计算机设计模板">
  <a:themeElements>
    <a:clrScheme name="台式计算机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台式计算机设计模板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台式计算机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台式计算机设计模板">
  <a:themeElements>
    <a:clrScheme name="台式计算机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台式计算机设计模板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台式计算机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0.xml><?xml version="1.0" encoding="utf-8"?>
<a:theme xmlns:a="http://schemas.openxmlformats.org/drawingml/2006/main" name="36_台式计算机设计模板">
  <a:themeElements>
    <a:clrScheme name="台式计算机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台式计算机设计模板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台式计算机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1.xml><?xml version="1.0" encoding="utf-8"?>
<a:theme xmlns:a="http://schemas.openxmlformats.org/drawingml/2006/main" name="37_台式计算机设计模板">
  <a:themeElements>
    <a:clrScheme name="台式计算机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台式计算机设计模板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台式计算机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2.xml><?xml version="1.0" encoding="utf-8"?>
<a:theme xmlns:a="http://schemas.openxmlformats.org/drawingml/2006/main" name="38_台式计算机设计模板">
  <a:themeElements>
    <a:clrScheme name="台式计算机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台式计算机设计模板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台式计算机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39_台式计算机设计模板">
  <a:themeElements>
    <a:clrScheme name="台式计算机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台式计算机设计模板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台式计算机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4.xml><?xml version="1.0" encoding="utf-8"?>
<a:theme xmlns:a="http://schemas.openxmlformats.org/drawingml/2006/main" name="40_台式计算机设计模板">
  <a:themeElements>
    <a:clrScheme name="台式计算机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台式计算机设计模板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台式计算机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5.xml><?xml version="1.0" encoding="utf-8"?>
<a:theme xmlns:a="http://schemas.openxmlformats.org/drawingml/2006/main" name="41_台式计算机设计模板">
  <a:themeElements>
    <a:clrScheme name="台式计算机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台式计算机设计模板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台式计算机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6.xml><?xml version="1.0" encoding="utf-8"?>
<a:theme xmlns:a="http://schemas.openxmlformats.org/drawingml/2006/main" name="42_台式计算机设计模板">
  <a:themeElements>
    <a:clrScheme name="台式计算机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台式计算机设计模板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台式计算机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7.xml><?xml version="1.0" encoding="utf-8"?>
<a:theme xmlns:a="http://schemas.openxmlformats.org/drawingml/2006/main" name="43_台式计算机设计模板">
  <a:themeElements>
    <a:clrScheme name="台式计算机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台式计算机设计模板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台式计算机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8.xml><?xml version="1.0" encoding="utf-8"?>
<a:theme xmlns:a="http://schemas.openxmlformats.org/drawingml/2006/main" name="44_台式计算机设计模板">
  <a:themeElements>
    <a:clrScheme name="台式计算机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台式计算机设计模板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台式计算机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9.xml><?xml version="1.0" encoding="utf-8"?>
<a:theme xmlns:a="http://schemas.openxmlformats.org/drawingml/2006/main" name="45_台式计算机设计模板">
  <a:themeElements>
    <a:clrScheme name="台式计算机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台式计算机设计模板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台式计算机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台式计算机设计模板">
  <a:themeElements>
    <a:clrScheme name="台式计算机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台式计算机设计模板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台式计算机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0.xml><?xml version="1.0" encoding="utf-8"?>
<a:theme xmlns:a="http://schemas.openxmlformats.org/drawingml/2006/main" name="46_台式计算机设计模板">
  <a:themeElements>
    <a:clrScheme name="台式计算机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台式计算机设计模板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台式计算机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1.xml><?xml version="1.0" encoding="utf-8"?>
<a:theme xmlns:a="http://schemas.openxmlformats.org/drawingml/2006/main" name="47_台式计算机设计模板">
  <a:themeElements>
    <a:clrScheme name="台式计算机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台式计算机设计模板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台式计算机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2.xml><?xml version="1.0" encoding="utf-8"?>
<a:theme xmlns:a="http://schemas.openxmlformats.org/drawingml/2006/main" name="48_台式计算机设计模板">
  <a:themeElements>
    <a:clrScheme name="台式计算机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台式计算机设计模板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台式计算机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3.xml><?xml version="1.0" encoding="utf-8"?>
<a:theme xmlns:a="http://schemas.openxmlformats.org/drawingml/2006/main" name="49_台式计算机设计模板">
  <a:themeElements>
    <a:clrScheme name="台式计算机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台式计算机设计模板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台式计算机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4.xml><?xml version="1.0" encoding="utf-8"?>
<a:theme xmlns:a="http://schemas.openxmlformats.org/drawingml/2006/main" name="50_台式计算机设计模板">
  <a:themeElements>
    <a:clrScheme name="台式计算机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台式计算机设计模板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台式计算机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5.xml><?xml version="1.0" encoding="utf-8"?>
<a:theme xmlns:a="http://schemas.openxmlformats.org/drawingml/2006/main" name="51_台式计算机设计模板">
  <a:themeElements>
    <a:clrScheme name="台式计算机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台式计算机设计模板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台式计算机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6.xml><?xml version="1.0" encoding="utf-8"?>
<a:theme xmlns:a="http://schemas.openxmlformats.org/drawingml/2006/main" name="52_台式计算机设计模板">
  <a:themeElements>
    <a:clrScheme name="台式计算机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台式计算机设计模板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台式计算机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7.xml><?xml version="1.0" encoding="utf-8"?>
<a:theme xmlns:a="http://schemas.openxmlformats.org/drawingml/2006/main" name="53_台式计算机设计模板">
  <a:themeElements>
    <a:clrScheme name="台式计算机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台式计算机设计模板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台式计算机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8.xml><?xml version="1.0" encoding="utf-8"?>
<a:theme xmlns:a="http://schemas.openxmlformats.org/drawingml/2006/main" name="54_台式计算机设计模板">
  <a:themeElements>
    <a:clrScheme name="台式计算机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台式计算机设计模板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台式计算机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9.xml><?xml version="1.0" encoding="utf-8"?>
<a:theme xmlns:a="http://schemas.openxmlformats.org/drawingml/2006/main" name="55_台式计算机设计模板">
  <a:themeElements>
    <a:clrScheme name="台式计算机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台式计算机设计模板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台式计算机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台式计算机设计模板">
  <a:themeElements>
    <a:clrScheme name="台式计算机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台式计算机设计模板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台式计算机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0.xml><?xml version="1.0" encoding="utf-8"?>
<a:theme xmlns:a="http://schemas.openxmlformats.org/drawingml/2006/main" name="56_台式计算机设计模板">
  <a:themeElements>
    <a:clrScheme name="台式计算机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台式计算机设计模板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台式计算机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1.xml><?xml version="1.0" encoding="utf-8"?>
<a:theme xmlns:a="http://schemas.openxmlformats.org/drawingml/2006/main" name="57_台式计算机设计模板">
  <a:themeElements>
    <a:clrScheme name="台式计算机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台式计算机设计模板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台式计算机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2.xml><?xml version="1.0" encoding="utf-8"?>
<a:theme xmlns:a="http://schemas.openxmlformats.org/drawingml/2006/main" name="58_台式计算机设计模板">
  <a:themeElements>
    <a:clrScheme name="台式计算机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台式计算机设计模板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台式计算机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3.xml><?xml version="1.0" encoding="utf-8"?>
<a:theme xmlns:a="http://schemas.openxmlformats.org/drawingml/2006/main" name="59_台式计算机设计模板">
  <a:themeElements>
    <a:clrScheme name="台式计算机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台式计算机设计模板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台式计算机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4.xml><?xml version="1.0" encoding="utf-8"?>
<a:theme xmlns:a="http://schemas.openxmlformats.org/drawingml/2006/main" name="60_台式计算机设计模板">
  <a:themeElements>
    <a:clrScheme name="台式计算机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台式计算机设计模板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台式计算机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5.xml><?xml version="1.0" encoding="utf-8"?>
<a:theme xmlns:a="http://schemas.openxmlformats.org/drawingml/2006/main" name="61_台式计算机设计模板">
  <a:themeElements>
    <a:clrScheme name="台式计算机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台式计算机设计模板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台式计算机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6.xml><?xml version="1.0" encoding="utf-8"?>
<a:theme xmlns:a="http://schemas.openxmlformats.org/drawingml/2006/main" name="62_台式计算机设计模板">
  <a:themeElements>
    <a:clrScheme name="台式计算机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台式计算机设计模板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台式计算机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7.xml><?xml version="1.0" encoding="utf-8"?>
<a:theme xmlns:a="http://schemas.openxmlformats.org/drawingml/2006/main" name="63_台式计算机设计模板">
  <a:themeElements>
    <a:clrScheme name="台式计算机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台式计算机设计模板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台式计算机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8.xml><?xml version="1.0" encoding="utf-8"?>
<a:theme xmlns:a="http://schemas.openxmlformats.org/drawingml/2006/main" name="64_台式计算机设计模板">
  <a:themeElements>
    <a:clrScheme name="台式计算机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台式计算机设计模板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台式计算机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9.xml><?xml version="1.0" encoding="utf-8"?>
<a:theme xmlns:a="http://schemas.openxmlformats.org/drawingml/2006/main" name="65_台式计算机设计模板">
  <a:themeElements>
    <a:clrScheme name="台式计算机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台式计算机设计模板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台式计算机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7_台式计算机设计模板">
  <a:themeElements>
    <a:clrScheme name="台式计算机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台式计算机设计模板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台式计算机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0.xml><?xml version="1.0" encoding="utf-8"?>
<a:theme xmlns:a="http://schemas.openxmlformats.org/drawingml/2006/main" name="66_台式计算机设计模板">
  <a:themeElements>
    <a:clrScheme name="台式计算机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台式计算机设计模板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台式计算机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1.xml><?xml version="1.0" encoding="utf-8"?>
<a:theme xmlns:a="http://schemas.openxmlformats.org/drawingml/2006/main" name="67_台式计算机设计模板">
  <a:themeElements>
    <a:clrScheme name="台式计算机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台式计算机设计模板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台式计算机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2.xml><?xml version="1.0" encoding="utf-8"?>
<a:theme xmlns:a="http://schemas.openxmlformats.org/drawingml/2006/main" name="68_台式计算机设计模板">
  <a:themeElements>
    <a:clrScheme name="台式计算机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台式计算机设计模板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台式计算机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3.xml><?xml version="1.0" encoding="utf-8"?>
<a:theme xmlns:a="http://schemas.openxmlformats.org/drawingml/2006/main" name="69_台式计算机设计模板">
  <a:themeElements>
    <a:clrScheme name="台式计算机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台式计算机设计模板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台式计算机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4.xml><?xml version="1.0" encoding="utf-8"?>
<a:theme xmlns:a="http://schemas.openxmlformats.org/drawingml/2006/main" name="70_台式计算机设计模板">
  <a:themeElements>
    <a:clrScheme name="台式计算机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台式计算机设计模板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台式计算机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5.xml><?xml version="1.0" encoding="utf-8"?>
<a:theme xmlns:a="http://schemas.openxmlformats.org/drawingml/2006/main" name="71_台式计算机设计模板">
  <a:themeElements>
    <a:clrScheme name="台式计算机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台式计算机设计模板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台式计算机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6.xml><?xml version="1.0" encoding="utf-8"?>
<a:theme xmlns:a="http://schemas.openxmlformats.org/drawingml/2006/main" name="72_台式计算机设计模板">
  <a:themeElements>
    <a:clrScheme name="台式计算机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台式计算机设计模板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台式计算机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7.xml><?xml version="1.0" encoding="utf-8"?>
<a:theme xmlns:a="http://schemas.openxmlformats.org/drawingml/2006/main" name="73_台式计算机设计模板">
  <a:themeElements>
    <a:clrScheme name="台式计算机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台式计算机设计模板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台式计算机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8.xml><?xml version="1.0" encoding="utf-8"?>
<a:theme xmlns:a="http://schemas.openxmlformats.org/drawingml/2006/main" name="77_台式计算机设计模板">
  <a:themeElements>
    <a:clrScheme name="台式计算机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台式计算机设计模板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台式计算机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1_台式计算机设计模板">
  <a:themeElements>
    <a:clrScheme name="台式计算机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台式计算机设计模板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台式计算机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2_台式计算机设计模板">
  <a:themeElements>
    <a:clrScheme name="台式计算机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台式计算机设计模板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台式计算机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3_台式计算机设计模板">
  <a:themeElements>
    <a:clrScheme name="台式计算机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台式计算机设计模板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台式计算机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台式计算机设计模板</Template>
  <TotalTime>4166</TotalTime>
  <Words>32293</Words>
  <Application>Microsoft Office PowerPoint</Application>
  <PresentationFormat>A4 纸张(210x297 毫米)</PresentationFormat>
  <Paragraphs>6842</Paragraphs>
  <Slides>91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68</vt:i4>
      </vt:variant>
      <vt:variant>
        <vt:lpstr>幻灯片标题</vt:lpstr>
      </vt:variant>
      <vt:variant>
        <vt:i4>91</vt:i4>
      </vt:variant>
    </vt:vector>
  </HeadingPairs>
  <TitlesOfParts>
    <vt:vector size="161" baseType="lpstr">
      <vt:lpstr>等线</vt:lpstr>
      <vt:lpstr>Arial</vt:lpstr>
      <vt:lpstr>台式计算机设计模板</vt:lpstr>
      <vt:lpstr>2_台式计算机设计模板</vt:lpstr>
      <vt:lpstr>3_台式计算机设计模板</vt:lpstr>
      <vt:lpstr>4_台式计算机设计模板</vt:lpstr>
      <vt:lpstr>5_台式计算机设计模板</vt:lpstr>
      <vt:lpstr>7_台式计算机设计模板</vt:lpstr>
      <vt:lpstr>11_台式计算机设计模板</vt:lpstr>
      <vt:lpstr>12_台式计算机设计模板</vt:lpstr>
      <vt:lpstr>13_台式计算机设计模板</vt:lpstr>
      <vt:lpstr>14_台式计算机设计模板</vt:lpstr>
      <vt:lpstr>15_台式计算机设计模板</vt:lpstr>
      <vt:lpstr>16_台式计算机设计模板</vt:lpstr>
      <vt:lpstr>17_台式计算机设计模板</vt:lpstr>
      <vt:lpstr>19_台式计算机设计模板</vt:lpstr>
      <vt:lpstr>20_台式计算机设计模板</vt:lpstr>
      <vt:lpstr>21_台式计算机设计模板</vt:lpstr>
      <vt:lpstr>22_台式计算机设计模板</vt:lpstr>
      <vt:lpstr>23_台式计算机设计模板</vt:lpstr>
      <vt:lpstr>24_台式计算机设计模板</vt:lpstr>
      <vt:lpstr>26_台式计算机设计模板</vt:lpstr>
      <vt:lpstr>27_台式计算机设计模板</vt:lpstr>
      <vt:lpstr>28_台式计算机设计模板</vt:lpstr>
      <vt:lpstr>29_台式计算机设计模板</vt:lpstr>
      <vt:lpstr>30_台式计算机设计模板</vt:lpstr>
      <vt:lpstr>31_台式计算机设计模板</vt:lpstr>
      <vt:lpstr>32_台式计算机设计模板</vt:lpstr>
      <vt:lpstr>33_台式计算机设计模板</vt:lpstr>
      <vt:lpstr>34_台式计算机设计模板</vt:lpstr>
      <vt:lpstr>35_台式计算机设计模板</vt:lpstr>
      <vt:lpstr>36_台式计算机设计模板</vt:lpstr>
      <vt:lpstr>37_台式计算机设计模板</vt:lpstr>
      <vt:lpstr>38_台式计算机设计模板</vt:lpstr>
      <vt:lpstr>39_台式计算机设计模板</vt:lpstr>
      <vt:lpstr>40_台式计算机设计模板</vt:lpstr>
      <vt:lpstr>41_台式计算机设计模板</vt:lpstr>
      <vt:lpstr>42_台式计算机设计模板</vt:lpstr>
      <vt:lpstr>43_台式计算机设计模板</vt:lpstr>
      <vt:lpstr>44_台式计算机设计模板</vt:lpstr>
      <vt:lpstr>45_台式计算机设计模板</vt:lpstr>
      <vt:lpstr>46_台式计算机设计模板</vt:lpstr>
      <vt:lpstr>47_台式计算机设计模板</vt:lpstr>
      <vt:lpstr>48_台式计算机设计模板</vt:lpstr>
      <vt:lpstr>49_台式计算机设计模板</vt:lpstr>
      <vt:lpstr>50_台式计算机设计模板</vt:lpstr>
      <vt:lpstr>51_台式计算机设计模板</vt:lpstr>
      <vt:lpstr>52_台式计算机设计模板</vt:lpstr>
      <vt:lpstr>53_台式计算机设计模板</vt:lpstr>
      <vt:lpstr>54_台式计算机设计模板</vt:lpstr>
      <vt:lpstr>55_台式计算机设计模板</vt:lpstr>
      <vt:lpstr>56_台式计算机设计模板</vt:lpstr>
      <vt:lpstr>57_台式计算机设计模板</vt:lpstr>
      <vt:lpstr>58_台式计算机设计模板</vt:lpstr>
      <vt:lpstr>59_台式计算机设计模板</vt:lpstr>
      <vt:lpstr>60_台式计算机设计模板</vt:lpstr>
      <vt:lpstr>61_台式计算机设计模板</vt:lpstr>
      <vt:lpstr>62_台式计算机设计模板</vt:lpstr>
      <vt:lpstr>63_台式计算机设计模板</vt:lpstr>
      <vt:lpstr>64_台式计算机设计模板</vt:lpstr>
      <vt:lpstr>65_台式计算机设计模板</vt:lpstr>
      <vt:lpstr>66_台式计算机设计模板</vt:lpstr>
      <vt:lpstr>67_台式计算机设计模板</vt:lpstr>
      <vt:lpstr>68_台式计算机设计模板</vt:lpstr>
      <vt:lpstr>69_台式计算机设计模板</vt:lpstr>
      <vt:lpstr>70_台式计算机设计模板</vt:lpstr>
      <vt:lpstr>71_台式计算机设计模板</vt:lpstr>
      <vt:lpstr>72_台式计算机设计模板</vt:lpstr>
      <vt:lpstr>73_台式计算机设计模板</vt:lpstr>
      <vt:lpstr>77_台式计算机设计模板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备战初赛</dc:title>
  <dc:creator>Lenovo User</dc:creator>
  <cp:lastModifiedBy>lenovo</cp:lastModifiedBy>
  <cp:revision>774</cp:revision>
  <dcterms:created xsi:type="dcterms:W3CDTF">2008-06-13T00:56:00Z</dcterms:created>
  <dcterms:modified xsi:type="dcterms:W3CDTF">2021-09-12T05:31:14Z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TC011962482052</vt:lpwstr>
  </property>
  <property fmtid="{D5CDD505-2E9C-101B-9397-08002B2CF9AE}" pid="3" name="KSOProductBuildVer">
    <vt:lpwstr>2052-10.1.0.7520</vt:lpwstr>
  </property>
</Properties>
</file>