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322" r:id="rId3"/>
    <p:sldId id="323" r:id="rId4"/>
    <p:sldId id="324" r:id="rId5"/>
    <p:sldId id="325" r:id="rId6"/>
    <p:sldId id="529" r:id="rId7"/>
    <p:sldId id="533" r:id="rId8"/>
    <p:sldId id="326" r:id="rId9"/>
    <p:sldId id="270" r:id="rId10"/>
    <p:sldId id="530" r:id="rId11"/>
    <p:sldId id="539" r:id="rId12"/>
    <p:sldId id="534" r:id="rId13"/>
    <p:sldId id="536" r:id="rId14"/>
    <p:sldId id="537" r:id="rId15"/>
    <p:sldId id="538" r:id="rId16"/>
    <p:sldId id="522" r:id="rId17"/>
    <p:sldId id="540" r:id="rId18"/>
    <p:sldId id="557" r:id="rId19"/>
    <p:sldId id="535" r:id="rId20"/>
    <p:sldId id="317" r:id="rId21"/>
    <p:sldId id="541" r:id="rId22"/>
    <p:sldId id="544" r:id="rId23"/>
    <p:sldId id="546" r:id="rId24"/>
    <p:sldId id="547" r:id="rId25"/>
    <p:sldId id="548" r:id="rId26"/>
    <p:sldId id="549" r:id="rId27"/>
    <p:sldId id="550" r:id="rId28"/>
    <p:sldId id="330" r:id="rId29"/>
    <p:sldId id="331" r:id="rId30"/>
    <p:sldId id="551" r:id="rId31"/>
    <p:sldId id="335" r:id="rId32"/>
    <p:sldId id="336" r:id="rId33"/>
    <p:sldId id="337" r:id="rId34"/>
    <p:sldId id="552" r:id="rId35"/>
    <p:sldId id="553" r:id="rId36"/>
    <p:sldId id="343" r:id="rId37"/>
    <p:sldId id="395" r:id="rId38"/>
    <p:sldId id="344" r:id="rId39"/>
    <p:sldId id="345" r:id="rId40"/>
    <p:sldId id="346" r:id="rId41"/>
    <p:sldId id="347" r:id="rId42"/>
    <p:sldId id="397" r:id="rId43"/>
    <p:sldId id="396" r:id="rId44"/>
    <p:sldId id="399" r:id="rId45"/>
    <p:sldId id="398" r:id="rId46"/>
    <p:sldId id="401" r:id="rId47"/>
    <p:sldId id="400" r:id="rId48"/>
    <p:sldId id="349" r:id="rId49"/>
    <p:sldId id="555" r:id="rId50"/>
    <p:sldId id="554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1-10T06:03:05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12471 14781 0,'17'0'172,"1"0"-172,0 0 15,-1 0-15,1 0 16,35 18 0,-36-18-16,1 0 15,0 0-15,-1 0 0,1 0 0,-18 18 0,18-18 16,-1 0-16,1 17 0,0-17 0,-1 0 0,1 0 0,-1 0 16,1 0-16,0 0 0,-1 0 0,1 0 0,0 0 15,-1 0-15,1 0 0,0 0 0,-1 0 0,1 0 0,0 0 16,-1 0-16,1 0 0,-1 0 0,1 0 15,0 0-15,-1 0 0,1 0 0,0 0 0,-1 0 0,1 0 16,0 0-16,-1 0 0,-17 18 0,18-18 0,-1 0 0,1 0 0,-18 18 16,18-18-16,-1 0 0,1 0 0,17 17 0,1 1 0,-19-18 0,1 0 15,17 0-15,-17 0 0,-1 0 0,19 0 0,-19 0 0,19 18 0,-1-18 16,-17 0-16,17 0 0,-18 0 0,1 0 0,0 0 0,-1 0 0,1 0 0,17 0 16,-17 0-16,0 0 0,-1 0 0,1 0 0,-1 0 0,1 0 0,0 0 15,-1 0-15,1 0 0,0 0 0,-1 0 0,1 0 16,17 17-16,-17-17 15,-18 18-15,17-18 0,1 0 0,0 0 0,-1 17 16,1-17-16,-18 18 0,18-18 0,-1 0 0,1 0 16,17 18-16,-17-18 0,0 0 0,-1 0 0,1 0 15,-1 0-15,1 0 0,0 0 0,-1 0 0,1 0 0,0 0 16,-1 0-16,1 0 0,0 0 0,-1 0 16,1 0-16,-1 0 0,1 0 0,0 0 0,-1 0 0,1 0 15,0 0-15,-1 0 0,1 0 0,0 0 0,-1 0 0,1 0 16,-1 0-16,1 0 0,0 0 0,-1 0 0,1 0 0,0 0 15,-1 0-15,1 0 0,0 0 0,-1 0 0,1 0 0,0 0 16,-1 0-16,1 0 0,-1 0 0,1 0 0,0 0 16,-1 0-16,1 0 0,0 0 0,-1 0 0,1 0 15,0 0-15,-1 0 0,1 0 0,-1 0 0,125 0 16,-125 0-16,1 0 16,17 0-16,-17 0 0,-1 0 0,1 0 0,0 0 0,-1 0 0,1 0 0,0 0 0,35 0 15,-36 0-15,1 0 0,-1 0 0,19 0 0,-19 0 0,1 0 0,17 0 16,-17 0-16,17 0 0,-17 0 0,-1 0 0,1 0 0,0 0 0,35 0 15,-36 0-15,1 0 0,0 0 0,17 0 0,-18 0 0,1 0 0,0 0 16,-1 0-16,1 0 0,0 0 0,-1 0 0,1 0 0,0 0 16,-1 0-16,1 0 0,0 0 0,-1 0 0,1 0 0,-18-18 15,17 18-15,1 0 0,0 0 0,-1 0 0,1 0 0,-18-18 0,18 18 16,-1 0-16,1 0 0,0 0 0,-1 0 0,1 0 0,-1 0 16,1 0-16,0-17 0,-1 17 0,1 0 0,0 0 0,-1 0 0,1 0 15,0 0-15,-1 0 0,1 0 0,-1 0 0,-17-18 0,18 18 0,17 0 16,-17 0-16,0 0 0,-1 0 0,1-17 0,0 17 0,-1 0 15,1 0-15,0 0 0,-1 0 0,71 0 16,-70 0-16,0 0 16,-1 0-16,1 0 0,0 0 0,-1 0 0,1 0 0,-1 0 15,1 0-15,0 0 0,-1 0 0,1 0 0,0 0 0,17 0 16,-17 0-16,-1 0 0,1 0 0,-1 0 0,19 0 0,-1 0 0,-17-18 16,-1 18-16,1 0 0,0 0 0,17 0 0,-17 0 0,17-18 15,0 18-15,-17 0 0,-1 0 0,1 0 0,17 0 0,-17 0 16,0 0-16,-1-17 0,1 17 0,-1 0 0,1 0 0,0 0 0,-1 0 0,1 0 15,17 0-15,-17-18 0,0 18 0,-1 0 0,1 0 0,-1 0 16,1 0-16,0 0 0,17 0 0,-17 0 0,-1 0 0,1 0 16,0 0-16,-1 0 0,19 0 0,-19 0 0,1 0 0,17 0 0,-17 0 15,-1 0-15,1 0 0,0 0 0,-1 0 0,1 0 0,0 0 0,17 0 16,-18-18-16,1 18 0,0 0 0,-1 0 0,1 0 0,17 0 0,1 0 0,-19 0 16,1 0-16,-1 0 0,142 0 15,-123 0-15,-1 0 0,0 0 0,0 0 0,-17 0 16,0 0-16,-1 0 0,19 0 0,-19 0 0,1 0 0,35 0 0,-36 0 15,1 0-15,17 0 0,-17 0 0,17 0 0,0 0 0,1 0 0,-1 0 16,-17 0-16,-1 0 0,19 0 0,-19 0 0,1 0 0,0 0 0,34 0 16,-34 0-16,35-17 0,-35 17 0,-1 0 0,54 0 0,-54 0 15,36 0-15,-35 0 0,0 0 0,17 0 0,-17 0 0,-1 0 0,18 0 0,-17 0 0,53-36 16,-54 36-16,19 0 0,-19 0 0,1 0 0,35-17 16,-36 17-16,1 0 0,0 0 0,-1-18 0,19 18 0,-19 0 0,1 0 15,0 0-15,-1-18 0,1 18 0,-1 0 0,1 0 16,0 0-16,-18-17 0,17 17 0,1 0 0,0 0 0,-1 0 15,1 0-15,0 0 16,-1 0-16,1 0 0,-1 0 0,1-18 0,0 18 16,-1 0-16,19 0 15,-19 0-15,1-17 0,0 17 0,-1 0 16,1 0-16,0 0 0,-1 0 16,1 0 30,-1 0 48</inkml:trace>
  <inkml:trace contextRef="#ctx0" brushRef="#br0" timeOffset="1314.02">12506 16334 0,'18'0'0,"-1"0"16,1 0-16,0 0 0,-1 0 15,1 0-15,-1 0 0,1 0 16,0 0-16,-1 0 0,1 0 0,0 0 0,-1 0 0,1 0 16,17 0-16,89 0 15,-107 0-15,36 0 0,-35 17 0,0-17 0,17 0 0,0 0 0,18 0 16,-35 0-16,35 0 0,17 0 0,-52 0 0,35 0 0,-36 0 0,36 0 0,0 0 16,0 0-16,35 0 0,-52 0 0,16 0 0,-34 0 0,0 0 0,17 0 0,18 0 15,35 0-15,-53 0 0,36 0 0,-53 0 0,52 0 0,-17 0 16,-35 0-16,17 0 0,36 0 0,-19 0 0,-34-17 0,17 17 0,-17 0 0,17 0 0,-17 0 0,17 0 15,0 0-15,18 0 0,-17 0 0,-1 0 0,35 0 0,-17 0 0,-35 0 0,35 0 16,0 0-16,0 0 0,-18 0 0,-17-18 0,70 18 0,-53 0 0,-17 0 0,17 0 16,-17 0-16,-1 0 0,19 0 0,-19 0 0,1 0 0,35 0 0,-36 0 0,19 0 0,-19 0 0,36 0 0,-35 0 0,17 0 15,18 0-15,-18 0 0,-17 0 0,35 0 0,-18 0 0,1 0 0,-1 0 16,18 0-16,-36 0 0,1 0 0,0 0 0,-1 0 0,19 0 16,-19 0-16,18 0 0,-17 0 0,0 0 0,35 0 0,-36 0 0,36 0 15,0 0-15,-18 0 0,1 0 0,-19 0 0,1 0 0,35 0 16,141 53-16,-124-53 15,-17 18-15,-35-18 0,35 0 0,-18 0 0,-17 0 0,17 17 0,36-17 16,-54 0-16,54 0 0,-18 0 0,-18 0 0,0 0 0,1 0 16,-1 0-16,18 18 0,-18-18 0,-17 0 0,-1 0 0,1 0 0,0 0 0,17 0 15,-17 0-15,-1 0 0,1 0 0,17 0 0,-17 0 0,17 0 0,-17 0 0,-1 0 0,1 0 16,17 0-16,1 0 0,-19 0 0,1 0 0,-1 0 16,1 0-16,0 0 0,-1 0 0,1 0 0,0 0 15,-1 0-15,1 0 0,0 0 0,-1 0 16,1 0-16,-1 0 0,1 0 0,0 0 0,17 0 0,-17 0 15,-18 17-15,17-17 0,1 0 0,17 0 0,-17 0 0,0 0 16,-1 0-16,1 0 0,-1 0 0,1 0 16,0 0-16</inkml:trace>
  <inkml:trace contextRef="#ctx0" brushRef="#br0" timeOffset="8167.36">24095 15522 0,'17'0'31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1-10T06:02:44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8555 2223 0,'-18'0'62,"18"17"-46,0 18-16,0-17 0,0 0 15,0-1-15,0 1 0,0 0 16,0-1-16,0 1 0,-17 0 16,17-1-16,0 1 0,0-1 15,-18-17-15,18 18 0,0 0 16,0-1-1,-18-17-15,18 18 0,0 0 0,-17-18 16,17 17-16,-18-17 0,18 18 0,0 0 0,-18-18 0,18 17 16,-17-17-16,-1 0 0,18 18 0,0-1 0,0 1 15,-18 0-15,1-18 0,17 17 0,0 1 0</inkml:trace>
  <inkml:trace contextRef="#ctx0" brushRef="#br0" timeOffset="1236.47">10742 2117 0,'18'0'78,"-1"0"-78,19 0 15,-19 0-15,1 0 16,0 0-16,-1 17 0,1-17 0,-18 18 16,17-18-16,-17 18 0,18-18 15,-18 17-15,18-17 0,-18 18 0,0 0 16,17-18-16,-17 17 31,0 1-31,0-1 0,0 1 16,0 0-16,0-1 0,-17-17 15,-1 18-15,18 0 0,0-1 0,-18-17 0,18 18 0,-17-18 16,17 18-16,-18-18 0,18 17 0,-17-17 0,-1 0 16,18 18-1,-18-18-15,36 0 125,0 17-125,-1-17 0,1 0 0,-1 0 16,1 18-16,0-18 0,-1 0 0,1 0 15,0 0-15,-18 18 0,17-18 0,1 0 0,0 0 16,-1 0-16,1 0 0,0 0 0,-1 0 16,1 0-16,-1 0 15,1 0-15,0 0 0,-1 0 0,1 0 16,0 0 0,-1 0-1</inkml:trace>
  <inkml:trace contextRef="#ctx0" brushRef="#br0" timeOffset="2365.62">12823 1923 0,'18'0'63,"0"0"-63,-1 0 0,-17 17 0,18-17 0,0 0 15,-1 18-15,1-18 0,0 0 0,-18 18 0,17-18 0,1 0 16,0 0-16,-1 0 0,1 17 0,-1-17 0,54 18 16,-53-18-1,-18 17 32,0 1-31,0 0-16,0-1 15,-18-17-15,18 18 0,-18 0 0,1-18 0,-1 0 16,0 0-16,1 0 0,17 17 0,-18-17 0,18 18 16,-17-18-16,-1 0 0,0 0 0,18 18 0,-17-1 0,-1-17 0,0 0 15,18 18 1,0 0 31,-17-18-47,-1 0 15,18 17-15,0 1 16,0-1-16,0 1 16,18-18-16,-18 18 0,35-18 15,-17 17-15,-1 1 0,1-18 16,0 0-16,-1 18 0,-17-1 0,18-17 0,-1 18 0,-17 0 0,18-18 15,0 0-15,-1 0 0,-17 17 0,18-17 0,0 18 16,-1-18-16,-17 17 16,0 1 31,0 0-32,-17-18-15,17 17 16,-18 1-16,0-18 0,1 0 0,17 18 0,-18-18 15,18 17-15,0 1 0,-18-18 0,1 18 0,-1-18 16,1 17-16,-1-17 0,0 0 0,1 18 16,-1-18-16,0 0 0,1 0 0,17 17 0,-18-17 15</inkml:trace>
  <inkml:trace contextRef="#ctx0" brushRef="#br0" timeOffset="3145.56">14975 1976 0,'0'17'15,"-17"-17"-15,17 18 16,0-1-16,0 1 0,-18-18 0,18 18 0,0-1 16,0 1-16,-17-18 0,17 18 0,0-1 0,-18-17 15,18 18-15,0 0 0,0-1 0,-18-17 0,18 18 16,-17-18-16,17 18 0,0-1 0,-18-17 16,18 18-16,0-1 0,18 1 15,-1-18 1,1 18-16,0-18 15,-18 17-15,35-17 0,-18 18 0,1-18 0,0 0 16,-1 0-16,1 18 0,0-18 0,105 17 16,-105-17-16,-1 0 0,1 0 0,0 0 0,-1 0 0,1 0 15,0 0-15,-1 0 0,1 0 0,-1 0 0,1 0 16,0 0-16,-1 0 0,1 0 16,-18-17-16,18 17 0,-1 0 0,1 0 15,-18-18-15,18 18 0,-1-18 16</inkml:trace>
  <inkml:trace contextRef="#ctx0" brushRef="#br0" timeOffset="3505.41">15346 2011 0,'0'0'0,"0"17"16,0 1-16,0 0 0,0-1 15,0 1-15,-18 0 0,1 17 0,17-17 0,-18-1 16,18 1-16,0 0 0,0-1 0,0 18 0,0-17 16,0 0-16,0-1 0,-18-17 0,18 18 0,0 17 15,-17-35-15,-1 71 0,18-54 16,0 1-16,0 0 0,0-1 0,-18 1 0,18 17 16,0-17-16,-17-18 0,17 18 0,0-1 15,0 1-15,-18-18 0</inkml:trace>
  <inkml:trace contextRef="#ctx0" brushRef="#br0" timeOffset="4263.24">17551 2099 0,'-18'0'15,"0"0"-15,1 0 0,17 35 0,-18-35 0,-17 0 16,35 36-16,-35-36 0,35 17 0,-18-17 0,18 18 16,-18-18-16,1 18 0,-1-1 0,18 1 0,-18-18 0,18 17 15,-35-17-15,35 18 0,0 0 0,0-1 16,-18 1-16,18 0 0,-17-18 0,17 17 0,0 1 15,0 0-15,0-1 0,0 1 0,0-1 16,0 1-16,0 0 0,17-1 16,-17 1-16,0 0 0,18-1 0,-18 1 15,18-18-15,-18 18 0,17-18 0,1 0 0,0 17 16,-18 1-16,17-18 16,-17 17-16,0 1 15,18-18-15,-18 18 16,0-1 46,0 1-62,-18-18 16,1 0-16,17 18 0,-18-18 0,0 0 16,1 0-16,17 17 0,-18-17 15,18 18-15,-18-18 31,1 0-15</inkml:trace>
  <inkml:trace contextRef="#ctx0" brushRef="#br0" timeOffset="4637.32">17480 2223 0,'18'0'62,"-18"17"-62,17-17 16,1 0-16,0 0 0,-1 0 0,54 18 31,-53-18-31,-1 0 0,1 0 0,-1 0 16,1 0-16,0 0 0</inkml:trace>
  <inkml:trace contextRef="#ctx0" brushRef="#br0" timeOffset="5510.61">19579 2046 0,'0'18'0,"-17"-18"0,-1 17 16,0 1-16,1-18 0,-1 0 0,0 0 0,18 18 0,-17-18 15,-1 0-15,0 17 0,1-17 0,-1 18 0,18 0 0,-17-18 0,-1 17 16,0 1-16,-17-18 0,35 18 0,-18-1 0,1 1 0,-1-1 15,0 1-15,18 0 0,-17-18 0,-1 0 0,0 35 0,1-35 16,17 18-16,0-1 0,0 1 0,0 0 0,-18-18 0,18 17 0,-17-17 16,-1 18-16,18 17 0,0 0 0,-18-35 0,18 18 0,0 0 15,0-1-15,0 1 0,0 0 0,0-1 0,0 1 0,0-1 16,0 1-16,0 0 16,0-1-16,18-17 15,-18 18-15,18-18 16,-1 0-16,1 0 15,-1 0-15,1 0 0,0 0 0,-1 0 0,1 0 16,0 0-16,-1 0 0,1 0 16,0 0-16,-1 0 0,-17-35 0,18 35 15,-18-18-15,0 0 16,18 18-16,-18-17 0,0-1 16,17 18-1,-17-17-15,0-1 16,-17 18-1,17-18 1,0 1-16,-18 17 0,0 0 0,1 0 16,-1 0-16,0 0 15,18-18 95</inkml:trace>
  <inkml:trace contextRef="#ctx0" brushRef="#br0" timeOffset="6412.22">21643 1993 0,'18'0'62,"-1"0"-62,1 0 16,-1 0-16,1 0 0,-18 18 0,18-18 0,-1 0 0,1 17 0,17-17 16,-17 0-16,0 0 0,-1 0 0,1 18 0,17-18 15,-17 18-15,-1-18 0,1 0 0,0 0 0,-18 17 16,17-17-16,1 0 15,-18 18 1,18-18 0,-18 18-16,0-1 15,17-17 1,-17 18 0,0 0-16,0-1 0,0 1 15,0 0-15,0-1 0,-17 1 16,17-1-16,0 1 0,-18-18 0,18 18 0,0-1 0,-18-17 15,1 18-15,17 0 0,-71 52 16,54-52-16,-1-1 0,18 19 0,0-19 0,-18 1 0,1-18 16,-1 18-16,0-1 0,1 1 0,17 0 0,0-1 0,-18 1 15,18-1-15,-18-17 0,1 36 0,17-19 0,-18 1 0,18 0 16,-18-18-16,18 17 0,-17-17 0,17 18 0,-18-18 16,18 18-16,0-1 15,0 1 32,0 0-16</inkml:trace>
  <inkml:trace contextRef="#ctx0" brushRef="#br0" timeOffset="38773.86">4621 5715 0,'18'0'62,"0"0"-46,-1 0-16,1 0 0,0 0 0,-1 0 0,1 0 16,123 0-1,-123 0-15,-1 0 0,-17 18 16,18-18-16,0 0 0,-1 0 0,1 0 16,-1 0-16,1 17 15,0-17-15,-1 0 0,1 0 0,0 0 0,-1 0 16</inkml:trace>
  <inkml:trace contextRef="#ctx0" brushRef="#br0" timeOffset="58188.49">23601 3210 0,'-18'0'47,"1"0"-47,-1 36 0,-35-19 16,35 1-16,-17-1 0,17-17 0,-34 36 15,34-19-15,-17 1 0,-1-18 0,19 18 0,-1-1 0,-52 1 16,34 0-16,19-1 0,-1-17 0,-17 18 0,17 0 0,-35-1 16,18 1-16,17-18 0,18 35 0,-35-35 0,35 18 0,-18-18 0,-17 17 15,0 1-15,-71 35 16,106-35-16,-18-18 0,1 17 0,-1-17 0,18 18 16,0-1 30,18-17-46,-18 18 16,17-18-16,-17 18 0,0-1 0,18-17 0,0 18 0,-1 0 0,1-18 16,-1 0-16,1 17 0,-18 1 0,18 0 0,-1-18 0,1 17 0,0 1 15,-1-1-15,1 1 0,0-18 0,-18 18 0,35 17 0,-18-35 0,1 18 16,-18-1-16,35-17 0,-35 18 0,18 0 0,0-1 0,-1 1 0,1-18 16,-18 18-16,0-1 0,18-17 0,-1 0 0,1 0 0,-18 18 15,0-1-15,18-17 0,-18 18 0,17-18 16,1 0-16,-18 18 0,0-1 62,17-17-46,1 0-16,0 0 16</inkml:trace>
  <inkml:trace contextRef="#ctx0" brushRef="#br0" timeOffset="58649.57">24024 3193 0,'18'0'0,"-18"17"0,0 19 0,0-19 15,0 18-15,0 1 0,0-19 0,0 36 0,0-35 16,0 0-16,0-1 0,0 19 0,0-19 0,0 1 0,0-1 0,-18 142 16,18-141-16,-17-1 0,17 19 15,-18-19-15,18 1 0,-18 0 0,1 17 0,17-17 16,0-1-16,0 1 0,0-1 0,0 1 0,0 0 0,0-1 16,0 1-16,0 0 0,0-1 0,-18-17 0,18 18 0,0 0 15,0-1 16,-18-17-15</inkml:trace>
  <inkml:trace contextRef="#ctx0" brushRef="#br0" timeOffset="59082.98">24959 3757 0,'0'18'15,"-18"-1"-15,-17 19 16,35-19-16,-18 1 16,18 0-16,-17-18 0,-1 17 0,18 1 0,0-1 15,-17-17-15,-19 18 0,36 0 0,0-1 16,-17-17-16,-1 0 0,18 18 0,-18-18 0,18 18 15,-35-18-15,17 0 0,18 17 0,0 1 0,-17-18 16,-1 0-16,1 0 0,17 18 0,-36-18 0,19 0 16,17 17-16,-18-17 0,0 18 0,18 0 0,-17-18 0,-1 0 15,0 0-15,1 0 0,17 17 0,-18-17 0,1 18 0,-1-18 16,0 0-16,1 0 0,34 0 47</inkml:trace>
  <inkml:trace contextRef="#ctx0" brushRef="#br0" timeOffset="59828.09">25682 2875 0,'18'0'0,"0"0"16,-1 0-1,1 0-15,-1 18 0,1-18 0,0 17 16,-1-17-16,1 0 0,0 0 0,-18 18 16,17 0-16,1-18 0,-18 17 0,18-17 0,-18 18 0,0 0 15,17-1-15,1 1 0,-18 0 0,17-18 16,1 17-16,-18 1 0,0-1 0,0 1 0,18 0 0,-18-1 0,0 1 15,0 0-15,17-18 0,-17 17 0,0 1 0,0 0 16,0-1-16,0 1 0,0-1 0,0 1 16,0 0-16,0-1 0,-53 54 15,36-71-15,-1 18 0,18-1 0,-17 1 0,-1 0 16,0-1-16,1 1 0,-19-18 0,19 17 0,-1 19 16,0-36-16,1 17 0,-1-17 0,1 18 0,17 0 0,-18-1 15,18 1-15,0 0 16,-18-18-16,18 17 0,0 1 15,18-18 48,0 0-63,-18 17 0,17-17 0,1 0 0,-1 0 16,1 0-16,0 0 0,-18 18 0,17-18 0,1 0 0,0 18 15,-1-1-15,1-17 0,0 0 0,-18 18 0,17-18 16,1 18-16,17-18 15,-17 0-15,-1 0 0,-17 17 0,18-17 16,0 0-16,-18 18 0,17-18 0,1 0 16</inkml:trace>
  <inkml:trace contextRef="#ctx0" brushRef="#br0" timeOffset="60445.49">26405 2699 0,'18'0'16,"0"0"-16,-18 17 0,17-17 0,-17 18 0,18-18 0,-18 18 0,18-1 0,-1-17 15,1 18-15,-18 0 0,18-18 0,-1 17 0,-17 1 0,35 0 0,-17-1 16,53 36-16,-54-35 16,19-1-16,-36 1 0,17-18 0,1 0 0,17 18 0,-17-1 0,-18 1 15,53 0-15,-18-1 0,-17 1 0,-1-18 0,1 0 0,0 17 16,17 1-16,-18 0 0,1-18 0,-18 17 0,18-17 0,-1 0 16,-17 18-16,18-18 0,-18 18 0,18-18 0,-1 0 15,-17 35 1,0-17-16,18-18 0,-18 17 0,0 1 15,0-1-15,0 1 0,0 0 0,0-1 0,0 1 16,0 0-16,0-1 0,-18 1 0,18 17 0,-17-35 0,17 18 0,-18 0 0,0-1 16,1 1-16,17-1 0,-18 1 0,18 17 0,-35-17 0,17 0 0,-17 35 15,17-36-15,18 1 0,-17-1 0,-1 1 0,-35 35 0,35-35 0,1-1 16,-1 1-16,-17 0 0,17-18 0,1 52 0,-54-16 0,36-19 0,35 1 16,0 0-16,-53-1 0,18-17 0,35 36 0,-18-36 0,-17 17 0,-18 19 0,-106 34 15,106-17-15,18-53 16,-18 35-16,35-35 0,-17 18 0,17 17 0,-52-17 15,52-1-15,0 1 0,1-18 0,17 18 16,-18-18-16,1 0 0,-1 17 0,18 1 0,0 0 16,-18-18-1,1 0 1,-1 0-16,0 17 0,1-17 16,-1 0-16,18 18 0,-18-18 0,1 0 0,17 18 0,-18-18 0,1 0 15,17 17-15,-18 1 0</inkml:trace>
  <inkml:trace contextRef="#ctx0" brushRef="#br0" timeOffset="80206.39">23354 5398 0,'-18'0'47,"18"17"-47,-17-17 0,-1 0 15,18 18-15,-18-18 0,1 0 0,-1 17 0,0-17 0,1 18 16,-18-18-16,-1 18 0,-34 35 15,52-53-15,-35 35 0,18-35 0,17 18 16,1-1-16,-1-17 0,0 18 0,-17 17 0,35-17 16,-35-18-16,17 0 0,0 17 0,1-17 0,-1 18 0,18 0 0,-17-18 0,-1 17 15,-17 1-15,17-18 0,0 18 0,1-1 16,-1-17-16,0 18 0,1-18 0,17 17 16,0 1-16,-18-18 0,18 18 31,0-1-16,0 1 1,18-18-16,-1 18 0,-17-1 0,18-17 0,-18 18 0,18 0 16,-1-18-16,72 70 15,-89-52-15,17-1 0,1-17 0,17 0 0,-35 18 0,35 0 0,-35-1 16,36-17-16,17 36 0,-36-19 0,1-17 0,-1 0 16,1 0-16,0 18 0,17 0 0,-35-1 0,18-17 0,-1 0 15,1 18-15,0-18 0,-18 17 0,17-17 0,1 0 0,0 18 16,-1-18-16,1 18 0,-1-18 0,1 0 0,-18 17 15,18-17-15,-18 18 0,17-18 0,1 0 0,0 0 0,-1 0 0,-17 18 16,18-18-16,-18 17 0,18-17 0,-1 0 16,1 0-16,-1 0 0,1 0 15,-18 18 1,18-18 31</inkml:trace>
  <inkml:trace contextRef="#ctx0" brushRef="#br0" timeOffset="80967.27">24236 5503 0,'17'0'0,"1"0"16,0 0-1,-1 0 1,1 0 15,0 0-15,-1 0-16,-17 18 0,18-18 0,-18 18 16,0-1-16,18-17 15,-1 0-15,-17 18 16,18-18-16,-18 18 0,0-1 15,0 1-15,0-1 0,0 19 16,0-19-16,0 1 0,0 0 16,0-1-16,0 1 0,0 0 0,-18-1 0,18 1 15,-17-18-15,17 35 0,-18-35 0,18 18 0,-18-1 0,1 1 16,17 0-16,-18-18 0,18 17 0,0 1 0,-18-18 0,18 18 16,0-1-16,-17-17 0,17 18 0,-18 0 0,0-18 0,1 17 15,17 1-15,-18-18 0,1 17 0,17 1 0,0 0 16,0-1-16,0 1 15,-18-18-15,18 18 0,18-18 94,-1 0-94,1 0 16,-1 0-16,1 0 0,0 0 0,-1 0 0,1 0 0,0 0 15,-1 0-15,1 0 0,0 0 0,-1 0 0,19 0 0,-19 0 0,1 0 0,-1 0 16,1 0-16,0 0 0,-1 0 0,1 0 0,0 0 16,-1 0-16,1 0 0,0 0 0,-1 0 0,1 0 15,-1 0-15,-17-18 0,18 18 0,0 0 0,-1 0 16,-17-18-16,18 18 0</inkml:trace>
  <inkml:trace contextRef="#ctx0" brushRef="#br0" timeOffset="81390.48">25329 5838 0,'18'0'31,"-18"18"-15,18-18 0,-18 18-16,0-1 15,0 1-15,0 0 0,0-1 16,0 1-16,-18-18 0,18 18 16,-18-18-16,18 17 0,0 1 0,-17-18 0,-1 0 15,18 18-15,-17-1 0,-1-17 0,18 18 0,-18-18 0,1 0 0,-1 0 16,18 17-16,-18-17 15,18 18-15</inkml:trace>
  <inkml:trace contextRef="#ctx0" brushRef="#br0" timeOffset="82340.53">26405 5327 0,'18'0'78,"0"0"-78,-1 0 16,1 0-16,-18 18 0,18-18 0,-18 17 15,0 1-15,17-18 0,1 0 0,-18 18 16,0-1-16,0 1 16,0-1-1,0 1-15,0 0 0,0-1 0,0 1 16,-18 0-16,18-1 0,0 1 0,-17 0 16,-1-18-16,18 17 0,-18-17 0,18 18 0,-17-18 0,-1 0 0,0 17 15,1 1-15,-1-18 0,1 0 0,17 18 0,0-1 0,-18-17 16,18 18-16,-18-18 0,18 18 0,-17-18 0,-1 0 15,18 17-15,0 1 63,0 0-47,18-18-16,-18 17 15,17-17-15,1 0 0,0 18 0,-1-18 16,-17 17-16,18-17 0,-1 0 0,-17 18 0,18-18 0,0 0 15,-18 18-15,17-18 0,-17 17 0,18-17 0,-18 18 0,0 0 16,18-18-16,-18 17 16,0 1-16,0 0 0,0-1 15,0 1-15,0 0 0,0-1 0,0 1 16,0-1-16,0 1 0,0 0 0,0-1 16,0 1-16,0 0 15,-18-1-15,18 1 0,-18-18 0,1 18 0,-1-1 16,0-17-16,18 18 0,-17-18 0,-1 0 0,1 17 0,-1 1 15,-35 17-15,18-35 16,35 18-16,-18-18 0,0 0 0,18 18 16,-17-18-16,17-18 78</inkml:trace>
  <inkml:trace contextRef="#ctx0" brushRef="#br0" timeOffset="83032.47">27076 4939 0,'17'0'0,"-34"0"0,52 0 15,-17 18-15,-18-1 0,35 1 0,-17-1 16,17 1-16,-18-18 0,-17 18 0,106 70 16,-88-70-1,0 17-15,17-18 0,-35 1 0,17-18 0,1 18 0,-18-1 16,35 1-16,-17-18 0,-18 35 0,18-35 0,-1 18 16,-17 0-16,18-1 0,0-17 0,-18 18 0,17-18 0,-17 35 15,18-35-15,0 18 0,-1-18 0,-17 17 0,0 1 0,18 0 16,-1-18-16,-17 17 0,18-17 0,-18 18 0,18 0 0,-1-18 0,1 0 15,-18 17-15,18-17 0,-18 18 0,0 0 0,17-18 16,1 0-16,-18 17 0,18-17 16,-18 18-16,17-18 31,-17 17-31,0 1 16,0 0-16,0-1 15,-17 1-15,-1 0 0,0 17 16,1-35-16,17 18 0,-36-1 0,36 1 0,-17-18 0,-1 0 15,0 17-15,1 1 0,-18 17 0,-1 1 0,19-36 0,-1 17 16,-17-17-16,-1 36 0,19-36 0,-1 35 0,-17-17 0,17-18 16,-17 35-16,0-18 0,17 1 0,-35 0 0,35-1 15,-17 19-15,0-36 0,17 17 0,-17 1 16,35 0-16,-18-18 0,1 0 0,-1 17 0,0 1 0,18-1 0,-17-17 16,-1 0-16,1 0 0,-1 18 15,0-18 48,1 0-48</inkml:trace>
  <inkml:trace contextRef="#ctx0" brushRef="#br0" timeOffset="96912.84">23495 7232 0,'0'18'62,"-18"-18"-62,1 17 0,17 1 0,-18-18 16,18 18-16,-18 17 0,1-35 0,-1 17 0,1-17 0,-1 18 0,0 0 16,1-1-16,-1 19 0,0-36 0,1 17 0,-1 19 0,0-19 15,18 1-15,-17-18 0,-1 35 0,1-17 0,-1-18 0,0 0 0,1 35 0,17-17 16,0-1-16,-36 19 0,19-36 0,-1 17 0,0 1 0,18-1 15,-17 1-15,17 17 0,-71 36 16,54-53-16,17-1 0,-18 1 16,0-18-16,18 35 0,0-17 15,-17-18-15,17 17 16,17-17 15,-17 18-31,18-18 0,-18 18 16,18-18-16,-18 17 0,17-17 0,18 18 0,-17 0 15,-18-1-15,18-17 0,-1 0 0,1 0 0,-18 18 0,35-18 0,-17 18 16,0-1-16,-1-17 0,19 18 0,-1-1 0,-18-17 0,-17 18 0,36-18 0,-1 0 16,-17 0-16,-1 35 0,1-17 0,0-18 0,-1 18 0,18-18 0,-35 17 0,71 1 15,-53-18-15,-1 18 0,-17-1 0,18 1 0,0-18 0,-18 17 0,52-17 16,-34 18-16,-18 0 0,18-18 0,-1 0 0,1 0 0,0 0 16,-1 17-16,1 19 15,0-36-15,-1 17 0,1-17 47,-18 18-16</inkml:trace>
  <inkml:trace contextRef="#ctx0" brushRef="#br0" timeOffset="97756.14">24747 7408 0,'18'0'15,"0"0"16,-1 0-31,1 0 16,0 0-16,-1 0 16,1 0-16,-18 18 0,17-18 15,-17 18-15,18-18 0,0 17 32,-18 1-32,17-18 15,-17 18-15,0-1 0,0 1 16,0-1-16,0 1 0,0 0 0,0-1 15,0 1-15,0 0 0,-17-18 0,17 17 0,-18 1 0,0 0 16,18-1-16,-17-17 0,17 18 0,-18-18 0,1 17 0,-1-17 16,0 18-16,1-18 0,-1 35 0,0-35 0,1 0 15,-1 0-15,0 18 0,1-18 0,-1 53 16,1-53-16,17 18 16,0-1 15,0 1 0,0 0-31,17-18 0,-17 17 0,0 1 16,18-1-16,-1-17 0,-17 18 0,18-18 0,0 18 0,-1-18 15,-17 17-15,18 1 0,-18 0 0,0-1 0,18-17 0,-1 18 16,1 0-16,-18-1 0,18 1 0,-18-1 0,17-17 16,-17 18-16,18-18 0,-18 18 0,0-1 0,0 1 15,17 0-15,-17-1 0,0 1 0,18-18 0,-18 18 16,0-1-16,18 1 0,-18-1 15,0 1-15,0 0 0,0-1 16,0 1 0,0 0-16,0-1 0,-18-17 15,0 0-15,18 18 0,0 0 0,-17-18 16,-1 0-16,1 0 0,-1 0 0,18 17 16,-18-17-16,1 0 0,17 18 0,0 0 0,-18-18 15,0 0-15,18 17 0,-17-17 0,-1 0 0,0 0 16,1 0-16,17 18 15,-18-18 17</inkml:trace>
  <inkml:trace contextRef="#ctx0" brushRef="#br0" timeOffset="98219.43">25735 8132 0,'0'17'63,"-17"1"-63,17-1 0,-18-17 0,18 18 0,-18-18 15,1 0-15,17 18 0,0-1 0,-18-17 0,18 18 0,0 0 0,0-1 16,-18-17-16,18 18 0,-17-18 0,-1 18 0,0-18 0,18 17 0,-17 1 16,-1-1-16,18 1 0,-18-18 0,1 18 15,-1-18-15,18 17 16,-17-17-16</inkml:trace>
  <inkml:trace contextRef="#ctx0" brushRef="#br0" timeOffset="98875.85">26582 7250 0,'0'17'31,"0"1"-31,0 0 0,0-1 16,0 1-16,0-1 0,0 19 0,0-19 16,0 19-16,-18-36 0,18 17 0,-17 1 0,17 0 0,0-1 0,0 1 15,-18-18-15,18 17 0,-18 1 0,18 17 0,-17-17 0,17 0 0,-18 17 16,18 0-16,0-17 0,-18-1 0,1 1 0,17 0 0,0-1 0,-18 1 15,18 0-15,0-1 0,-18-17 0,18 53 16,-17-17-16,17-19 0,0 1 16,0-1-16,0 1 47,17-18-47,1 0 0,0 0 0,-1 0 15,1 0-15,0 0 0,-1 0 0,1 0 0,0 0 0,-1 0 16,1 0-16,-1 0 0,1 0 0,0 0 0,-1 0 0,1 0 15,0 0-15,-1 0 0,1 0 0,0 0 0,-1 0 0,1 0 16,-1 0-16,1 0 0,0 0 0,-1 0 0,1 0 16,0 0-16,-1 0 0,1 0 0,0-18 15,-1 18-15,1 0 0,0 0 0,-1 0 16,-17-17-16,18 17 0,-1-18 0,1 18 16,0-17-16,-1 17 15,1 0-15,0 0 0,-18-18 0,17 18 16,-17-18-16,18 18 0,0 0 0,-18-17 0,17 17 15,-17-18-15,18 18 0,-18-18 0,17 18 16,-17-17-16,18-1 0,-18 0 0,18 18 0</inkml:trace>
  <inkml:trace contextRef="#ctx0" brushRef="#br0" timeOffset="99271.82">27093 7408 0,'0'18'0,"0"-36"0,0 54 0,-17-36 0,17 17 0,-18 1 15,18 17-15,-18-17 0,18-1 0,-17 1 0,17 0 16,0-1-16,0 1 0,-18-18 0,18 18 0,0-1 0,0 1 0,0 0 15,0-1-15,-17-17 0,17 18 0,0 17 0,-18-35 0,18 18 0,0-1 0,-18 1 16,18 0-16,0 17 0,-17-35 0,17 18 0,-18-1 0,18 1 0,0 0 16,-18 17-16,18 0 0,0-17 0,0-1 0,-17-17 0,17 18 0,-18-18 0,18 35 15,0-17-15,-18 17 0,18-17 0,0-1 0,-17-17 0,17 36 16,-18-36-16,18 17 0,0 1 0,0 0 0,-18-1 0,18 1 0,0 0 16,0-1-16,0 1 0,-17-18 0,17 17 0,0 1 15,-18-18-15,18 18 16</inkml:trace>
  <inkml:trace contextRef="#ctx0" brushRef="#br0" timeOffset="99874.53">27570 7073 0,'0'18'0,"17"-1"0,1 19 16,-18-19-16,18 19 15,-1-19-15,-17 1 0,18 0 0,-18-1 0,17-17 0,-17 18 16,18-18-16,0 18 0,-18-1 0,0 1 0,17-1 0,-17 1 16,0 0-16,18-18 0,-18 17 0,0 1 0,18 0 15,-18 17-15,17-35 0,-17 18 0,0-1 0,0 1 0,18-1 16,-18 19-16,18-36 0,-18 17 0,0 1 0,17 0 0,-17-1 0,0 1 15,0 0-15,18-1 0,17 71 16,-17-52-16,-18-1 0,17-35 0,-17 18 0,18-18 0,-18 17 0,0 1 16,0 0-16,18-1 0,-18 1 0,17-18 15,-17 17-15,0 1 0,18-18 0,-18 18 0,0-1 16,0 1 0,0 0-1,0-1 1,-18-17-16,1 0 0,-1 18 0,18 0 0,-35-18 15,17 0-15,0 17 0,18 1 0,-17-18 0,-1 17 0,-17 1 16,17 0-16,1-18 0,-19 0 0,36 17 0,-35-17 0,0 18 0,0 0 16,17-1-16,-17 1 0,17 0 0,0-18 0,1 0 0,-19 17 0,1 1 0,0-1 15,17 1-15,1 17 0,-1-35 0,0 0 0,-17 18 0,17 0 16,1-1-16,-1 1 0,0 0 0,18-1 0,-17-17 0,-1 0 16,1 36-16,-1-36 15,18 17-15,-18-17 0,18 18 16,0-1-1,-17 1-15,-1-18 16,0 0-16</inkml:trace>
  <inkml:trace contextRef="#ctx0" brushRef="#br0" timeOffset="111230.73">27446 3457 0,'18'0'16,"-1"0"-1,1 0-15,0 0 16,-1 0-16,1 0 0,0 0 0,-1 0 0,1 0 15,0 0-15,-1 0 0,1 0 0,35 0 0,-36 0 0,1 0 16,17 0-16,-17 0 0,0 0 0,17 0 0,-18 0 0,36 0 0,-35 0 0,17 0 16,-17 0-16,17 0 0,-17 0 0,35 0 0,-36 18 0,19-18 0,-1 0 0,-17 0 15,35 0-15,-36 0 0,36 0 0,-35 0 0,17 0 0,-17 0 0,17 0 0,35 0 16,-52 0-16,17 0 0,1 0 0,-19 0 0,1 0 0,17 0 0,36 0 16,-54 0-16,19 0 0,-19 0 0,19 0 0,-19 0 0,1 0 0,0 0 15,-1 0-15,1 0 0,-1 0 0,1 0 0,0 0 0,-1 0 16,1 0-16,0 0 0,-1 0 0,1 0 15,0 0-15,-1 0 0,1 0 16</inkml:trace>
  <inkml:trace contextRef="#ctx0" brushRef="#br0" timeOffset="111687.69">29281 3334 0,'17'0'0,"-34"0"0,52 0 0,-18 0 0,1 0 16,0 0-16,-1 0 0,1 0 15,0 0-15,-1 0 0,1 17 0,-18 1 0,18-18 16,-1 0-16,1 35 0,0-35 0,-18 18 0,17-18 15,-17 18-15,18-18 0,-18 17 0,17 1 0,1-18 0,0 18 0,-18-1 0,0 1 16,17-18-16,-17 17 0,0 1 0,18-18 0,0 35 16,-18-17-1,0 0 1,0-1 15,-18 1-15,0-18-16,1 0 0,-1 18 0,0-18 0,1 17 15,-1-17-15,1 18 0,-1-1 0,-17-17 0,35 18 16,-36-18-16,19 0 0,-1 0 0,0 18 0,1-18 0,-1 0 16,0 0-16,18 17 0,-17-17 0,17 18 0</inkml:trace>
  <inkml:trace contextRef="#ctx0" brushRef="#br0" timeOffset="112453.14">31080 3545 0,'-18'0'15,"0"18"1,1-18-16,-1 0 0,18 18 0,-17-1 0,-1-17 16,18 18-16,0 0 0,0-1 0,-18 1 0,1-18 0,17 18 15,0-1-15,-18-17 0,18 18 0,0-1 0,0 1 0,0 0 0,0-1 16,0 1-16,0 0 0,0-1 0,0 1 0,0 0 0,0-1 15,18 36 1,-1-35-16,-17-1 0,18-17 0,-18 18 0,18-18 0,-18 18 16,17-18-16,18 0 0,-17 0 0,-18 17 0,0 1 0,18-18 15,-1 0-15,1 0 0,0 0 0,-1 18 0,1-18 0,0 0 16,-1 0-16,1 0 0,-1 0 0,1 0 0,0 0 0,-1 0 0,1 0 0,0 0 16,17 0-16,-17 0 0,17 0 0,0 0 0,0-18 15,-17 0-15,17 18 0,1-17 0,-19-1 0,1 18 0,-18-18 0,35 18 0,0-17 16,-35-1-16,18 18 0,0-18 0,17-17 0,-17 35 0,-18-17 15,17-1-15,1 18 0,0-18 0,-1 1 0,1-19 0,-1 19 16,-17-1-16,18 0 0,-18 1 0,0-1 0,18 1 0,-18-1 16,0 0-16,0 1 0,17-1 0,-17 0 0,0 1 0,0-1 15,0 0-15,0 1 0,0-1 0,0 1 16,-17 17-16,17-18 0,-18 0 0,0 18 0,18-17 0,-70-19 16,70 19-16,-35 17 15,17 0-15,0 0 0,1-18 0,-1 18 0,0-18 0,-17 1 16,18 17-16,-19 0 0,19 0 0,-1-18 0,0 0 0,1 18 0,-1 0 15,0 0-15,-17 0 0,35-17 0,-35 17 0,17 0 0,1 0 0,-1 0 16,-17 0-16,17 0 0,0 0 0,18-18 0,-17 18 0,-1 0 63,18 18-48,0-1-15,0 1 0</inkml:trace>
  <inkml:trace contextRef="#ctx0" brushRef="#br0" timeOffset="113294.23">28487 5627 0,'17'0'16,"1"0"-16,0 0 0,-1 0 15,1 0-15,194 0 16,-177 0-16,-17 0 0,35 0 0,-18 0 0,0 0 0,0 0 16,71 0-16,-71 0 0,1 0 0,-1 0 0,18 0 0,0 0 15,0 0-15,17 0 0,-17 0 0,0 17 0,-35-17 0,35 0 0,-18 0 16,-17 0-16,-1 0 0,1 0 0,17 18 0,0-18 0,-17 0 0,17 0 0,-17 0 0,17 0 16,-17 0-16,17 0 0,-17 0 0,-1 18 0,1-18 15,0 0-15,-1 0 16,1 0-1,0 0-15,-1 0 0,1 0 16,0 0-16,-1 0 16,1 0-16,0 0 0,-1 0 15</inkml:trace>
  <inkml:trace contextRef="#ctx0" brushRef="#br0" timeOffset="113811.74">30004 5362 0,'17'0'15,"1"0"1,0 0-16,-1 18 16,1-18-16,-18 18 0,18-18 0,-18 17 0,17 1 0,1-18 0,0 0 0,-1 17 15,1-17-15,-1 18 0,1 0 0,0-18 0,-1 35 0,19-17 16,-19-1-16,-17 1 0,18 0 0,0-1 0,-1 1 0,1-1 15,-18 1-15,17 0 0,-17-1 0,18-17 0,-18 36 16,18-36-16,-18 17 0,0 1 31,0 0-31,0-1 16,0 1-16,0-1 0,0 1 16,-18-18-16,0 0 0,18 18 0,0-1 15,-17-17-15,-1 18 0,1-18 0,-1 18 0,0-18 0,18 17 16,-17-17-16,-1 0 0,0 0 0,-87 36 15,87-36-15,-17 17 0,17-17 16,18 18-16,-18-18 0,1 0 0,17 18 0,-18-18 16</inkml:trace>
  <inkml:trace contextRef="#ctx0" brushRef="#br0" timeOffset="114506.57">31080 5362 0,'0'18'31,"-18"-18"-31,18 18 0,0-1 0,-18 1 15,18-1-15,-17-17 0,17 18 0,0 0 0,0-1 0,0 1 16,0 17-16,-18 18 16,18-35-16,-17 17 0,17 0 0,-18-17 0,18 0 0,0-1 15,0 1-15,-18 0 0,18-1 0,0 1 0,0-1 16,0 1-16,0 0 0,0-1 0,0 1 0,0 0 0,18-18 16,-18 17-16,18-17 0,-18 18 0,0 0 15,17-1-15,-17 1 0,18-18 0,-18 18 16,17-18-16,-17 17 0,18-17 15,0 0-15,-1 0 0,1 0 16,0 0-16,-1 0 16,1-17-16,0 17 0,-1 0 0,-17-18 15,18 18-15,-1 0 0,-17-18 0,18 18 0,-18-17 0,18 17 16,-1 0-16,1 0 0,-18-18 0,0 0 0,18 18 0,-18-17 0,17 17 0,-17-18 16,53 18-16,-53-18 0,36 1 0,-36-1 15,0 0-15,35 18 0,0-70 0,-17 70 0,-1-35 16,-17 17-16,0 0 0,0 1 0,18 17 0,-18-18 0,0 0 15,18 1-15,-18-1 0,0 1 0,0-1 0,0 0 16,0 1-16,0-1 16,0 0-16,-18 18 0,18-17 15,-18 17-15,18-18 0,-17 18 16,-1 0-16,0-18 0,1 18 0,-1 0 16,1 0-16,-1 0 0,0-17 0,1 17 15,-1 0-15,0-18 0,1 18 0,-1 0 0,0 0 16,1 0-16,-1 0 0,0 0 0,1 0 15,-1 0-15,1 0 0,-1 0 0,18 18 16,-18-18-16,1 0 0,17 17 0,-18-17 0,0 0 16,18 18-16</inkml:trace>
  <inkml:trace contextRef="#ctx0" brushRef="#br0" timeOffset="115234.96">28857 7867 0,'18'0'31,"0"0"-31,-1 0 0,1 0 0,17 0 16,0 0-16,-17 0 0,17 0 0,-17 0 0,70 0 15,-70 18-15,35-18 0,-36 0 0,36 0 0,-35 0 0,70 17 0,-35-17 16,-18 0-16,1 0 0,16 0 0,1 0 0,-17 0 0,-19 0 0,19 0 0,-1 0 15,35 18-15,-34-18 0,-19 0 0,19 0 0,-19 0 0,1 0 0,-1 0 0,1 0 0,0 0 16,-1 0-16,72 0 16,-72 0-16,1 0 0,0 0 15,-18-18-15,17 18 78</inkml:trace>
  <inkml:trace contextRef="#ctx0" brushRef="#br0" timeOffset="115645.54">30127 7549 0,'0'18'0,"18"-18"0,-18 18 0,18-18 15,-1 0-15,-17 17 0,18-17 0,-1 18 16,1-18-16,-18 18 0,35-18 0,-17 0 0,0 0 15,-1 17-15,1-17 0,-18 18 0,18 0 0,-1-18 0,1 0 0,-1 17 0,1-17 16,-18 18-16,18-18 0,-1 0 0,1 17 0,0-17 16,-18 18-16,17-18 0,-17 18 0,0-1 47,0 1-47,0 0 15,0-1-15,-17-17 0,17 18 0,0 0 0,-18-18 0,0 17 16,18 1-16,-17-18 0,17 18 0,-18-18 0,0 0 0,1 0 0,-1 17 0,1 1 15,17-1-15,-18-17 0,18 18 0,-18-18 0,1 0 0,-1 35 0,0-35 0,1 0 16,17 18-16,-18 0 0,18-1 0,-18-17 0,1 18 0,17 0 16,0-1-16,-18-17 0,1 0 15</inkml:trace>
  <inkml:trace contextRef="#ctx0" brushRef="#br0" timeOffset="116302.93">31609 7867 0,'0'0'0,"-18"18"0,1-18 0,-36 35 16,35-17-16,0-18 15,18 17-15,-17-17 0,-18 35 0,35-17 0,-18 0 16,18-1-16,0 1 0,-18 0 0,18-1 0,0 1 0,-17-18 0,17 18 15,-18-18-15,18 17 0,0 1 0,-18-1 0,18 1 0,0 0 0,0-1 16,0 1-16,0 0 0,0-1 0,0 1 0,0 0 0,0-1 16,0 1-16,0-1 0,0 1 0,18-18 0,0 35 0,-18-17 15,17-18-15,1 0 0,-18 18 0,35-1 16,-17-17-16,-1 0 0,1 0 0,-18 18 0,18-18 0,-1 0 16,1 0-16,-18 18 0,18-18 0,-1 0 0,1 0 0,0 0 15,-1 0-15,1 0 0,-1 0 0,1 0 0,0 0 16,-1 0-16,1 0 0,0 0 0,-1 0 0,1 0 0,0 0 0,-1 0 0,1 0 15,-1 0-15,1-18 0,0 18 0,-1-18 0,-17 1 0,36 17 0,-19 0 16,1-18-16,0 0 0,-1 1 0,1-1 0,0-17 0,-1 35 16,1-35-16,17-36 15,-35 53-15,18 1 0,-18-19 0,17 1 0,-17 18 0,0-1 16,0 0-16,0 1 0,0-1 0,0 0 0,0 1 16,0-1-16,0 0 0,0 1 0,0-1 0,0 1 0,0-1 0,-17 0 0,17 1 15,0-1-15,-18 0 0,18 1 0,-18-1 0,1 0 0,-1 1 0,1-1 16,-1 0-16,0 1 0,1-1 0,17 1 0,-18 17 15,0-18-15,1 0 0,-1 18 0,18-17 0,-18 17 0,1 0 0,-19 0 16,36-18-16,-17 18 0,17-18 0,-18 18 0,1 0 0,17-17 16,-18 17-1</inkml:trace>
  <inkml:trace contextRef="#ctx0" brushRef="#br0" timeOffset="134602.07">20373 3828 0,'18'0'47,"-1"0"-47,1 0 0,-1 0 15,1 0-15,0 0 0,-1 0 16,1 0-16,0 0 0,-1 0 0,1 0 0,0 0 0,-1 0 15,19 17-15,-19-17 0,1 0 0,-1 0 0,19 18 0,17-18 0,17 0 16,-35 0-16,1 18 0,-1-18 0,18 17 16,-35-17-16,123 18 0,-106-18 15,0 0-15,-17 0 0,0 0 0,-1 0 0,1 0 16,-1 0-16,1 0 0,0 0 0,-1 0 0,1 0 16,0 0-16,-1 0 15,19 0-15,-19 0 0,1 0 0,-1 0 16,1 0-16,0 0 15,-1 0-15</inkml:trace>
  <inkml:trace contextRef="#ctx0" brushRef="#br0" timeOffset="135145.68">21643 3634 0,'18'0'31,"-1"0"-31,-17 17 16,18-17-16,-18 18 0,0 0 0,0-1 0,17-17 16,1 0-16,-18 18 0,18-1 0,-1 1 0,1 0 0,0-1 15,-18 1-15,17-18 0,1 0 0,-18 18 0,18-1 0,-1 1 0,1 0 16,0-1-16,-18 1 0,17-18 0,1 17 0,-18 1 16,17-18-16,-17 18 0,18-18 0,0 0 0,-18 17 15,17-17-15,-17 18 47,0 0-47,-17-1 16,-1 1-16,0 0 15,1-18-15,-1 0 0,18 17 0,0 1 16,-17-18-16,-1 0 0,0 18 0,1-18 0,-1 0 0,0 0 16,1 0-16,-1 0 0,0 0 0,1 0 0,-1 0 15,0 0-15,1 0 0,-1 0 0,1 17 0,-1-17 0,0 18 16,1-18-16,17 17 0,-18-17 15,0 0 1,18 18 0</inkml:trace>
  <inkml:trace contextRef="#ctx0" brushRef="#br0" timeOffset="149247.07">18292 3510 0,'-18'0'32,"0"0"-17,1 0-15,-1 18 0,0-18 0,1 17 0,-1-17 16,0 18-16,1 0 0,-1-18 0,18 17 0,-17-17 15,-1 0-15,0 0 0,1 18 0,-1-18 0,0 18 16,1-18-16,-1 0 0,0 0 0,18 17 0,-17-17 16,-1 0-16,0 0 0,1 18 0,17 0 0,-18-18 15,1 0-15,-1 0 0,0 17 16,18 1-16,-17-18 0,17 17 16,-18-17-16,0 0 0,18 18 0,0 0 15,0-1 1,0 1 31,0 0-47,18-18 0,-18 17 0,18-17 15,-1 18-15,1 0 0,-18-1 0,18-17 0,-1 0 0,1 18 16,-18-1-16,35 1 0,-17-18 0,-1 18 0,1-1 0,17 1 0,-17-18 16,0 0-16,-18 18 0,17-1 0,19 1 0,-1 0 0,-18-1 0,19 1 15,-1-18-15,-17 0 0,-1 18 0,1-1 0,17-17 16,-17 18-16,-1-1 0,1-17 0,-18 18 15,18-18-15,-1 0 0,1 0 32</inkml:trace>
  <inkml:trace contextRef="#ctx0" brushRef="#br0" timeOffset="149924.01">18785 3475 0,'-17'18'32,"17"-1"-17,0 1-15,0-1 0,-18-17 0,18 18 0,0 0 0,0-1 16,0 1-16,0 0 0,-17-1 0,17 1 15,-18 0-15,18-1 0,-18 1 0,18-1 0,0 1 0,0 0 0,0-1 16,-17-17-16,17 18 0,0 0 0,0-1 0,0 1 0,0 0 0,0-1 16,-18-17-16,18 18 0,0-1 0,0 1 0,0 0 0,0-1 0,0 1 15,0 0-15,0-1 0,0 1 16,0 0-16,-18-18 16,18 17-1,0 1 1</inkml:trace>
  <inkml:trace contextRef="#ctx0" brushRef="#br0" timeOffset="150392.34">18997 3916 0,'0'17'31,"0"1"-16,0 0 1,0-1-16,-18-17 0,18 18 0,0 0 16,-17-18-16,17 17 0,-18 1 0,1-18 0,17 18 15,-18-18-15,18 17 0,0 1 0,-18-18 0,1 0 16,17 18-16,-18-18 0,18 17 16,-18-17-16,18 18 0,-17-18 15</inkml:trace>
  <inkml:trace contextRef="#ctx0" brushRef="#br0" timeOffset="151499.9">19226 3351 0,'18'0'31,"0"0"0,-18 18-31,17-18 16,1 0-16,-18 18 0,18-18 0,-1 0 16,-17 17-16,18-17 0,-18 18 0,18-18 0,-18 18 15,17-18-15,-17 17 0,18-17 16,-18 18-16,17-18 0,-17 18 0,18-18 16,-18 17-16,18 1 0,-18-1 15,17-17-15,-17 18 16,0 0-16,0-1 15,0 1 1,-17-18 0,17 18-16,-18-18 0,0 0 0,18 17 15,-17-17-15,-18 0 0,35 18 16,-18-18-16,-53 18 16,54-18-16,-1 0 0,18 17 15,-18 1-15,1-18 16,17 17-16,0 1 47,0 0-32,17-1 1,1-17-16,0 0 16,-18 18-16,0 0 0,17-1 0,-17 1 0,36-18 15,-19 18-15,1-1 0,0-17 16,-1 18-16,-17-1 0,18-17 15,-18 18-15,0 0 0,17-18 0,1 0 16,-18 17-16,0 1 16,18-18-16,-18 18 15,0-1 1,0 1 0,0 0-1,0-1-15,0 1 16,-18-18-16,0 0 15,18 18-15,-17-18 0,-1 0 0,18 17 0,-17-17 16,17 18-16,0-1 0,-18-17 0,0 0 0,1 0 16,17 18-16,-18-18 0,0 0 0,18 18 0,0-1 0,-17-17 15,-1 0-15,18 18 0,18-18 78,-18-18-62,0 1-16</inkml:trace>
  <inkml:trace contextRef="#ctx0" brushRef="#br0" timeOffset="152244.37">19703 3193 0,'35'0'16,"-35"17"-16,18 1 16,-1 0-16,-17-1 0,0 1 15,18-18-15,-1 17 0,1-17 0,0 18 0,-1 0 16,1 17-16,0-35 0,52 53 15,-70-35-15,18-1 0,0-17 0,-1 18 16,-17 0-16,18-18 0,-1 0 0,1 17 0,-18 1 16,18-18-16,-18 17 0,17-17 0,-17 18 0,0 0 15,18-18-15,-18 17 0,18-17 0,-1 18 16,-17 0-16,18-18 16,-18 17-1,0 1 16,0 0-31,-18-18 16,1 0-16,17 17 0,0 1 16,-18-1-16,0-17 0,1 0 0,17 18 0,0 0 0,0-1 0,-18-17 15,0 0-15,1 18 0,17 0 0,-35 17 0,17-17 0,0-1 16,1 1-16,-54 70 16,53-88-16,1 18 0,-1-1 0,-17 19 0,35-19 0,0 1 0,-18 0 15,18-1-15,-17-17 0,-19 35 0,36-17 0,-17-18 0,-1 18 16,18-1-16,0 1 0,-18 0 0,18-1 0,0 1 0,-17-18 15,17 18-15,-18-1 0,0 1 16,18-1-16,-17 1 16,-1-18-16,18 18 0</inkml:trace>
  <inkml:trace contextRef="#ctx0" brushRef="#br0" timeOffset="166439.09">15734 9366 0,'18'0'62,"-1"0"-62,1 0 0,-1 0 0,1 0 0,0 0 16,-1 0-16,19 0 0,-19 0 0,1 0 0,0 0 16,-1 0-16,1 0 0,17 0 0,18 0 15,-35 0-15,-1 0 0,1 0 16,0 0-16,-1 0 0,1 0 16,0 0-16,-1 0 0,1 0 0,-18 18 0,17-18 15,1 0-15,0 0 0,-1 0 16,1 0-1,0 0-15,-1 0 16,-17 18 62</inkml:trace>
  <inkml:trace contextRef="#ctx0" brushRef="#br0" timeOffset="171884.8">23813 9578 0,'0'18'0,"0"-1"16,0 1-16,0-1 0,-18-17 16,18 18-16,0 0 0,0-1 0,-18 1 0,18 0 15,-17-18-15,-1 17 0,18 1 0,-18-18 0,18 18 0,-17-1 16,-1 1-16,18 0 0,-18-18 0,-17 0 0,0 35 0,0 0 0,17 0 0,-35-35 16,18 36-16,17-19 0,-35 36 0,0-53 0,36 18 0,-19 17 15,-17 18-15,1-35 0,16 17 0,19-35 0,-19 35 0,1-17 0,-36 35 16,1-36-16,35 36 0,-1-35 0,1 0 0,17-1 0,1-17 0,-1 18 0,-17 17 15,17 0-15,1-35 0,17 18 0,-18-18 0,0 18 0,1-1 0,17 1 16,0 17 0,0-17-16,17-18 15,1 0 1,-18 18-16,18-18 0,-1 0 16,-17 17-16,18-17 0,0 18 0,-1-18 0,1 0 15,-18 17-15,17-17 0,-17 18 0,53-18 0,-35 18 0,0-1 0,-1 1 16,1 0-16,17-1 0,0 1 0,18 0 0,-17 17 15,-19-35-15,1 17 0,35 19 0,-18-19 0,0 1 0,1 0 16,-1-1-16,-17 1 0,-1 0 0,1-18 0,0 17 0,17-17 0,-18 18 16,1 0-16,0-18 0,-18 17 15,17-17 17,1 0-32,0 0 0,-18 18 15,53 17-15,-36-35 16,1 0-16,-1 18 0,-17-1 0,18-17 0,0 18 0,-1-18 0,-17 18 0,36-1 15,-19-17-15,1 0 0,0 0 0,-18 18 0,17-18 0,1 0 16,-18 18-16,35-1 0,-35 1 0,18-18 16</inkml:trace>
  <inkml:trace contextRef="#ctx0" brushRef="#br0" timeOffset="172504.95">24712 9878 0,'0'17'16,"0"1"-16,0 0 0,0-1 16,0 1-16,0 0 0,0-1 0,0 1 15,0 0-15,-18-18 0,18 17 16,0 1-16,0-1 0,-17-17 0,17 53 15,0-35-15,-18 0 0,18-1 16,-17 1-16,17 0 0,0-1 0,-18 1 0,18-1 0,-18 19 0,1-19 16,17 1-16,0 0 0,-18-1 0,18 1 0,0 0 0,0 35 0,0-36 15,-18 1-15,18 17 0,0-17 0,0-1 0,-17 1 0,17 0 16,0-1-16,0 1 0,0 0 0,0-1 0,0 1 0,0-1 16,0 1-16,17-18 0,1 0 31,0 0-31,-1 0 0,1 0 0,0 0 15,-1 0-15,1 0 0,-1 0 0,1 0 0,0 0 0,-1 0 0,1 0 16,0 0-16,17 0 0,0 0 0,-17-18 0,-1 18 0,1 0 0,17 0 16,-17 0-16,17-17 0,-17 17 0,17 0 0,-17 0 0,0 0 0,-1 0 0,1 0 15,17-18-15,-17 18 0,-1 0 0,19 0 0,-19 0 0,1-17 0,0 17 16,-1 0-16,1 0 0,52-18 16,-52 18-16,0 0 15,-1 0-15,-17-18 0,18 18 16,-18-17-1,0-1 1,0 0-16</inkml:trace>
  <inkml:trace contextRef="#ctx0" brushRef="#br0" timeOffset="172914.74">25083 10178 0,'0'0'0,"0"17"0,0 1 0,0 0 0,-18-1 15,18 1-15,0-1 0,0 1 0,0 17 0,-18-17 0,18 0 0,0-1 16,0 1-16,-17 0 0,17-1 0,0 1 0,0 0 0,0 17 0,0-18 0,0 19 16,-18-36-16,18 17 0,0 1 0,0 0 0,0 17 0,0-17 0,0 17 15,0-18-15,-18 1 0,18 0 0,0-1 0,0 19 0,0-19 0,0 1 16,0 17-16,0-17 0,0-1 0,0 1 0,0 0 16,0-1-16,0 1 0,0 0 0,0-1 15,0 1-15,-17 17 0,17-17 16,0 0-16,0-1 0,0 1 15,0-1-15,0 1 0,0 0 16,0-1 0,17-17-1,1 18-15,0-18 0,-1 0 0,1 0 16</inkml:trace>
  <inkml:trace contextRef="#ctx0" brushRef="#br0" timeOffset="173259.07">25788 10901 0,'18'0'31,"-18"17"-31,0 1 16,0 0-16,0-1 0,17-17 0,-17 18 15,0 0-15,0-1 0,0 1 16,0 0-16,0-1 0,-17-17 16,17 18-16,0 0 0,-18-18 0,0 0 15,18 17-15,-17-17 0,17 18 0,-18-18 0,1 0 16,17 17-16,0 1 0,-18-18 0,0 0 15,1 0-15,-1 0 32</inkml:trace>
  <inkml:trace contextRef="#ctx0" brushRef="#br0" timeOffset="174424.05">26829 9825 0,'17'0'15,"1"0"16,-18 18 16,18-18-31,-18 17-16,0 1 16,0-1-1,0 1-15,0 0 16,0-1-16,0 1 0,0 0 15,0-1-15,0 1 0,0 0 16,-18-18-16,18 17 0,0 1 0,-18-18 0,18 35 16,0-17-16,-17-1 0,17 1 15,0 0-15,0-1 0,0 1 0,0 0 0,0-1 16,0 1-16,0-1 0,0 1 16,0 0-16,0-1 0,0 1 0,0 0 0,17-18 15,-17 17-15,0 1 0,0 0 0,18-18 0,-18 17 0,0 1 0,18-18 0,-1 18 16,-17-1-16,18-17 0,-18 18 0,0-1 0,18 1 15,-18 0-15,17-18 0,-17 17 0,18-17 16,-18 18-16,0 0 0,18-18 0,-18 17 16,17-17-16,-17 18 0,0 0 15,18-18 17,-18 17-32,17-17 0,-17 18 0,18-18 15,-18 17-15,0 1 0,18-18 0,-18 18 16,0-1-1,17-17 1,-17 18-16,0 0 0,0-1 31,0 1-15,0 0 0,-17-18-1,17 17-15,-18-17 0,0 0 0,1 0 16,17 18-16,-18-18 0,1 0 15,-1 17-15,0-17 0,1 0 16,17 18-16,-18-18 16,0 0-16,1 0 15,17 18-15,-18-18 16,0 0-16,1 0 16,17 17-16,-18-17 15,0 0-15,1 0 16,-1 0 31</inkml:trace>
  <inkml:trace contextRef="#ctx0" brushRef="#br0" timeOffset="176388.64">27111 9701 0,'0'18'31,"0"0"-15,0-1-16,0 1 0,0 0 0,0-1 0,-18 19 0,18-19 16,0 18-16,-17 18 0,-1-53 0,18 18 0,0 35 0,-18-35 15,18-1-15,-17 54 0,17-18 0,0-18 0,0 18 16,0-36-16,-18 36 0,18 0 0,0-35 0,0 0 15,-17 17-15,17-17 0,0 17 0,0 0 0,-18-17 0,18-1 0,-18 89 16,18-88-16,0 17 16,0-17-16,-17-18 0,17 17 0,0 1 0,0 0 0,0-1 15,0 1-15,0 0 0,0-1 0,0 1 16,0-1-16,0 1 16,0 0-16,0-1 15,-18-17 126,18-17-141,-18-1 0,18 0 15,0-17-15,-17 35 0,17-17 0,0-19 0,0 19 16,0-1-16,0 0 0,-18 18 0,18-35 0,0 0 0,0 17 0,0 1 16,0-19-16,-18 19 0,18-1 0,0-35 0,0 35 0,0-17 0,0 0 15,0-18-15,0 18 0,-17-1 0,17 1 0,0 17 0,0-52 16,0 17-16,0 35 0,0-17 0,0 0 0,-18 0 0,18-1 16,0 19-16,0-1 0,0-17 0,0 17 0,0 0 0,0-17 0,-18 0 15,18 17-15,0 1 0,0-1 0,0 0 0,0 1 0,0-1 0,0-17 16,0 17-16,0 0 0,0 1 0,0-1 0,0 1 15,0-19-15,0 19 0,0-1 0,0 0 0,0 1 16,0-1-16,0 0 0,0 1 0,0-1 16,0 1-16,18 17 156,-18 17-140,0 1-16,18 17 0,-1 0 15,1-17-15,-18 35 0,0-35 0,0 34 16,18-16-16,-18-19 0,0 19 0,0-19 0,0 19 15,0 158 1,17-159-16,-17 18 0,0-36 0,0 1 0,0 17 0,0-17 0,18-18 0,-18 18 0,0 17 16,0 18-16,0-36 0,0 19 0,0-19 0,0 1 0,0 0 15,0-1-15,0 19 0,0-1 0,0-17 0,0-1 16,0 1-16,0-1 0,0 1 0,0 0 0,0-1 0,0 1 0,0 0 16,0-1-16,0 1 0,0 0 0,0-1 0,0 1 0,0-1 15,0 1-15,0 0 0,0-1 0,-18-17 0,18 18 0,0 0 0,0-1 16,0 1-16,-17-18 0,17 18 0,0-1 0,-18-17 15,18 18-15,0-1 0,-18 1 0,18 0 16,0-1-16,0 1 16,0 0-1,-17-18-15,17 17 0,0 1 16,0 0 93,0-1-109,0 1 16,0 0-16,0-1 0,0 1 16,0-1-16,0 1 0,0 0 15,0-1-15,0 1 0,0 0 0,0-1 16,0 1-16,0 0 31,-18-18 78,18-18-109,0 0 0,0 1 16,0-1-16,0 0 0,0 1 0,0-1 0,0 0 16,0 1-16,0-1 0,0 1 0,0-1 0</inkml:trace>
  <inkml:trace contextRef="#ctx0" brushRef="#br0" timeOffset="177207.6">28152 9490 0,'17'17'31,"-17"1"-31,0 0 16,18-1-16,0-17 0,-1 18 0,19 17 16,-19-17-16,-17 17 0,18-35 0,-1 0 0,1 35 0,0-17 15,-18 0-15,17-18 0,1 53 0,0-53 0,-1 17 0,1 19 16,0-19-16,-1-17 0,1 18 0,-18-1 0,17-17 0,-17 18 15,71 53-15,-71-54 16,18-17-16,-18 18 0,17 0 16,-17 17-16,18-35 0,-18 17 15,0 1-15,18-18 16,-18 18-16,0-1 16,0 1-16,0 0 0,0-1 15,0 1-15,0 0 16,0-1-16,0 1 0,-18-18 0,18 17 0,0 1 0,-18-18 0,1 18 15,17-1-15,0 1 0,-18 0 0,18-1 0,-18-17 0,18 18 0,-17-18 16,-1 18-16,0-1 0,18 1 0,0 0 0,-17-1 0,-1-17 16,1 18-16,-1-18 0,0 17 0,1 1 0,-1 0 0,0-1 15,1-17-15,17 18 0,-18 0 0,0-18 0,1 0 0,17 17 0,-18 1 0,1-18 16,-19 18-16,36-1 0,-17 1 0,-1-18 0,18 17 0,-18-17 0,-17 18 0,-36 53 16,54-71-16,-18 35 15,35-17-15,-18-18 0,0 17 0,18 1 0,-17-1 16,-1-17-16,18 18 0,-18-18 0,18 18 0,-17-18 15,17 17-15,0 1 47</inkml:trace>
  <inkml:trace contextRef="#ctx0" brushRef="#br0" timeOffset="178207.51">29598 10760 0,'0'-18'16,"18"18"15,-1 0-15,1 0-16,0 0 0,-1 0 15,1 0-15,0 0 0,-1 0 0,1 0 0,-1 0 16,19 0-16,-19 0 0,1 0 0,17 0 0,-35 18 0,36-18 16,-19 0-16,36 0 0,-18 0 15,-17 0-15,0 0 0,-1 0 16,1 0-16,0 0 0,-1 0 0,1 0 15,0 0-15,-1 0 0,1 0 0,-1 0 16,1 0-16,0 0 0,-1 0 0,1 0 0,0 0 16,-1 0-16,1 0 0,0 0 0,-1 0 0,1 0 0,-1 0 15,1 0-15,0 0 0,-1 0 0,1 0 16,0 0-16</inkml:trace>
  <inkml:trace contextRef="#ctx0" brushRef="#br0" timeOffset="178679.49">30233 10319 0,'0'0'0,"71"0"15,-54 0-15,1 0 0,-18 17 0,18-17 16,17 36-16,-18-36 0,1 0 0,0 0 0,-18 17 0,17-17 16,-17 18-16,18-18 0,17 0 0,-17 18 0,0-18 0,-18 17 0,17 1 15,1-18-15,-18 18 0,53 17 16,-36-35-16,-17 17 0,0 1 15,18-18-15,-18 18 0,0-1 0,0 1 16,18-18-16,-18 18 0,0-1 16,0 1-16,0 0 0,0-1 0,0 1 0,0-1 15,0 1-15,0 0 0,0-1 0,-18-17 0,18 53 16,-18-35-16,18 0 0,-17-18 0,-1 0 0,0 17 0,18 1 16,-17-18-16,-1 17 0,18 1 0,-17-18 0,-1 18 0,0-1 15,1-17-15,-1 0 0,18 18 0,-18 0 0,1-18 0,17 17 0,-18-17 0,0 18 16,18 0-16,-17-18 0,-1 0 0,1 0 0,17 17 0,-18-17 15,18 18-15,-18-18 0,18 18 0,-17-18 0,17 17 0,-18-17 16,18 18-16,18-18 47,-1 0-47,1 17 0</inkml:trace>
  <inkml:trace contextRef="#ctx0" brushRef="#br0" timeOffset="179337.44">31327 10478 0,'0'17'0,"0"-34"0,0 52 0,0-18 16,0 1-16,0 0 0,0-1 0,0 1 0,0 0 15,0-1-15,0 1 0,0 17 0,0-17 0,0-1 0,0 19 0,0-19 16,0 36-16,0-17 0,0-19 0,0 1 0,0-1 16,0 1-16,0 0 0,0-1 0,0 1 0,0 0 0,0-1 0,0 1 15,0 0-15,0-1 0,17-17 0,-17 18 0,0 0 0,0-1 16,18-17-16,-18 18 0,0-1 0,18-17 15,-1 0 1,-17 18-16,18-18 0,0 0 16,-1 0-16,1 0 0,-1 0 15,1 0-15,0 0 0,-1 0 0,1 0 16,0 0-16,-18-18 0,17 18 0,1-17 0,52-18 16,-70 17-16,36 18 15,-19 0-15,1-18 0,0 18 0,-1-17 0,-17-1 0,36 0 16,-19 1-16,-17-1 0,35 18 0,-35-18 0,18 1 15,0-1-15,-1 18 0,-17-18 0,0 1 0,36-1 0,-19 18 0,-17-17 0,18-19 16,0 36-16,-18-17 0,0-1 0,17 18 0,-17-18 0,0 1 16,18-1-16,-18 0 0,18 18 0,-18-17 0,0-1 0,0 1 15,17 17-15,-17-36 0,0 19 0,0-1 0,0 0 16,0 1-16,0-1 0,0 0 0,0 1 16,0-1-16,0 1 0,-17 17 0,17-18 0,0 0 15,-18 18-15,18-17 0,0-1 0,-18 18 0,18-18 0,-17 18 16,-1 0-16,18-17 0,0-1 15,-18 18-15,1 0 0,-1-18 0,0 18 0,1 0 0,-1-17 16,0 17-16,1 0 0,-1 0 0,-105-36 16,105 36-16,-17 0 0,17-17 0,1 17 15,-1 0-15,0 0 0,1 0 0,-19 0 0,19 0 0,-1 0 16,0 0-16,1 0 0,-1 0 0,1 0 16</inkml:trace>
  <inkml:trace contextRef="#ctx0" brushRef="#br0" timeOffset="181288.89">11359 10636 0,'18'0'16,"0"0"-1,-1 0-15,1 0 0,0 0 0,-1 0 16,1 0-16,0 0 0,-1 0 0,18 0 15,-35 18-15,18-18 0,0 0 0,-1 0 0,1 0 0,0 0 0,-1 18 16,1-18-16,0 0 0,-1 0 0,1 0 0,0 0 16,-1 17-16,1-17 0,-1 0 0,1 0 15,-18 18-15,18-18 0,-1 0 0,1 0 0,0 0 16,-1 0-16,1 17 0,0-17 16,-1 0-16,-17 18 93,0 0-93,18-18 0</inkml:trace>
  <inkml:trace contextRef="#ctx0" brushRef="#br0" timeOffset="203085.77">14940 3863 0,'0'-18'16,"18"18"31,-1 0-47,1 0 0,17 0 0,-17 0 0,0 0 16,-1 0-16,1 0 0,17 0 0,-17 0 0,17 0 0,0 0 0,1 0 0,-1 0 15,35 0-15,-52 0 0,70 0 0,-52 0 0,34 0 16,-35 0-16,-17 0 0,53 0 0,-54 18 0,54-18 0,-36 0 0,36 0 15,-18 0-15,17 18 0,-35-18 0,18 0 0,-35 0 0,264 35 16,-229-35-16,-35 0 0,17 0 16,-17 0-16,-1 0 0,1 0 0,0 0 0,17 0 15,-18 0 32,-17 17-47,18-17 0,0 0 0,-1 0 0,19 0 16,-19 0-16,1 0 0,0 0 0,-1 0 15,19 0-15,-36 18 0,17-18 0,1 0 0,-1 0 0,1 0 32,-18 18 30</inkml:trace>
  <inkml:trace contextRef="#ctx0" brushRef="#br0" timeOffset="203612.87">16704 3510 0,'18'0'0,"-1"0"16,1 0-16,-18 18 0,18-18 0,-1 0 0,-17 17 16,18-17-16,0 0 0,-18 18 0,17-18 0,1 0 0,-1 18 0,1-1 15,0-17-15,-18 18 0,17-18 0,-17 18 0,18-18 0,0 0 0,-1 0 0,-17 17 16,0 1-16,18-18 0,0 18 0,-1-18 0,-17 17 0,0 1 0,35-18 15,-17 0-15,-18 17 0,0 1 0,18-18 0,-1 0 0,-17 18 0,18-18 16,-18 17-16,0 1 0,18-18 0,-18 18 16,17-18-16,-17 17 0,0 1 15,0 0-15,18-18 16,-18 17-16,0 1 0,0-1 16,0 1-16,0 0 15,0-1-15,-18-17 0,18 18 0,-17 0 16,-19 17-16,19-35 15,-1 18-15,-17-1 0,35 1 0,-18-18 0,18 18 16,-17-18-16,-19 0 0,1 0 0,35 17 0,-18-17 0,1 0 0,-1 18 16,0-18-16,1 17 0,-1-17 0,1 0 0,17 18 0,-18-18 0,0 0 15,1 18-15,-1-1 0,0-17 0,1 0 0,-1 0 16,18 18-16,-18-18 0,1 0 0,-1 0 0,0 18 16,18-1-16,0 1 31,-17-18-31,-1 0 15</inkml:trace>
  <inkml:trace contextRef="#ctx0" brushRef="#br0" timeOffset="204794.75">13458 3104 0,'0'18'15,"0"0"1,0-1-16,0 1 16,0 0-16,-17-18 0,17 17 0,-18 1 0,1 0 15,17-1-15,-18 1 0,18-1 0,-18 1 0,18 0 16,-35-18-16,-18 53 0,35-53 15,18 35-15,-35-35 0,18 18 0,-1-18 0,0 0 0,1 0 16,17 17-16,-36 1 0,36 0 0,-17-18 0,-1 0 0,18 17 16,-18-17-16,1 18 0,17-1 0,-18-17 15,1 18-15,17 0 0,0-1 16,0 1 0,0 0-1,17-18 16,-17 17-31,0 1 0,18-18 0,-1 18 16,1-1-16,0-17 0,-1 0 0,-17 18 16,18-18-16,-18 17 0,18-17 0,-1 0 0,-17 18 15,18-18-15,0 0 0,-1 0 0,-17 18 0,18-18 16,-18 35-16,17-35 0,1 0 16,-18 18-16,18-18 15,-18 17 16,17-17-31,1 0 16,0 0 0,-1 0-16,1 0 0,0 0 15,-1 0-15,1 0 16</inkml:trace>
  <inkml:trace contextRef="#ctx0" brushRef="#br0" timeOffset="205320.65">13653 3263 0,'0'18'0,"0"-36"0,0 53 16,0-17-16,0 0 0,0-1 0,0 1 0,0 0 16,0-1-16,0 1 0,0 0 0,0-1 0,0 1 15,0 0-15,0-1 0,0 1 0,0-1 0,-18 19 16,18-19-16,-18-17 0,18 18 0,-17 0 0,17-1 0,0 1 0,-18 0 16,18-1-16,-18 1 0,18-1 0,0 1 0,0 0 0,0-1 15,-17-17-15,17 18 0,0 0 0,0-1 0,-18-17 16,0 0 78,1 0-79</inkml:trace>
  <inkml:trace contextRef="#ctx0" brushRef="#br0" timeOffset="205822.45">13935 3598 0,'0'18'0,"0"0"16,0-1-1,0 1 1,0 0-16,-18-18 16,0 35-1,1-18-15,-1-17 0,18 18 16,0 0-16,-17-18 0,-1 0 15,18 17 1,-18-17-16,18 18 0,0 0 16,-17-18-1</inkml:trace>
  <inkml:trace contextRef="#ctx0" brushRef="#br0" timeOffset="206750.12">14146 3122 0,'18'0'16,"0"0"31,-18 18-32,0-1-15,0 1 0,17-18 16,-17 18-16,0-1 0,18-17 0,-18 18 16,0 0-16,0-1 0,0 1 15,0-1-15,0 1 0,0 0 16,0-1-16,0 1 0,0 0 0,-18-18 16,18 17-16,0 1 0,0 0 15,0-1-15,0 1 16,0 0-1,0-1-15,0 1 16,0-1-16,0 1 0,0 0 16,0-1-16,18-17 15,-18 18-15,18-18 0,-18 18 0,0-1 0,17-17 16,1 18-16,-18 0 0,0-1 0,0 1 16,35-18-16,-17 0 0,-18 17 0,0 1 0,17-18 15,-17 18-15,18-18 0,-18 17 0,18-17 0,-18 18 63,0 0-32,-18-18 0,0 0-31,1 0 16,17 17-16,-18-17 0,1 18 0,-1 0 15,0-18-15,18 17 0,-17-17 0,-1 0 0,18 18 16,-18-18-16,18 17 0,-17-17 0,-1 0 16,0 0-16,1 0 15,-1 0 79</inkml:trace>
  <inkml:trace contextRef="#ctx0" brushRef="#br0" timeOffset="207190.52">14164 3440 0,'18'0'0,"-1"0"16,1 0 0,0 0-16,-1 0 0,1-18 0,0 18 15,-1-18-15,71 1 16,-88-1-1,18 18-15,0 0 0,-1 0 0,1 0 16</inkml:trace>
  <inkml:trace contextRef="#ctx0" brushRef="#br0" timeOffset="207941.62">14693 2928 0,'0'0'0,"18"0"0,-1 18 16,19-1-16,17 19 16,-36-36-1,-17 17-15,18-17 0,0 18 0,-18 0 0,17-18 0,-17 17 16,18 1-16,0-18 0,-18 17 0,17-17 0,-17 18 16,18 0-16,-1-18 0,-17 17 0,18-17 15,-18 18-15,18 0 16,-18-1-1,0 1 64,0 0-79,0-1 0,0 1 15,0-1-15,0 1 0,-18 0 16,18-1-16,-35 36 15,35-35-15,-18-18 0,1 18 0,-1-1 0,18 1 16,0 0-16,-18-1 0,18 1 0,-17-18 0,17 17 0,0 1 16,-18 0-16,0-1 0,1 1 0,-1-18 0,18 18 15,0 17-15,-18-17 0,18-1 0,-17-17 0,17 18 0,-18-18 16,18 17-16,0 1 0,-18-18 0,18 18 0,0-1 0,-17 1 16,17 0-16,0-1 0,0 1 0,-18-18 0,18 18 0,0-1 15,0 1-15,-17-18 0,17 17 0,0 1 16,-18-18-16,18 18 0,0-1 0,-18 1 0,18 0 15,-17-18-15,17 17 0,-18-17 0,18 18 16,0 0-16,0-1 16,0 1 15,-18-18-31,1 18 0,-1-18 16,18 17-16</inkml:trace>
  <inkml:trace contextRef="#ctx0" brushRef="#br0" timeOffset="-212512.85">15857 11994 0,'18'0'32,"0"0"-32,-1 0 0,1 0 15,0 0-15,-1 0 0,1 0 0,-1 0 16,1 0-16,0 0 0,-1 0 0,1 0 0,0 0 15,-1 0-15,1 0 0,0 0 0,-1 0 0,1 0 16,0 0-16,-1 0 0,1 0 0,-1 0 16,1 0-16,0 0 0,-1 0 15,1 0-15,0 0 0,-1 0 16,-17 18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378D3-3151-4622-8396-8FF3422635EC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E01FE-3E4B-43F0-868F-D447060A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4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3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7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156EC-2396-41B0-9A68-303E6EDAF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3FEB0-1982-44D0-B200-EE737D10DA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CAD4D-8D83-46F9-BB1C-77FCBCDD5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F1590-241F-4C92-9CF7-4FD23BA3AD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53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6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4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6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0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0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0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8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C145-9D68-4FC4-9577-C07369AF5163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1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886075" y="2111181"/>
            <a:ext cx="6467475" cy="2090057"/>
            <a:chOff x="2293257" y="2073376"/>
            <a:chExt cx="7615012" cy="209005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2293257" y="2073376"/>
              <a:ext cx="7605486" cy="2090057"/>
              <a:chOff x="2293257" y="2073376"/>
              <a:chExt cx="7605486" cy="209005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93257" y="2073376"/>
                <a:ext cx="7605486" cy="2090057"/>
              </a:xfrm>
              <a:prstGeom prst="rect">
                <a:avLst/>
              </a:prstGeom>
              <a:solidFill>
                <a:schemeClr val="tx1">
                  <a:alpha val="58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66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93257" y="2073376"/>
                <a:ext cx="297769" cy="2090057"/>
              </a:xfrm>
              <a:prstGeom prst="rect">
                <a:avLst/>
              </a:prstGeom>
              <a:solidFill>
                <a:srgbClr val="2E7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40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9610500" y="2073376"/>
              <a:ext cx="297769" cy="2090057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400">
                <a:solidFill>
                  <a:srgbClr val="2E75B6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060000" y="3543623"/>
            <a:ext cx="2214068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学军</a:t>
            </a:r>
            <a:r>
              <a:rPr lang="zh-CN" altLang="en-US" sz="24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中学  周邦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2045" y="2525268"/>
            <a:ext cx="7615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图的概念</a:t>
            </a:r>
            <a:endParaRPr lang="zh-HK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3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43A5B57-880D-4C02-A83C-A119238DEE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9787" y="520700"/>
            <a:ext cx="1051242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零图：边集为空集的图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混合图：有些边是有向边，有些边是无向边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树：边数比节点数少一的连通图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森林：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m(m&gt;=0)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棵互不相交的树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菊花图：所有点都只和同一个点相连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仙人掌：不含自环的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一条边最多属于一个简单环的无向连通图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完全图:N个顶点的图，有N(N-1)/2条边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补图： 若邻接则改为非邻接, 若非邻接则改为邻接, 得到的图为原图的补图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完全图=原图∪补图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简单图：不含重边和自环的图。</a:t>
            </a:r>
          </a:p>
        </p:txBody>
      </p:sp>
    </p:spTree>
    <p:extLst>
      <p:ext uri="{BB962C8B-B14F-4D97-AF65-F5344CB8AC3E}">
        <p14:creationId xmlns:p14="http://schemas.microsoft.com/office/powerpoint/2010/main" val="175579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240D0-773E-41DB-83A5-F8A470E7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739775"/>
            <a:ext cx="10515600" cy="4351338"/>
          </a:xfrm>
        </p:spPr>
        <p:txBody>
          <a:bodyPr/>
          <a:lstStyle/>
          <a:p>
            <a:r>
              <a:rPr lang="zh-CN" altLang="en-US" b="1" dirty="0"/>
              <a:t>可图化 </a:t>
            </a:r>
          </a:p>
          <a:p>
            <a:r>
              <a:rPr lang="zh-CN" altLang="en-US" b="1" dirty="0"/>
              <a:t>如果给定一个序列 a，可以找到一个图 G，以其为度数列，则称 a 是可图化的。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判别：</a:t>
            </a:r>
            <a:endParaRPr lang="en-US" altLang="zh-CN" b="1" dirty="0"/>
          </a:p>
          <a:p>
            <a:r>
              <a:rPr lang="zh-CN" altLang="en-US" b="1" dirty="0"/>
              <a:t>                              可图化当且仅当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51EBA1-B283-41C6-92F4-1E788263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52" y="3117056"/>
            <a:ext cx="2540922" cy="6238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35BE1F-F92B-426C-B4D9-041DB72F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402" y="3021805"/>
            <a:ext cx="2651520" cy="6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8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E9A03-A094-4B7C-823B-0D7D1D1F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850"/>
            <a:ext cx="10515600" cy="53006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图的存储：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b="1" dirty="0"/>
              <a:t>方法一：直接存边。</a:t>
            </a:r>
            <a:endParaRPr lang="en-US" altLang="zh-CN" b="1" dirty="0"/>
          </a:p>
          <a:p>
            <a:r>
              <a:rPr lang="zh-CN" altLang="en-US" b="1" dirty="0"/>
              <a:t>我们开一个数组，数组里每个元素是图的一条边。</a:t>
            </a:r>
          </a:p>
          <a:p>
            <a:r>
              <a:rPr lang="zh-CN" altLang="en-US" b="1" dirty="0"/>
              <a:t>这样做有个缺点，每次想要知道两个点之间是否有连边（或者说一条边是否存在），都需要在数组里进 行一番查找。而且如果没有对边事先排序的话，就不能使用二分查找的方法（</a:t>
            </a:r>
            <a:r>
              <a:rPr lang="en-US" altLang="zh-CN" b="1" dirty="0"/>
              <a:t>O(</a:t>
            </a:r>
            <a:r>
              <a:rPr lang="en-US" altLang="zh-CN" b="1" dirty="0" err="1"/>
              <a:t>logn</a:t>
            </a:r>
            <a:r>
              <a:rPr lang="en-US" altLang="zh-CN" b="1" dirty="0"/>
              <a:t>)</a:t>
            </a:r>
            <a:r>
              <a:rPr lang="zh-CN" altLang="en-US" b="1" dirty="0"/>
              <a:t> ），而是每次 只能按顺序找（</a:t>
            </a:r>
            <a:r>
              <a:rPr lang="en-US" altLang="zh-CN" b="1" dirty="0"/>
              <a:t>O(n)</a:t>
            </a:r>
            <a:r>
              <a:rPr lang="zh-CN" altLang="en-US" b="1" dirty="0"/>
              <a:t> ），成本较高。 </a:t>
            </a:r>
            <a:endParaRPr lang="en-US" altLang="zh-CN" b="1" dirty="0"/>
          </a:p>
          <a:p>
            <a:r>
              <a:rPr lang="zh-CN" altLang="en-US" b="1" dirty="0"/>
              <a:t>什么时候会用到这个方法呢？简单的一个例子是使用 </a:t>
            </a:r>
            <a:r>
              <a:rPr lang="en-US" altLang="zh-CN" b="1" dirty="0"/>
              <a:t>Kruskal </a:t>
            </a:r>
            <a:r>
              <a:rPr lang="zh-CN" altLang="en-US" b="1" dirty="0"/>
              <a:t>算法求小生成树的时候。 </a:t>
            </a:r>
          </a:p>
        </p:txBody>
      </p:sp>
    </p:spTree>
    <p:extLst>
      <p:ext uri="{BB962C8B-B14F-4D97-AF65-F5344CB8AC3E}">
        <p14:creationId xmlns:p14="http://schemas.microsoft.com/office/powerpoint/2010/main" val="390900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E9A03-A094-4B7C-823B-0D7D1D1F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50"/>
            <a:ext cx="10515600" cy="53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图的存储：</a:t>
            </a:r>
            <a:endParaRPr lang="en-US" altLang="zh-CN" b="1" dirty="0"/>
          </a:p>
          <a:p>
            <a:pPr marL="0" indent="0">
              <a:buNone/>
            </a:pPr>
            <a:endParaRPr lang="en-US" altLang="zh-CN" sz="2400" b="1" dirty="0"/>
          </a:p>
          <a:p>
            <a:r>
              <a:rPr lang="zh-CN" altLang="en-US" sz="2400" b="1" dirty="0"/>
              <a:t>方法二：邻接矩阵</a:t>
            </a:r>
            <a:endParaRPr lang="en-US" altLang="zh-CN" sz="2400" b="1" dirty="0"/>
          </a:p>
          <a:p>
            <a:r>
              <a:rPr lang="zh-CN" altLang="en-US" sz="2400" b="1" dirty="0">
                <a:latin typeface="+mn-ea"/>
              </a:rPr>
              <a:t>邻接矩阵：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V*V的二维数组A，A[i][j]=0,(i,j)不相连，A[i][j]=1,(i,j)相连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/>
              <a:t>优点是可以在</a:t>
            </a:r>
            <a:r>
              <a:rPr lang="en-US" altLang="zh-CN" sz="2400" b="1" dirty="0"/>
              <a:t>O(1)</a:t>
            </a:r>
            <a:r>
              <a:rPr lang="zh-CN" altLang="en-US" sz="2400" b="1" dirty="0"/>
              <a:t>时间内得到一条边是否存在，缺点是需要占用  </a:t>
            </a:r>
            <a:r>
              <a:rPr lang="en-US" altLang="zh-CN" sz="2400" b="1" dirty="0"/>
              <a:t>O(n^2)</a:t>
            </a:r>
            <a:r>
              <a:rPr lang="zh-CN" altLang="en-US" sz="2400" b="1" dirty="0"/>
              <a:t>的空间。对于一个稀疏图来说，用邻接矩阵来存的话，会造成较大的空间浪费。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902A08-F0DF-4DEC-9A1F-4E351ADC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8" y="3429000"/>
            <a:ext cx="5957888" cy="25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7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E9A03-A094-4B7C-823B-0D7D1D1F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850"/>
            <a:ext cx="10515600" cy="53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图的存储：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sz="2400" b="1" dirty="0"/>
              <a:t>方法三：邻接表</a:t>
            </a:r>
            <a:endParaRPr lang="en-US" altLang="zh-CN" sz="2400" b="1" dirty="0"/>
          </a:p>
          <a:p>
            <a:r>
              <a:rPr lang="zh-CN" altLang="en-US" sz="2400" b="1" dirty="0">
                <a:latin typeface="+mn-ea"/>
              </a:rPr>
              <a:t>邻接表：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每个节点的邻居（也可限定是孩子）形成一个链表</a:t>
            </a:r>
          </a:p>
          <a:p>
            <a:r>
              <a:rPr lang="en-US" altLang="zh-CN" sz="2400" b="1" dirty="0"/>
              <a:t>Vector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list</a:t>
            </a:r>
            <a:r>
              <a:rPr lang="zh-CN" altLang="en-US" sz="2400" b="1" dirty="0"/>
              <a:t>都能实现，不过用 </a:t>
            </a:r>
            <a:r>
              <a:rPr lang="en-US" altLang="zh-CN" sz="2400" b="1" dirty="0"/>
              <a:t>vector </a:t>
            </a:r>
            <a:r>
              <a:rPr lang="zh-CN" altLang="en-US" sz="2400" b="1" dirty="0"/>
              <a:t>无法科学地删除，所以常用 </a:t>
            </a:r>
            <a:r>
              <a:rPr lang="en-US" altLang="zh-CN" sz="2400" b="1" dirty="0"/>
              <a:t>list </a:t>
            </a:r>
            <a:r>
              <a:rPr lang="zh-CN" altLang="en-US" sz="2400" b="1" dirty="0"/>
              <a:t>实现。</a:t>
            </a:r>
          </a:p>
          <a:p>
            <a:r>
              <a:rPr lang="zh-CN" altLang="en-US" sz="2400" b="1" dirty="0"/>
              <a:t>它的特点是可以用来按顺序访问一个结点的出边（或者入边）。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EE5E04-6333-4A08-A0E7-AFE35F626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3642331"/>
            <a:ext cx="4800600" cy="23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7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BF5E0-6B75-4E05-ABD3-7A11DA396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2" y="414337"/>
            <a:ext cx="11001375" cy="6029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+mn-ea"/>
              </a:rPr>
              <a:t>图的遍历：</a:t>
            </a:r>
            <a:endParaRPr lang="en-US" altLang="zh-CN" b="1" dirty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深度优先搜索</a:t>
            </a:r>
            <a:r>
              <a:rPr lang="en-US" altLang="zh-CN" b="1" dirty="0">
                <a:latin typeface="+mn-ea"/>
              </a:rPr>
              <a:t>DFS:</a:t>
            </a: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、访问某顶点</a:t>
            </a:r>
            <a:r>
              <a:rPr lang="en-US" altLang="zh-CN" b="1" dirty="0">
                <a:latin typeface="+mn-ea"/>
              </a:rPr>
              <a:t>v,</a:t>
            </a: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、对</a:t>
            </a:r>
            <a:r>
              <a:rPr lang="en-US" altLang="zh-CN" b="1" dirty="0">
                <a:latin typeface="+mn-ea"/>
              </a:rPr>
              <a:t>v</a:t>
            </a:r>
            <a:r>
              <a:rPr lang="zh-CN" altLang="en-US" b="1" dirty="0">
                <a:latin typeface="+mn-ea"/>
              </a:rPr>
              <a:t>的每个未被访问的邻接点</a:t>
            </a:r>
            <a:r>
              <a:rPr lang="en-US" altLang="zh-CN" b="1" dirty="0" err="1">
                <a:latin typeface="+mn-ea"/>
              </a:rPr>
              <a:t>wj</a:t>
            </a:r>
            <a:r>
              <a:rPr lang="zh-CN" altLang="en-US" b="1" dirty="0">
                <a:latin typeface="+mn-ea"/>
              </a:rPr>
              <a:t>，从</a:t>
            </a:r>
            <a:r>
              <a:rPr lang="en-US" altLang="zh-CN" b="1" dirty="0" err="1">
                <a:latin typeface="+mn-ea"/>
              </a:rPr>
              <a:t>wj</a:t>
            </a:r>
            <a:r>
              <a:rPr lang="zh-CN" altLang="en-US" b="1" dirty="0">
                <a:latin typeface="+mn-ea"/>
              </a:rPr>
              <a:t>出发，继续对图进行深度优先遍历。 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、若此时图中尚有顶点未被访问，则另选图中一个未曾被访问的顶点作起始点，重复上述过程，直至图中所有顶点都被访问到为止。</a:t>
            </a:r>
            <a:endParaRPr lang="en-US" altLang="zh-CN" b="1" dirty="0">
              <a:latin typeface="+mn-ea"/>
            </a:endParaRPr>
          </a:p>
          <a:p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261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0DA81-EA03-4343-A262-0FA8688F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224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深度优先搜索</a:t>
            </a:r>
            <a:r>
              <a:rPr lang="zh-CN" altLang="en-US"/>
              <a:t>算法实现伪代码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zh-CN" altLang="en-US" dirty="0"/>
              <a:t>当前状态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if(</a:t>
            </a:r>
            <a:r>
              <a:rPr lang="zh-CN" altLang="en-US" dirty="0"/>
              <a:t>满足退出条件</a:t>
            </a:r>
            <a:r>
              <a:rPr lang="en-US" altLang="zh-CN" dirty="0"/>
              <a:t>) return;</a:t>
            </a:r>
          </a:p>
          <a:p>
            <a:pPr marL="0" indent="0">
              <a:buNone/>
            </a:pPr>
            <a:r>
              <a:rPr lang="en-US" altLang="zh-CN" dirty="0"/>
              <a:t>	for(</a:t>
            </a:r>
            <a:r>
              <a:rPr lang="zh-CN" altLang="en-US" dirty="0"/>
              <a:t>枚举所有可能的下个状态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标记下个状态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zh-CN" altLang="en-US" dirty="0"/>
              <a:t>下个状态</a:t>
            </a:r>
            <a:r>
              <a:rPr lang="en-US" altLang="zh-CN" dirty="0"/>
              <a:t>)</a:t>
            </a:r>
            <a:r>
              <a:rPr lang="zh-CN" altLang="en-US" dirty="0"/>
              <a:t> 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清除标记；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51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BF5E0-6B75-4E05-ABD3-7A11DA396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2" y="414337"/>
            <a:ext cx="11001375" cy="6029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+mn-ea"/>
              </a:rPr>
              <a:t>图的遍历：</a:t>
            </a:r>
            <a:endParaRPr lang="en-US" altLang="zh-CN" b="1" dirty="0">
              <a:latin typeface="+mn-ea"/>
            </a:endParaRPr>
          </a:p>
          <a:p>
            <a:endParaRPr lang="zh-CN" altLang="en-US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宽度优先搜索</a:t>
            </a:r>
            <a:r>
              <a:rPr lang="en-US" altLang="zh-CN" b="1" dirty="0">
                <a:latin typeface="+mn-ea"/>
              </a:rPr>
              <a:t>BFS</a:t>
            </a:r>
            <a:r>
              <a:rPr lang="zh-CN" altLang="en-US" b="1" dirty="0">
                <a:latin typeface="+mn-ea"/>
              </a:rPr>
              <a:t>：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、访问某顶点</a:t>
            </a:r>
            <a:r>
              <a:rPr lang="en-US" altLang="zh-CN" b="1" dirty="0">
                <a:latin typeface="+mn-ea"/>
              </a:rPr>
              <a:t>v,</a:t>
            </a: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、访问此顶点之后依次访问</a:t>
            </a:r>
            <a:r>
              <a:rPr lang="en-US" altLang="zh-CN" b="1" dirty="0">
                <a:latin typeface="+mn-ea"/>
              </a:rPr>
              <a:t>V0</a:t>
            </a:r>
            <a:r>
              <a:rPr lang="zh-CN" altLang="en-US" b="1" dirty="0">
                <a:latin typeface="+mn-ea"/>
              </a:rPr>
              <a:t>的所有未被访问过的邻接点，之后按这些顶点被访问的先后次序依次访问它们的邻接点，直至图中所有和</a:t>
            </a:r>
            <a:r>
              <a:rPr lang="en-US" altLang="zh-CN" b="1" dirty="0">
                <a:latin typeface="+mn-ea"/>
              </a:rPr>
              <a:t>v</a:t>
            </a:r>
            <a:r>
              <a:rPr lang="zh-CN" altLang="en-US" b="1" dirty="0">
                <a:latin typeface="+mn-ea"/>
              </a:rPr>
              <a:t>有路径相通的顶点都被访问到。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、若此时图中尚有顶点未被访问，则另选图中一个未曾被访问的顶点作起始点，重复上述过程，直至图中所有顶点都被访问到为止。</a:t>
            </a:r>
          </a:p>
        </p:txBody>
      </p:sp>
    </p:spTree>
    <p:extLst>
      <p:ext uri="{BB962C8B-B14F-4D97-AF65-F5344CB8AC3E}">
        <p14:creationId xmlns:p14="http://schemas.microsoft.com/office/powerpoint/2010/main" val="127711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9893E-2128-4E9E-A172-0B1F496B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宽搜实现伪代码：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4BB41F-A63C-450F-B876-775446645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500"/>
            <a:ext cx="10435448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C9DE8-D991-4588-8C49-E263AB11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620376" cy="5691188"/>
          </a:xfrm>
        </p:spPr>
        <p:txBody>
          <a:bodyPr/>
          <a:lstStyle/>
          <a:p>
            <a:r>
              <a:rPr lang="zh-CN" altLang="en-US" b="1" dirty="0"/>
              <a:t>遍历效率分析：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图的遍历无论是深搜还是宽搜，遍历的时间复杂度仅与图的存储方式有关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若存储结构为邻接矩阵，时间复杂度为</a:t>
            </a:r>
            <a:r>
              <a:rPr lang="en-US" altLang="zh-CN" b="1" dirty="0"/>
              <a:t>O(n^2) </a:t>
            </a:r>
            <a:r>
              <a:rPr lang="zh-CN" altLang="en-US" b="1" dirty="0"/>
              <a:t>，</a:t>
            </a:r>
            <a:r>
              <a:rPr lang="en-US" altLang="zh-CN" b="1" dirty="0"/>
              <a:t>n</a:t>
            </a:r>
            <a:r>
              <a:rPr lang="zh-CN" altLang="en-US" b="1" dirty="0"/>
              <a:t>为节点数量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若存储结构为邻接表，时间复杂度为</a:t>
            </a:r>
            <a:r>
              <a:rPr lang="en-US" altLang="zh-CN" b="1" dirty="0"/>
              <a:t>O(</a:t>
            </a:r>
            <a:r>
              <a:rPr lang="en-US" altLang="zh-CN" b="1" dirty="0" err="1"/>
              <a:t>n+e</a:t>
            </a:r>
            <a:r>
              <a:rPr lang="en-US" altLang="zh-CN" b="1" dirty="0"/>
              <a:t>) </a:t>
            </a:r>
            <a:r>
              <a:rPr lang="zh-CN" altLang="en-US" b="1" dirty="0"/>
              <a:t>，</a:t>
            </a:r>
            <a:r>
              <a:rPr lang="en-US" altLang="zh-CN" b="1" dirty="0"/>
              <a:t>n</a:t>
            </a:r>
            <a:r>
              <a:rPr lang="zh-CN" altLang="en-US" b="1" dirty="0"/>
              <a:t>为节点数量，</a:t>
            </a:r>
            <a:r>
              <a:rPr lang="en-US" altLang="zh-CN" b="1" dirty="0"/>
              <a:t>e</a:t>
            </a:r>
            <a:r>
              <a:rPr lang="zh-CN" altLang="en-US" b="1" dirty="0"/>
              <a:t>为边数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0555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5D6F8-D30E-468C-87C0-0BD907E7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701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在现实生活中，我们常常遇到一些比前文提到的树更复杂的结构。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例如，微信中，许许多多的用户组成了一个多对多的朋友关系网，这个关系网就是数据结构当中的图（</a:t>
            </a:r>
            <a:r>
              <a:rPr lang="en-US" altLang="zh-CN" b="1" dirty="0"/>
              <a:t>Graph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D45CB6-83B6-4464-A53F-96ED4C63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562225"/>
            <a:ext cx="3700921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6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52342-CC35-4476-9E09-689F850C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125"/>
            <a:ext cx="10515600" cy="55578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例题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b="1" dirty="0"/>
              <a:t>XJOI8250 </a:t>
            </a:r>
            <a:r>
              <a:rPr lang="zh-CN" altLang="en-US" b="1" dirty="0"/>
              <a:t>图的遍历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题目描述：</a:t>
            </a:r>
          </a:p>
          <a:p>
            <a:pPr marL="0" indent="0">
              <a:buNone/>
            </a:pPr>
            <a:r>
              <a:rPr lang="zh-CN" altLang="en-US" b="1" dirty="0"/>
              <a:t>对于一个图，最重要的就是要知道这个图是一个怎样的图。所以我们需要知道与每个点相邻的点有哪些。给出一个无向图，输出每个点相邻的那些点。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输入格式</a:t>
            </a:r>
            <a:r>
              <a:rPr lang="en-US" altLang="zh-CN" b="1" dirty="0"/>
              <a:t>:</a:t>
            </a:r>
            <a:br>
              <a:rPr lang="en-US" altLang="zh-CN" b="1" dirty="0"/>
            </a:br>
            <a:r>
              <a:rPr lang="zh-CN" altLang="en-US" b="1" dirty="0"/>
              <a:t>共</a:t>
            </a:r>
            <a:r>
              <a:rPr lang="en-US" altLang="zh-CN" b="1" dirty="0"/>
              <a:t>M+1</a:t>
            </a:r>
            <a:r>
              <a:rPr lang="zh-CN" altLang="en-US" b="1" dirty="0"/>
              <a:t>行。</a:t>
            </a:r>
            <a:br>
              <a:rPr lang="zh-CN" altLang="en-US" b="1" dirty="0"/>
            </a:br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行包含</a:t>
            </a:r>
            <a:r>
              <a:rPr lang="en-US" altLang="zh-CN" b="1" dirty="0"/>
              <a:t>2</a:t>
            </a:r>
            <a:r>
              <a:rPr lang="zh-CN" altLang="en-US" b="1" dirty="0"/>
              <a:t>个正整数</a:t>
            </a:r>
            <a:r>
              <a:rPr lang="en-US" altLang="zh-CN" b="1" dirty="0"/>
              <a:t>N</a:t>
            </a:r>
            <a:r>
              <a:rPr lang="zh-CN" altLang="en-US" b="1" dirty="0"/>
              <a:t>，</a:t>
            </a:r>
            <a:r>
              <a:rPr lang="en-US" altLang="zh-CN" b="1" dirty="0"/>
              <a:t>M</a:t>
            </a:r>
            <a:r>
              <a:rPr lang="zh-CN" altLang="en-US" b="1" dirty="0"/>
              <a:t>，表示有</a:t>
            </a:r>
            <a:r>
              <a:rPr lang="en-US" altLang="zh-CN" b="1" dirty="0"/>
              <a:t>N</a:t>
            </a:r>
            <a:r>
              <a:rPr lang="zh-CN" altLang="en-US" b="1" dirty="0"/>
              <a:t>个点，</a:t>
            </a:r>
            <a:r>
              <a:rPr lang="en-US" altLang="zh-CN" b="1" dirty="0"/>
              <a:t>M</a:t>
            </a:r>
            <a:r>
              <a:rPr lang="zh-CN" altLang="en-US" b="1" dirty="0"/>
              <a:t>条边。</a:t>
            </a:r>
            <a:br>
              <a:rPr lang="zh-CN" altLang="en-US" b="1" dirty="0"/>
            </a:br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～</a:t>
            </a:r>
            <a:r>
              <a:rPr lang="en-US" altLang="zh-CN" b="1" dirty="0"/>
              <a:t>M+1</a:t>
            </a:r>
            <a:r>
              <a:rPr lang="zh-CN" altLang="en-US" b="1" dirty="0"/>
              <a:t>行包含</a:t>
            </a:r>
            <a:r>
              <a:rPr lang="en-US" altLang="zh-CN" b="1" dirty="0"/>
              <a:t>2</a:t>
            </a:r>
            <a:r>
              <a:rPr lang="zh-CN" altLang="en-US" b="1" dirty="0"/>
              <a:t>个用空格隔开的正整数</a:t>
            </a:r>
            <a:r>
              <a:rPr lang="en-US" altLang="zh-CN" b="1" dirty="0" err="1"/>
              <a:t>u,v</a:t>
            </a:r>
            <a:r>
              <a:rPr lang="zh-CN" altLang="en-US" b="1" dirty="0"/>
              <a:t>，表示一条从</a:t>
            </a:r>
            <a:r>
              <a:rPr lang="en-US" altLang="zh-CN" b="1" dirty="0"/>
              <a:t>u</a:t>
            </a:r>
            <a:r>
              <a:rPr lang="zh-CN" altLang="en-US" b="1" dirty="0"/>
              <a:t>到</a:t>
            </a:r>
            <a:r>
              <a:rPr lang="en-US" altLang="zh-CN" b="1" dirty="0"/>
              <a:t>v</a:t>
            </a:r>
            <a:r>
              <a:rPr lang="zh-CN" altLang="en-US" b="1" dirty="0"/>
              <a:t>的无向路径。注意，可能会有重边和自环，一个点不与自己相邻。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9FCDA8-AFC9-49B4-8FAF-34B0C094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8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1B9C0-5E2B-4E3F-AF60-799ED7AB0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/>
              <a:t>强化练习：</a:t>
            </a:r>
            <a:endParaRPr lang="en-US" altLang="zh-CN" sz="3200" b="1" dirty="0"/>
          </a:p>
          <a:p>
            <a:endParaRPr lang="en-US" altLang="zh-CN" b="1" dirty="0"/>
          </a:p>
          <a:p>
            <a:r>
              <a:rPr lang="en-US" altLang="zh-CN" b="1" dirty="0"/>
              <a:t>XJOI8251</a:t>
            </a:r>
            <a:r>
              <a:rPr lang="zh-CN" altLang="en-US" b="1" dirty="0"/>
              <a:t>图的类型</a:t>
            </a:r>
            <a:endParaRPr lang="en-US" altLang="zh-CN" b="1" dirty="0"/>
          </a:p>
          <a:p>
            <a:r>
              <a:rPr lang="en-US" altLang="zh-CN" b="1" dirty="0"/>
              <a:t>XJOI8253</a:t>
            </a:r>
            <a:r>
              <a:rPr lang="zh-CN" altLang="en-US" b="1" dirty="0"/>
              <a:t>树和图</a:t>
            </a:r>
            <a:endParaRPr lang="en-US" altLang="zh-CN" b="1" dirty="0"/>
          </a:p>
          <a:p>
            <a:r>
              <a:rPr lang="en-US" altLang="zh-CN" b="1" dirty="0"/>
              <a:t>XJOI8256</a:t>
            </a:r>
            <a:r>
              <a:rPr lang="zh-CN" altLang="en-US" b="1" dirty="0"/>
              <a:t>图的最小节点序列</a:t>
            </a:r>
          </a:p>
        </p:txBody>
      </p:sp>
    </p:spTree>
    <p:extLst>
      <p:ext uri="{BB962C8B-B14F-4D97-AF65-F5344CB8AC3E}">
        <p14:creationId xmlns:p14="http://schemas.microsoft.com/office/powerpoint/2010/main" val="2570489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E4C87-5E2D-45F8-B671-203CC9DD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前向星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sz="2400" b="1" dirty="0"/>
              <a:t>是以存储边的方式来存储图，先将边读入并存储在连续的数组中，然后按照边的起点进行排序，这样数组中起点相等的边就能够在数组中进行连续访问了。它的优点是实现简单，容易理解，缺点是需要在所有边都读入完毕的情况下对所有边进行一次排序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O(1)</a:t>
            </a:r>
            <a:r>
              <a:rPr lang="zh-CN" altLang="en-US" sz="2400" b="1" dirty="0"/>
              <a:t>时间找到以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为起点的第一条边，</a:t>
            </a:r>
            <a:r>
              <a:rPr lang="en-US" altLang="zh-CN" sz="2400" b="1" dirty="0"/>
              <a:t>O(</a:t>
            </a:r>
            <a:r>
              <a:rPr lang="en-US" altLang="zh-CN" sz="2400" b="1" dirty="0" err="1"/>
              <a:t>len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])</a:t>
            </a:r>
            <a:r>
              <a:rPr lang="zh-CN" altLang="en-US" sz="2400" b="1" dirty="0"/>
              <a:t>的时间找到以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为起点的所有边</a:t>
            </a:r>
            <a:endParaRPr lang="en-US" altLang="zh-CN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D0CC39-1576-42AC-BB12-A00D449CC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25" y="3757612"/>
            <a:ext cx="2886075" cy="2543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35C0A0-863E-4089-9DA4-F3F18C712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68" y="4291013"/>
            <a:ext cx="6896101" cy="12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2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E4C87-5E2D-45F8-B671-203CC9DD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131"/>
            <a:ext cx="10515600" cy="55197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前向星需要对边按起点排序（</a:t>
            </a:r>
            <a:r>
              <a:rPr lang="en-US" altLang="zh-CN" b="1" dirty="0"/>
              <a:t>O(</a:t>
            </a:r>
            <a:r>
              <a:rPr lang="en-US" altLang="zh-CN" b="1" dirty="0" err="1"/>
              <a:t>eloge</a:t>
            </a:r>
            <a:r>
              <a:rPr lang="en-US" altLang="zh-CN" b="1" dirty="0"/>
              <a:t>)</a:t>
            </a:r>
            <a:r>
              <a:rPr lang="zh-CN" altLang="en-US" b="1" dirty="0"/>
              <a:t>），是否有更高效的做法？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链式前向星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以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为起点的边都是在同一个链表当中，其中 </a:t>
            </a:r>
            <a:r>
              <a:rPr lang="en-US" altLang="zh-CN" b="1" dirty="0"/>
              <a:t>head[</a:t>
            </a:r>
            <a:r>
              <a:rPr lang="en-US" altLang="zh-CN" b="1" dirty="0" err="1"/>
              <a:t>i</a:t>
            </a:r>
            <a:r>
              <a:rPr lang="en-US" altLang="zh-CN" b="1" dirty="0"/>
              <a:t>] </a:t>
            </a:r>
            <a:r>
              <a:rPr lang="zh-CN" altLang="en-US" b="1" dirty="0"/>
              <a:t>表示排在链表表头的那条边的编号， </a:t>
            </a:r>
            <a:r>
              <a:rPr lang="en-US" altLang="zh-CN" b="1" dirty="0"/>
              <a:t>edge[</a:t>
            </a:r>
            <a:r>
              <a:rPr lang="en-US" altLang="zh-CN" b="1" dirty="0" err="1"/>
              <a:t>i</a:t>
            </a:r>
            <a:r>
              <a:rPr lang="en-US" altLang="zh-CN" b="1" dirty="0"/>
              <a:t>].next</a:t>
            </a:r>
            <a:r>
              <a:rPr lang="zh-CN" altLang="en-US" b="1" dirty="0"/>
              <a:t>表示与第</a:t>
            </a:r>
            <a:r>
              <a:rPr lang="en-US" altLang="zh-CN" b="1" dirty="0" err="1"/>
              <a:t>i</a:t>
            </a:r>
            <a:r>
              <a:rPr lang="zh-CN" altLang="en-US" b="1" dirty="0"/>
              <a:t>条边同起点的下一条边的存储位置（编号），</a:t>
            </a:r>
            <a:r>
              <a:rPr lang="en-US" altLang="zh-CN" b="1" dirty="0"/>
              <a:t>edge[</a:t>
            </a:r>
            <a:r>
              <a:rPr lang="en-US" altLang="zh-CN" b="1" dirty="0" err="1"/>
              <a:t>i</a:t>
            </a:r>
            <a:r>
              <a:rPr lang="en-US" altLang="zh-CN" b="1" dirty="0"/>
              <a:t>].e</a:t>
            </a:r>
            <a:r>
              <a:rPr lang="zh-CN" altLang="en-US" b="1" dirty="0"/>
              <a:t>表示第</a:t>
            </a:r>
            <a:r>
              <a:rPr lang="en-US" altLang="zh-CN" b="1" dirty="0" err="1"/>
              <a:t>i</a:t>
            </a:r>
            <a:r>
              <a:rPr lang="zh-CN" altLang="en-US" b="1" dirty="0"/>
              <a:t>条边的终点。</a:t>
            </a:r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5AD8E5-0D5D-4C0F-B316-4FE44A999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3919537"/>
            <a:ext cx="1885950" cy="1438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F0D779-74A9-4CAF-AA52-6B32EB56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3919537"/>
            <a:ext cx="6362700" cy="2247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7E9B771-B926-402D-9DED-DD656E625D9D}"/>
                  </a:ext>
                </a:extLst>
              </p14:cNvPr>
              <p14:cNvContentPartPr/>
              <p14:nvPr/>
            </p14:nvContentPartPr>
            <p14:xfrm>
              <a:off x="4489560" y="5283360"/>
              <a:ext cx="4191120" cy="635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7E9B771-B926-402D-9DED-DD656E625D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0200" y="5274000"/>
                <a:ext cx="4209840" cy="65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571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3A440-C796-4F73-BDEF-05D23B583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87"/>
            <a:ext cx="10515600" cy="555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若输入顺序为</a:t>
            </a:r>
            <a:r>
              <a:rPr lang="en-US" altLang="zh-CN" sz="2400" b="1" dirty="0"/>
              <a:t>&lt;1,2&gt;,&lt;2,3&gt;,&lt;3,4&gt;, &lt;1,3&gt;,&lt;4,1&gt;,&lt;1,5&gt;,&lt;4,5&gt;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注意</a:t>
            </a:r>
            <a:r>
              <a:rPr lang="en-US" altLang="zh-CN" sz="2400" b="1" dirty="0" err="1"/>
              <a:t>cnt</a:t>
            </a:r>
            <a:r>
              <a:rPr lang="zh-CN" altLang="en-US" sz="2400" b="1" dirty="0"/>
              <a:t>的初值我们初始化为</a:t>
            </a:r>
            <a:r>
              <a:rPr lang="en-US" altLang="zh-CN" sz="2400" b="1" dirty="0"/>
              <a:t>1              </a:t>
            </a:r>
            <a:r>
              <a:rPr lang="en-US" altLang="zh-CN" sz="2400" b="1" dirty="0" err="1"/>
              <a:t>cnt</a:t>
            </a:r>
            <a:r>
              <a:rPr lang="en-US" altLang="zh-CN" sz="2400" b="1" dirty="0"/>
              <a:t>            </a:t>
            </a:r>
          </a:p>
          <a:p>
            <a:pPr marL="0" indent="0">
              <a:buNone/>
            </a:pPr>
            <a:r>
              <a:rPr lang="en-US" altLang="zh-CN" sz="2400" b="1" dirty="0"/>
              <a:t>edge[1].next = head[1] = 0, head[1] = 1,  2 ;</a:t>
            </a:r>
          </a:p>
          <a:p>
            <a:pPr marL="0" indent="0">
              <a:buNone/>
            </a:pPr>
            <a:r>
              <a:rPr lang="en-US" altLang="zh-CN" sz="2400" b="1" dirty="0"/>
              <a:t>edge[2].next = head[2] = 0, head[2] = 2,  3 ; </a:t>
            </a:r>
          </a:p>
          <a:p>
            <a:pPr marL="0" indent="0">
              <a:buNone/>
            </a:pPr>
            <a:r>
              <a:rPr lang="en-US" altLang="zh-CN" sz="2400" b="1" dirty="0"/>
              <a:t>edge[3].next = head[3] = 0, head[3] = 3,  4 ; </a:t>
            </a:r>
          </a:p>
          <a:p>
            <a:pPr marL="0" indent="0">
              <a:buNone/>
            </a:pPr>
            <a:r>
              <a:rPr lang="en-US" altLang="zh-CN" sz="2400" b="1" dirty="0"/>
              <a:t>edge[4].next = head[1] = 1, head[1] = 4,  5 ; </a:t>
            </a:r>
          </a:p>
          <a:p>
            <a:pPr marL="0" indent="0">
              <a:buNone/>
            </a:pPr>
            <a:r>
              <a:rPr lang="en-US" altLang="zh-CN" sz="2400" b="1" dirty="0"/>
              <a:t>edge[5].next = head[4] = 0, head[4] = 5,  6 ; </a:t>
            </a:r>
          </a:p>
          <a:p>
            <a:pPr marL="0" indent="0">
              <a:buNone/>
            </a:pPr>
            <a:r>
              <a:rPr lang="en-US" altLang="zh-CN" sz="2400" b="1" dirty="0"/>
              <a:t>edge[6].next = head[1] = 4, head[1] = 6,  7 ;</a:t>
            </a:r>
          </a:p>
          <a:p>
            <a:pPr marL="0" indent="0">
              <a:buNone/>
            </a:pPr>
            <a:r>
              <a:rPr lang="en-US" altLang="zh-CN" sz="2400" b="1" dirty="0"/>
              <a:t>edge[7].next = head[4] = 5, head[4] = 7,  8 ;</a:t>
            </a:r>
          </a:p>
          <a:p>
            <a:pPr marL="0" indent="0">
              <a:buNone/>
            </a:pPr>
            <a:r>
              <a:rPr lang="zh-CN" altLang="en-US" sz="2400" b="1" dirty="0"/>
              <a:t>最后倒序遍历：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4AD612-A676-4099-8BF6-A9C4A827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5224462"/>
            <a:ext cx="6829425" cy="1228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52FC3C5-F068-432C-BB21-165CAAE54C4A}"/>
                  </a:ext>
                </a:extLst>
              </p14:cNvPr>
              <p14:cNvContentPartPr/>
              <p14:nvPr/>
            </p14:nvContentPartPr>
            <p14:xfrm>
              <a:off x="1663560" y="692280"/>
              <a:ext cx="9919080" cy="36324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52FC3C5-F068-432C-BB21-165CAAE54C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4200" y="682920"/>
                <a:ext cx="9937800" cy="36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130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4D000-BDEB-41BE-8603-42EFE59D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875"/>
            <a:ext cx="10515600" cy="56530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图的黑白染色：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图上的一种特殊标记法，能将图上点划分为不同的集合。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例题：</a:t>
            </a:r>
            <a:r>
              <a:rPr lang="en-US" altLang="zh-CN" b="1" dirty="0"/>
              <a:t>XJOI8261 </a:t>
            </a:r>
            <a:r>
              <a:rPr lang="zh-CN" altLang="en-US" b="1" dirty="0"/>
              <a:t>封锁阳光大学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题目描述：每封锁一点，就能封锁该点关联的边，同一条边的相邻两个点同时封锁会发生冲突，求封锁所有道路并且不发生冲突的最小封锁点数。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099547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95A4D-A508-411D-8F59-19E9C41F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550"/>
            <a:ext cx="10515600" cy="55864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核心代码：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5B765B-4BDB-4B1E-951E-1FD75CB8C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295400"/>
            <a:ext cx="10067026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93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461B5-F6DE-47B9-BE1A-CEEE7EED8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475"/>
            <a:ext cx="10515600" cy="54244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拓扑排序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在有向无环图中，边的有向性可以用来表示点之间的逻辑先后顺序。</a:t>
            </a:r>
            <a:r>
              <a:rPr lang="zh-CN" altLang="en-US" b="1"/>
              <a:t>拓扑排序可以通过他们的逻辑先后来安排点的顺序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例子：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计算机专业学生的学习是一个工程，每一门课程的学习就是整个工程的一些活动。其中有些课程要求先修课程，有些则不要求。这样在有的课程之间有领先关系，有的课程可以并行地学习。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15594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5DE6E829-F574-46E2-90F8-A403700BC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1371601"/>
            <a:ext cx="7280275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3200" b="1" dirty="0">
                <a:ea typeface="楷体_GB2312" pitchFamily="49" charset="-122"/>
              </a:rPr>
              <a:t>    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ea typeface="楷体_GB2312" pitchFamily="49" charset="-122"/>
              </a:rPr>
              <a:t>1</a:t>
            </a:r>
            <a:r>
              <a:rPr lang="en-US" altLang="zh-CN" sz="2800" b="1" dirty="0">
                <a:ea typeface="楷体_GB2312" pitchFamily="49" charset="-122"/>
              </a:rPr>
              <a:t>                       </a:t>
            </a:r>
            <a:r>
              <a:rPr lang="zh-CN" altLang="en-US" sz="2800" b="1" dirty="0">
                <a:ea typeface="楷体_GB2312" pitchFamily="49" charset="-122"/>
              </a:rPr>
              <a:t>高等数学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ea typeface="楷体_GB2312" pitchFamily="49" charset="-122"/>
              </a:rPr>
              <a:t>    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ea typeface="楷体_GB2312" pitchFamily="49" charset="-122"/>
              </a:rPr>
              <a:t>2</a:t>
            </a:r>
            <a:r>
              <a:rPr lang="en-US" altLang="zh-CN" sz="2800" b="1" dirty="0">
                <a:ea typeface="楷体_GB2312" pitchFamily="49" charset="-122"/>
              </a:rPr>
              <a:t>                   </a:t>
            </a:r>
            <a:r>
              <a:rPr lang="zh-CN" altLang="en-US" sz="2800" b="1" dirty="0">
                <a:ea typeface="楷体_GB2312" pitchFamily="49" charset="-122"/>
              </a:rPr>
              <a:t>程序设计基础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ea typeface="楷体_GB2312" pitchFamily="49" charset="-122"/>
              </a:rPr>
              <a:t>    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ea typeface="楷体_GB2312" pitchFamily="49" charset="-122"/>
              </a:rPr>
              <a:t>3</a:t>
            </a:r>
            <a:r>
              <a:rPr lang="en-US" altLang="zh-CN" sz="2800" b="1" dirty="0">
                <a:ea typeface="楷体_GB2312" pitchFamily="49" charset="-122"/>
              </a:rPr>
              <a:t>                       </a:t>
            </a:r>
            <a:r>
              <a:rPr lang="zh-CN" altLang="en-US" sz="2800" b="1" dirty="0">
                <a:ea typeface="楷体_GB2312" pitchFamily="49" charset="-122"/>
              </a:rPr>
              <a:t>离散数学                   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ea typeface="楷体_GB2312" pitchFamily="49" charset="-122"/>
              </a:rPr>
              <a:t>1</a:t>
            </a:r>
            <a:r>
              <a:rPr lang="en-US" altLang="zh-CN" sz="2800" b="1" dirty="0">
                <a:ea typeface="楷体_GB2312" pitchFamily="49" charset="-122"/>
              </a:rPr>
              <a:t>,  C</a:t>
            </a:r>
            <a:r>
              <a:rPr lang="en-US" altLang="zh-CN" sz="2800" b="1" baseline="-25000" dirty="0">
                <a:ea typeface="楷体_GB2312" pitchFamily="49" charset="-122"/>
              </a:rPr>
              <a:t>2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ea typeface="楷体_GB2312" pitchFamily="49" charset="-122"/>
              </a:rPr>
              <a:t>    C</a:t>
            </a:r>
            <a:r>
              <a:rPr lang="en-US" altLang="zh-CN" sz="2800" b="1" baseline="-25000" dirty="0">
                <a:ea typeface="楷体_GB2312" pitchFamily="49" charset="-122"/>
              </a:rPr>
              <a:t>4</a:t>
            </a:r>
            <a:r>
              <a:rPr lang="en-US" altLang="zh-CN" sz="2800" b="1" dirty="0">
                <a:ea typeface="楷体_GB2312" pitchFamily="49" charset="-122"/>
              </a:rPr>
              <a:t>                       </a:t>
            </a:r>
            <a:r>
              <a:rPr lang="zh-CN" altLang="en-US" sz="2800" b="1" dirty="0">
                <a:ea typeface="楷体_GB2312" pitchFamily="49" charset="-122"/>
              </a:rPr>
              <a:t>数据结构                   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ea typeface="楷体_GB2312" pitchFamily="49" charset="-122"/>
              </a:rPr>
              <a:t>3</a:t>
            </a:r>
            <a:r>
              <a:rPr lang="en-US" altLang="zh-CN" sz="2800" b="1" dirty="0">
                <a:ea typeface="楷体_GB2312" pitchFamily="49" charset="-122"/>
              </a:rPr>
              <a:t>,  C</a:t>
            </a:r>
            <a:r>
              <a:rPr lang="en-US" altLang="zh-CN" sz="2800" b="1" baseline="-25000" dirty="0">
                <a:ea typeface="楷体_GB2312" pitchFamily="49" charset="-122"/>
              </a:rPr>
              <a:t>2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ea typeface="楷体_GB2312" pitchFamily="49" charset="-122"/>
              </a:rPr>
              <a:t>    C</a:t>
            </a:r>
            <a:r>
              <a:rPr lang="en-US" altLang="zh-CN" sz="2800" b="1" baseline="-25000" dirty="0">
                <a:ea typeface="楷体_GB2312" pitchFamily="49" charset="-122"/>
              </a:rPr>
              <a:t>5</a:t>
            </a:r>
            <a:r>
              <a:rPr lang="en-US" altLang="zh-CN" sz="2800" b="1" dirty="0">
                <a:ea typeface="楷体_GB2312" pitchFamily="49" charset="-122"/>
              </a:rPr>
              <a:t>               </a:t>
            </a:r>
            <a:r>
              <a:rPr lang="zh-CN" altLang="en-US" sz="2800" b="1" dirty="0">
                <a:ea typeface="楷体_GB2312" pitchFamily="49" charset="-122"/>
              </a:rPr>
              <a:t>高级语言程序设计           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ea typeface="楷体_GB2312" pitchFamily="49" charset="-122"/>
              </a:rPr>
              <a:t>2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ea typeface="楷体_GB2312" pitchFamily="49" charset="-122"/>
              </a:rPr>
              <a:t>    C</a:t>
            </a:r>
            <a:r>
              <a:rPr lang="en-US" altLang="zh-CN" sz="2800" b="1" baseline="-25000" dirty="0">
                <a:ea typeface="楷体_GB2312" pitchFamily="49" charset="-122"/>
              </a:rPr>
              <a:t>6</a:t>
            </a:r>
            <a:r>
              <a:rPr lang="en-US" altLang="zh-CN" sz="2800" b="1" dirty="0">
                <a:ea typeface="楷体_GB2312" pitchFamily="49" charset="-122"/>
              </a:rPr>
              <a:t>                       </a:t>
            </a:r>
            <a:r>
              <a:rPr lang="zh-CN" altLang="en-US" sz="2800" b="1" dirty="0">
                <a:ea typeface="楷体_GB2312" pitchFamily="49" charset="-122"/>
              </a:rPr>
              <a:t>编译方法                   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ea typeface="楷体_GB2312" pitchFamily="49" charset="-122"/>
              </a:rPr>
              <a:t>5</a:t>
            </a:r>
            <a:r>
              <a:rPr lang="en-US" altLang="zh-CN" sz="2800" b="1" dirty="0">
                <a:ea typeface="楷体_GB2312" pitchFamily="49" charset="-122"/>
              </a:rPr>
              <a:t>,  C</a:t>
            </a:r>
            <a:r>
              <a:rPr lang="en-US" altLang="zh-CN" sz="2800" b="1" baseline="-25000" dirty="0">
                <a:ea typeface="楷体_GB2312" pitchFamily="49" charset="-122"/>
              </a:rPr>
              <a:t>4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ea typeface="楷体_GB2312" pitchFamily="49" charset="-122"/>
              </a:rPr>
              <a:t>    C</a:t>
            </a:r>
            <a:r>
              <a:rPr lang="en-US" altLang="zh-CN" sz="2800" b="1" baseline="-25000" dirty="0">
                <a:ea typeface="楷体_GB2312" pitchFamily="49" charset="-122"/>
              </a:rPr>
              <a:t>7</a:t>
            </a:r>
            <a:r>
              <a:rPr lang="en-US" altLang="zh-CN" sz="2800" b="1" dirty="0">
                <a:ea typeface="楷体_GB2312" pitchFamily="49" charset="-122"/>
              </a:rPr>
              <a:t>                       </a:t>
            </a:r>
            <a:r>
              <a:rPr lang="zh-CN" altLang="en-US" sz="2800" b="1" dirty="0">
                <a:ea typeface="楷体_GB2312" pitchFamily="49" charset="-122"/>
              </a:rPr>
              <a:t>操作系统                   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ea typeface="楷体_GB2312" pitchFamily="49" charset="-122"/>
              </a:rPr>
              <a:t>4</a:t>
            </a:r>
            <a:r>
              <a:rPr lang="en-US" altLang="zh-CN" sz="2800" b="1" dirty="0">
                <a:ea typeface="楷体_GB2312" pitchFamily="49" charset="-122"/>
              </a:rPr>
              <a:t>,  C</a:t>
            </a:r>
            <a:r>
              <a:rPr lang="en-US" altLang="zh-CN" sz="2800" b="1" baseline="-25000" dirty="0">
                <a:ea typeface="楷体_GB2312" pitchFamily="49" charset="-122"/>
              </a:rPr>
              <a:t>9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ea typeface="楷体_GB2312" pitchFamily="49" charset="-122"/>
              </a:rPr>
              <a:t>    C</a:t>
            </a:r>
            <a:r>
              <a:rPr lang="en-US" altLang="zh-CN" sz="2800" b="1" baseline="-25000" dirty="0">
                <a:ea typeface="楷体_GB2312" pitchFamily="49" charset="-122"/>
              </a:rPr>
              <a:t>8</a:t>
            </a:r>
            <a:r>
              <a:rPr lang="en-US" altLang="zh-CN" sz="2800" b="1" dirty="0">
                <a:ea typeface="楷体_GB2312" pitchFamily="49" charset="-122"/>
              </a:rPr>
              <a:t>                       </a:t>
            </a:r>
            <a:r>
              <a:rPr lang="zh-CN" altLang="en-US" sz="2800" b="1" dirty="0">
                <a:ea typeface="楷体_GB2312" pitchFamily="49" charset="-122"/>
              </a:rPr>
              <a:t>普通物理                   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ea typeface="楷体_GB2312" pitchFamily="49" charset="-122"/>
              </a:rPr>
              <a:t>1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ea typeface="楷体_GB2312" pitchFamily="49" charset="-122"/>
              </a:rPr>
              <a:t>    C</a:t>
            </a:r>
            <a:r>
              <a:rPr lang="en-US" altLang="zh-CN" sz="2800" b="1" baseline="-25000" dirty="0">
                <a:ea typeface="楷体_GB2312" pitchFamily="49" charset="-122"/>
              </a:rPr>
              <a:t>9</a:t>
            </a:r>
            <a:r>
              <a:rPr lang="en-US" altLang="zh-CN" sz="2800" b="1" dirty="0">
                <a:ea typeface="楷体_GB2312" pitchFamily="49" charset="-122"/>
              </a:rPr>
              <a:t>                      </a:t>
            </a:r>
            <a:r>
              <a:rPr lang="zh-CN" altLang="en-US" sz="2800" b="1" dirty="0">
                <a:ea typeface="楷体_GB2312" pitchFamily="49" charset="-122"/>
              </a:rPr>
              <a:t>计算机原理                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ea typeface="楷体_GB2312" pitchFamily="49" charset="-122"/>
              </a:rPr>
              <a:t>8</a:t>
            </a:r>
            <a:r>
              <a:rPr lang="en-US" altLang="zh-CN" sz="3200" b="1" dirty="0">
                <a:ea typeface="楷体_GB2312" pitchFamily="49" charset="-122"/>
              </a:rPr>
              <a:t>     </a:t>
            </a:r>
          </a:p>
        </p:txBody>
      </p:sp>
      <p:sp>
        <p:nvSpPr>
          <p:cNvPr id="4099" name="Line 6">
            <a:extLst>
              <a:ext uri="{FF2B5EF4-FFF2-40B4-BE49-F238E27FC236}">
                <a16:creationId xmlns:a16="http://schemas.microsoft.com/office/drawing/2014/main" id="{F56DF9EB-5245-416B-820D-23B770CF9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143000"/>
            <a:ext cx="1676400" cy="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Line 7">
            <a:extLst>
              <a:ext uri="{FF2B5EF4-FFF2-40B4-BE49-F238E27FC236}">
                <a16:creationId xmlns:a16="http://schemas.microsoft.com/office/drawing/2014/main" id="{6933F164-455C-4673-8C74-8E902FB01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143000"/>
            <a:ext cx="1676400" cy="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Line 8">
            <a:extLst>
              <a:ext uri="{FF2B5EF4-FFF2-40B4-BE49-F238E27FC236}">
                <a16:creationId xmlns:a16="http://schemas.microsoft.com/office/drawing/2014/main" id="{B3B3908C-7540-4BC8-9E62-FA9B608EC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143000"/>
            <a:ext cx="1676400" cy="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Text Box 9">
            <a:extLst>
              <a:ext uri="{FF2B5EF4-FFF2-40B4-BE49-F238E27FC236}">
                <a16:creationId xmlns:a16="http://schemas.microsoft.com/office/drawing/2014/main" id="{3A98F109-A2B1-4E4E-8069-19D2ED36D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"/>
            <a:ext cx="803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隶书" pitchFamily="49" charset="-122"/>
              </a:rPr>
              <a:t>  </a:t>
            </a:r>
            <a:r>
              <a:rPr lang="zh-CN" altLang="en-US" sz="3200" b="1" dirty="0">
                <a:ea typeface="隶书" pitchFamily="49" charset="-122"/>
              </a:rPr>
              <a:t>课程代号           课程名称             先修课程</a:t>
            </a:r>
          </a:p>
        </p:txBody>
      </p:sp>
    </p:spTree>
  </p:cSld>
  <p:clrMapOvr>
    <a:masterClrMapping/>
  </p:clrMapOvr>
  <p:transition>
    <p:cover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>
            <a:extLst>
              <a:ext uri="{FF2B5EF4-FFF2-40B4-BE49-F238E27FC236}">
                <a16:creationId xmlns:a16="http://schemas.microsoft.com/office/drawing/2014/main" id="{91F3D6F9-CFA9-4026-B27A-56EB49A34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124200"/>
            <a:ext cx="1371600" cy="762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Line 3">
            <a:extLst>
              <a:ext uri="{FF2B5EF4-FFF2-40B4-BE49-F238E27FC236}">
                <a16:creationId xmlns:a16="http://schemas.microsoft.com/office/drawing/2014/main" id="{6357EEBB-BC5C-4931-BF91-0E2CC1375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810000"/>
            <a:ext cx="2971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5121E2F4-247F-4F4A-816E-C63962C7C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590800"/>
            <a:ext cx="1676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A9E2347A-A58F-4678-850A-D3A5A09C2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057400"/>
            <a:ext cx="1752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5293D60E-0F8A-45E9-80C8-5574B54A61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295400"/>
            <a:ext cx="1600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40A8DCE-17BA-4FC1-9C77-FFFF120FF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5181600"/>
            <a:ext cx="4327525" cy="64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ea typeface="隶书" pitchFamily="49" charset="-122"/>
              </a:rPr>
              <a:t>学生课程学习工程图</a:t>
            </a:r>
            <a:endParaRPr lang="zh-CN" altLang="en-US" dirty="0"/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35F3451F-ECDE-4CE0-918B-2680F571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9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C</a:t>
            </a:r>
            <a:r>
              <a:rPr lang="en-US" altLang="zh-CN" b="1"/>
              <a:t>8</a:t>
            </a:r>
            <a:endParaRPr lang="en-US" altLang="zh-CN"/>
          </a:p>
        </p:txBody>
      </p:sp>
      <p:sp>
        <p:nvSpPr>
          <p:cNvPr id="5129" name="Oval 9">
            <a:extLst>
              <a:ext uri="{FF2B5EF4-FFF2-40B4-BE49-F238E27FC236}">
                <a16:creationId xmlns:a16="http://schemas.microsoft.com/office/drawing/2014/main" id="{0A1C86EE-04C5-4B02-802C-336197E0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C</a:t>
            </a:r>
            <a:r>
              <a:rPr lang="en-US" altLang="zh-CN" b="1"/>
              <a:t>3</a:t>
            </a:r>
            <a:endParaRPr lang="en-US" altLang="zh-CN"/>
          </a:p>
        </p:txBody>
      </p:sp>
      <p:sp>
        <p:nvSpPr>
          <p:cNvPr id="5130" name="Oval 10">
            <a:extLst>
              <a:ext uri="{FF2B5EF4-FFF2-40B4-BE49-F238E27FC236}">
                <a16:creationId xmlns:a16="http://schemas.microsoft.com/office/drawing/2014/main" id="{33553C06-682C-4517-8A16-84DF70D1B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C</a:t>
            </a:r>
            <a:r>
              <a:rPr lang="en-US" altLang="zh-CN" b="1"/>
              <a:t>5</a:t>
            </a:r>
            <a:endParaRPr lang="en-US" altLang="zh-CN"/>
          </a:p>
        </p:txBody>
      </p:sp>
      <p:sp>
        <p:nvSpPr>
          <p:cNvPr id="5131" name="Oval 11">
            <a:extLst>
              <a:ext uri="{FF2B5EF4-FFF2-40B4-BE49-F238E27FC236}">
                <a16:creationId xmlns:a16="http://schemas.microsoft.com/office/drawing/2014/main" id="{7FF01AEB-9663-41BF-BDF1-7BC6E55B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C</a:t>
            </a:r>
            <a:r>
              <a:rPr lang="en-US" altLang="zh-CN" b="1"/>
              <a:t>4</a:t>
            </a:r>
            <a:endParaRPr lang="en-US" altLang="zh-CN"/>
          </a:p>
        </p:txBody>
      </p:sp>
      <p:sp>
        <p:nvSpPr>
          <p:cNvPr id="5132" name="Oval 12">
            <a:extLst>
              <a:ext uri="{FF2B5EF4-FFF2-40B4-BE49-F238E27FC236}">
                <a16:creationId xmlns:a16="http://schemas.microsoft.com/office/drawing/2014/main" id="{9D629939-A453-4705-8450-BECCAC84E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99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C</a:t>
            </a:r>
            <a:r>
              <a:rPr lang="en-US" altLang="zh-CN" b="1"/>
              <a:t>9</a:t>
            </a:r>
            <a:endParaRPr lang="en-US" altLang="zh-CN"/>
          </a:p>
        </p:txBody>
      </p:sp>
      <p:sp>
        <p:nvSpPr>
          <p:cNvPr id="5133" name="Oval 13">
            <a:extLst>
              <a:ext uri="{FF2B5EF4-FFF2-40B4-BE49-F238E27FC236}">
                <a16:creationId xmlns:a16="http://schemas.microsoft.com/office/drawing/2014/main" id="{CE10DA75-EF6E-42B2-AE8B-952EE1BA3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C</a:t>
            </a:r>
            <a:r>
              <a:rPr lang="en-US" altLang="zh-CN" b="1"/>
              <a:t>6</a:t>
            </a:r>
            <a:endParaRPr lang="en-US" altLang="zh-CN"/>
          </a:p>
        </p:txBody>
      </p:sp>
      <p:sp>
        <p:nvSpPr>
          <p:cNvPr id="5134" name="Oval 14">
            <a:extLst>
              <a:ext uri="{FF2B5EF4-FFF2-40B4-BE49-F238E27FC236}">
                <a16:creationId xmlns:a16="http://schemas.microsoft.com/office/drawing/2014/main" id="{64C54CB3-F002-491F-B4C8-DB1A0F463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182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C</a:t>
            </a:r>
            <a:r>
              <a:rPr lang="en-US" altLang="zh-CN" b="1"/>
              <a:t>7</a:t>
            </a:r>
            <a:endParaRPr lang="en-US" altLang="zh-CN"/>
          </a:p>
        </p:txBody>
      </p:sp>
      <p:sp>
        <p:nvSpPr>
          <p:cNvPr id="5135" name="Oval 15">
            <a:extLst>
              <a:ext uri="{FF2B5EF4-FFF2-40B4-BE49-F238E27FC236}">
                <a16:creationId xmlns:a16="http://schemas.microsoft.com/office/drawing/2014/main" id="{81400FBC-46B4-4413-8433-1C1CEC65E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75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C</a:t>
            </a:r>
            <a:r>
              <a:rPr lang="en-US" altLang="zh-CN" b="1"/>
              <a:t>1</a:t>
            </a:r>
            <a:endParaRPr lang="en-US" altLang="zh-CN"/>
          </a:p>
        </p:txBody>
      </p:sp>
      <p:sp>
        <p:nvSpPr>
          <p:cNvPr id="5136" name="Oval 16">
            <a:extLst>
              <a:ext uri="{FF2B5EF4-FFF2-40B4-BE49-F238E27FC236}">
                <a16:creationId xmlns:a16="http://schemas.microsoft.com/office/drawing/2014/main" id="{DF8508C6-A27D-4B13-ABDE-127F8D814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C</a:t>
            </a:r>
            <a:r>
              <a:rPr lang="en-US" altLang="zh-CN" b="1"/>
              <a:t>2</a:t>
            </a:r>
            <a:endParaRPr lang="en-US" altLang="zh-CN"/>
          </a:p>
        </p:txBody>
      </p:sp>
      <p:sp>
        <p:nvSpPr>
          <p:cNvPr id="5137" name="Line 17">
            <a:extLst>
              <a:ext uri="{FF2B5EF4-FFF2-40B4-BE49-F238E27FC236}">
                <a16:creationId xmlns:a16="http://schemas.microsoft.com/office/drawing/2014/main" id="{17A352B5-D16E-48A5-9D04-CEAAC0975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219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8" name="Line 18">
            <a:extLst>
              <a:ext uri="{FF2B5EF4-FFF2-40B4-BE49-F238E27FC236}">
                <a16:creationId xmlns:a16="http://schemas.microsoft.com/office/drawing/2014/main" id="{D84FB79D-796F-439A-9BD1-6EE9EBA13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676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" name="Line 19">
            <a:extLst>
              <a:ext uri="{FF2B5EF4-FFF2-40B4-BE49-F238E27FC236}">
                <a16:creationId xmlns:a16="http://schemas.microsoft.com/office/drawing/2014/main" id="{158808C3-0DD9-43F3-8151-CCC50AC6AA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124200"/>
            <a:ext cx="3810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" name="Line 20">
            <a:extLst>
              <a:ext uri="{FF2B5EF4-FFF2-40B4-BE49-F238E27FC236}">
                <a16:creationId xmlns:a16="http://schemas.microsoft.com/office/drawing/2014/main" id="{48D5BB03-1611-4DA2-AF8C-773E3B22B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295400"/>
            <a:ext cx="1676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21">
            <a:extLst>
              <a:ext uri="{FF2B5EF4-FFF2-40B4-BE49-F238E27FC236}">
                <a16:creationId xmlns:a16="http://schemas.microsoft.com/office/drawing/2014/main" id="{1F2BA6D6-F930-427E-8140-57538C1A0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2209800"/>
            <a:ext cx="1447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Line 22">
            <a:extLst>
              <a:ext uri="{FF2B5EF4-FFF2-40B4-BE49-F238E27FC236}">
                <a16:creationId xmlns:a16="http://schemas.microsoft.com/office/drawing/2014/main" id="{9AF3AF50-D7BE-465C-8D5D-32C2F075A6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114800"/>
            <a:ext cx="2286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F9BA7-203E-4E87-8186-BACF6107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075"/>
            <a:ext cx="10515600" cy="55768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图论（</a:t>
            </a:r>
            <a:r>
              <a:rPr lang="en-US" altLang="zh-CN" b="1" dirty="0"/>
              <a:t>graph theory</a:t>
            </a:r>
            <a:r>
              <a:rPr lang="zh-CN" altLang="en-US" b="1" dirty="0"/>
              <a:t>） 是数学的一个分支，它以 图 为研究的对象。</a:t>
            </a:r>
          </a:p>
          <a:p>
            <a:pPr marL="0" indent="0">
              <a:buNone/>
            </a:pPr>
            <a:r>
              <a:rPr lang="zh-CN" altLang="en-US" b="1" dirty="0"/>
              <a:t>图论本身是应用数学的一部分，历史上图论曾经被很多数学家各自独立建立过。关于图论的早文字记 载早出现在欧拉 </a:t>
            </a:r>
            <a:r>
              <a:rPr lang="en-US" altLang="zh-CN" b="1" dirty="0"/>
              <a:t>1736 </a:t>
            </a:r>
            <a:r>
              <a:rPr lang="zh-CN" altLang="en-US" b="1" dirty="0"/>
              <a:t>年的论著中，也就是著名的柯尼斯堡（</a:t>
            </a:r>
            <a:r>
              <a:rPr lang="en-US" altLang="zh-CN" b="1" dirty="0"/>
              <a:t>Konigsberg</a:t>
            </a:r>
            <a:r>
              <a:rPr lang="zh-CN" altLang="en-US" b="1" dirty="0"/>
              <a:t>）问题（七桥问题）。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3DD639-5255-4623-BC2D-0E8365F5B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769393"/>
            <a:ext cx="6724650" cy="33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145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48731A-8C46-4CF4-BE54-DC476B22B996}"/>
              </a:ext>
            </a:extLst>
          </p:cNvPr>
          <p:cNvSpPr txBox="1"/>
          <p:nvPr/>
        </p:nvSpPr>
        <p:spPr>
          <a:xfrm>
            <a:off x="1409700" y="914400"/>
            <a:ext cx="906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很显然，这样的有向图中是不应该出现环的，因为那就意味着有课程以自己为先修课程。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因此，我们需要判断给定有向无环图是否有环。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检测的一种方法是构造它的拓扑有序序列。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即将各个顶点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代表各个活动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排列成一个线性有序的序列，使得所有应存在的前驱和后继关系都能得到满足。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这种构造全部顶点的拓扑有序序列的运算就叫做拓扑排序。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37573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3351C43-5C02-48B5-AAD4-AA28B3E67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7774" y="695325"/>
            <a:ext cx="34290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dirty="0">
                <a:latin typeface="+mn-ea"/>
                <a:ea typeface="+mn-ea"/>
              </a:rPr>
              <a:t>具体实现步骤：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8FEFE6A-5B8E-42E7-B481-C64A269CD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7774" y="1695450"/>
            <a:ext cx="9344025" cy="4238625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b="1" dirty="0">
                <a:latin typeface="+mn-ea"/>
              </a:rPr>
              <a:t>① </a:t>
            </a:r>
            <a:r>
              <a:rPr lang="zh-CN" altLang="en-US" sz="2400" b="1" dirty="0">
                <a:latin typeface="+mn-ea"/>
              </a:rPr>
              <a:t>输入有向无环图。令 </a:t>
            </a:r>
            <a:r>
              <a:rPr lang="en-US" altLang="zh-CN" sz="2400" b="1" dirty="0">
                <a:latin typeface="+mn-ea"/>
              </a:rPr>
              <a:t>n </a:t>
            </a:r>
            <a:r>
              <a:rPr lang="zh-CN" altLang="en-US" sz="2400" b="1" dirty="0">
                <a:latin typeface="+mn-ea"/>
              </a:rPr>
              <a:t>为顶点个数。	</a:t>
            </a:r>
            <a:endParaRPr lang="en-US" altLang="zh-CN" sz="2400" b="1" dirty="0">
              <a:latin typeface="+mn-ea"/>
            </a:endParaRP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zh-CN" altLang="en-US" sz="2400" b="1" dirty="0">
              <a:latin typeface="+mn-ea"/>
            </a:endParaRP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400" b="1" dirty="0">
                <a:latin typeface="+mn-ea"/>
              </a:rPr>
              <a:t>② 在图中选一个没有直接前驱的顶点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zh-CN" altLang="en-US" sz="2400" b="1" dirty="0">
                <a:latin typeface="+mn-ea"/>
              </a:rPr>
              <a:t>并输出之</a:t>
            </a:r>
            <a:r>
              <a:rPr lang="en-US" altLang="zh-CN" sz="2400" b="1" dirty="0">
                <a:latin typeface="+mn-ea"/>
              </a:rPr>
              <a:t>; 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zh-CN" sz="2400" b="1" dirty="0">
              <a:latin typeface="+mn-ea"/>
            </a:endParaRP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b="1" dirty="0">
                <a:latin typeface="+mn-ea"/>
              </a:rPr>
              <a:t>③ </a:t>
            </a:r>
            <a:r>
              <a:rPr lang="zh-CN" altLang="en-US" sz="2400" b="1" dirty="0">
                <a:latin typeface="+mn-ea"/>
              </a:rPr>
              <a:t>从图中删去该顶点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zh-CN" altLang="en-US" sz="2400" b="1" dirty="0">
                <a:latin typeface="+mn-ea"/>
              </a:rPr>
              <a:t>同时删去所有它发出的有向边</a:t>
            </a:r>
            <a:r>
              <a:rPr lang="en-US" altLang="zh-CN" sz="2400" b="1" dirty="0">
                <a:latin typeface="+mn-ea"/>
              </a:rPr>
              <a:t>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zh-CN" sz="2400" b="1" dirty="0">
              <a:latin typeface="+mn-ea"/>
            </a:endParaRP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b="1" dirty="0">
                <a:latin typeface="+mn-ea"/>
              </a:rPr>
              <a:t>④ </a:t>
            </a:r>
            <a:r>
              <a:rPr lang="zh-CN" altLang="en-US" sz="2400" b="1" dirty="0">
                <a:latin typeface="+mn-ea"/>
              </a:rPr>
              <a:t>重复以上 ②、③步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zh-CN" altLang="en-US" sz="2400" b="1" dirty="0">
                <a:latin typeface="+mn-ea"/>
              </a:rPr>
              <a:t>直到</a:t>
            </a:r>
          </a:p>
          <a:p>
            <a:pPr lvl="1" eaLnBrk="1" hangingPunct="1">
              <a:spcBef>
                <a:spcPct val="0"/>
              </a:spcBef>
              <a:buClr>
                <a:srgbClr val="990099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 全部顶点均已输出，拓扑有序序列形成，拓扑排序完成；或</a:t>
            </a:r>
          </a:p>
          <a:p>
            <a:pPr lvl="1" eaLnBrk="1" hangingPunct="1">
              <a:spcBef>
                <a:spcPct val="0"/>
              </a:spcBef>
              <a:buClr>
                <a:srgbClr val="990099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 图中还有未输出的顶点</a:t>
            </a:r>
            <a:r>
              <a:rPr lang="en-US" altLang="zh-CN" b="1" dirty="0">
                <a:latin typeface="+mn-ea"/>
              </a:rPr>
              <a:t>, </a:t>
            </a:r>
            <a:r>
              <a:rPr lang="zh-CN" altLang="en-US" b="1" dirty="0">
                <a:latin typeface="+mn-ea"/>
              </a:rPr>
              <a:t>但已跳出处理循环。说明图中还剩下一些顶点</a:t>
            </a:r>
            <a:r>
              <a:rPr lang="en-US" altLang="zh-CN" b="1" dirty="0">
                <a:latin typeface="+mn-ea"/>
              </a:rPr>
              <a:t>, </a:t>
            </a:r>
            <a:r>
              <a:rPr lang="zh-CN" altLang="en-US" b="1" dirty="0">
                <a:latin typeface="+mn-ea"/>
              </a:rPr>
              <a:t>它们都有直接前驱。这时网络中必存在有向环。</a:t>
            </a:r>
          </a:p>
        </p:txBody>
      </p:sp>
    </p:spTree>
  </p:cSld>
  <p:clrMapOvr>
    <a:masterClrMapping/>
  </p:clrMapOvr>
  <p:transition>
    <p:cover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DC323B1F-C5F3-4AFC-9D54-8A919F515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A7A9ED45-075F-447A-BFA2-F34890452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295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C252CA8E-32EA-4E7F-9CB0-A43CD81BD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DFFFC0CA-E85C-4761-9724-44D310C8A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600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CB0BCA39-983B-465E-9065-F3E04083FD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1524000"/>
            <a:ext cx="1143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DE267A8F-F87B-4AE6-8573-597770DA2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819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88DBCF29-D42A-4888-8B13-C09389593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600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D3ED4D01-5BD6-4444-8148-2ED350B58E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14478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60688709-5A91-4898-9293-5EFAB4C4F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600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C0B942E9-7AB7-46EF-849A-419C1B579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295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AE5B8C74-7051-46AA-A8C2-7D3F05904E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82000" y="15240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D818DC52-CC54-4298-AFC3-3890EBF99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1295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E80D31A1-F5B3-46A2-B0E3-D5B3076AE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600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Line 15">
            <a:extLst>
              <a:ext uri="{FF2B5EF4-FFF2-40B4-BE49-F238E27FC236}">
                <a16:creationId xmlns:a16="http://schemas.microsoft.com/office/drawing/2014/main" id="{CF3E1733-8D75-4ED7-8471-60D418901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600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Line 16">
            <a:extLst>
              <a:ext uri="{FF2B5EF4-FFF2-40B4-BE49-F238E27FC236}">
                <a16:creationId xmlns:a16="http://schemas.microsoft.com/office/drawing/2014/main" id="{BDD78498-3C44-4994-A1B1-F95235612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2819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7" name="Line 17">
            <a:extLst>
              <a:ext uri="{FF2B5EF4-FFF2-40B4-BE49-F238E27FC236}">
                <a16:creationId xmlns:a16="http://schemas.microsoft.com/office/drawing/2014/main" id="{CE08B0CA-5842-4A77-8519-0462D576EE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1800" y="15240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8" name="Line 18">
            <a:extLst>
              <a:ext uri="{FF2B5EF4-FFF2-40B4-BE49-F238E27FC236}">
                <a16:creationId xmlns:a16="http://schemas.microsoft.com/office/drawing/2014/main" id="{9C69323D-B2BA-4E46-980B-0408CB7FA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191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Line 19">
            <a:extLst>
              <a:ext uri="{FF2B5EF4-FFF2-40B4-BE49-F238E27FC236}">
                <a16:creationId xmlns:a16="http://schemas.microsoft.com/office/drawing/2014/main" id="{925C42A5-4A54-4C51-AAE7-423DA0779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495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" name="Line 20">
            <a:extLst>
              <a:ext uri="{FF2B5EF4-FFF2-40B4-BE49-F238E27FC236}">
                <a16:creationId xmlns:a16="http://schemas.microsoft.com/office/drawing/2014/main" id="{FDE15DCA-AA81-4275-9C9D-48DD250CB8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3434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1" name="Line 21">
            <a:extLst>
              <a:ext uri="{FF2B5EF4-FFF2-40B4-BE49-F238E27FC236}">
                <a16:creationId xmlns:a16="http://schemas.microsoft.com/office/drawing/2014/main" id="{4FD263E0-797D-4D6E-8A9D-A01A40A09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191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2" name="Line 22">
            <a:extLst>
              <a:ext uri="{FF2B5EF4-FFF2-40B4-BE49-F238E27FC236}">
                <a16:creationId xmlns:a16="http://schemas.microsoft.com/office/drawing/2014/main" id="{6D4968B6-9AC8-46C2-9770-840256DFF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95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3" name="Line 23">
            <a:extLst>
              <a:ext uri="{FF2B5EF4-FFF2-40B4-BE49-F238E27FC236}">
                <a16:creationId xmlns:a16="http://schemas.microsoft.com/office/drawing/2014/main" id="{E3F7F703-CA15-419C-B9AC-8588098AC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4495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4" name="Line 24">
            <a:extLst>
              <a:ext uri="{FF2B5EF4-FFF2-40B4-BE49-F238E27FC236}">
                <a16:creationId xmlns:a16="http://schemas.microsoft.com/office/drawing/2014/main" id="{E92F8A8B-DF2D-46B5-83F4-C07B7CB71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191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5" name="Line 25">
            <a:extLst>
              <a:ext uri="{FF2B5EF4-FFF2-40B4-BE49-F238E27FC236}">
                <a16:creationId xmlns:a16="http://schemas.microsoft.com/office/drawing/2014/main" id="{B88A8BCE-0976-4DCF-A30F-BF7CF000B7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82000" y="43434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6" name="Text Box 26">
            <a:extLst>
              <a:ext uri="{FF2B5EF4-FFF2-40B4-BE49-F238E27FC236}">
                <a16:creationId xmlns:a16="http://schemas.microsoft.com/office/drawing/2014/main" id="{68A3D42F-8329-42E2-B361-40353301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81113" y="20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67" name="Oval 27">
            <a:extLst>
              <a:ext uri="{FF2B5EF4-FFF2-40B4-BE49-F238E27FC236}">
                <a16:creationId xmlns:a16="http://schemas.microsoft.com/office/drawing/2014/main" id="{46A52516-ABFE-455F-8DD7-3E41B675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066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C0</a:t>
            </a:r>
            <a:endParaRPr lang="en-US" altLang="zh-CN"/>
          </a:p>
        </p:txBody>
      </p:sp>
      <p:sp>
        <p:nvSpPr>
          <p:cNvPr id="10268" name="Oval 28">
            <a:extLst>
              <a:ext uri="{FF2B5EF4-FFF2-40B4-BE49-F238E27FC236}">
                <a16:creationId xmlns:a16="http://schemas.microsoft.com/office/drawing/2014/main" id="{1333A69C-7FE2-4483-99DB-AF7432490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66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C1</a:t>
            </a:r>
            <a:endParaRPr lang="en-US" altLang="zh-CN"/>
          </a:p>
        </p:txBody>
      </p:sp>
      <p:sp>
        <p:nvSpPr>
          <p:cNvPr id="10269" name="Oval 29">
            <a:extLst>
              <a:ext uri="{FF2B5EF4-FFF2-40B4-BE49-F238E27FC236}">
                <a16:creationId xmlns:a16="http://schemas.microsoft.com/office/drawing/2014/main" id="{443C4FB2-F759-4286-BE83-538150715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066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C4</a:t>
            </a:r>
            <a:endParaRPr lang="en-US" altLang="zh-CN"/>
          </a:p>
        </p:txBody>
      </p:sp>
      <p:sp>
        <p:nvSpPr>
          <p:cNvPr id="10270" name="Oval 30">
            <a:extLst>
              <a:ext uri="{FF2B5EF4-FFF2-40B4-BE49-F238E27FC236}">
                <a16:creationId xmlns:a16="http://schemas.microsoft.com/office/drawing/2014/main" id="{789A7E2E-C8A3-4CB2-AE7F-D0DA248E2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14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C3</a:t>
            </a:r>
            <a:endParaRPr lang="en-US" altLang="zh-CN"/>
          </a:p>
        </p:txBody>
      </p:sp>
      <p:sp>
        <p:nvSpPr>
          <p:cNvPr id="10271" name="Oval 31">
            <a:extLst>
              <a:ext uri="{FF2B5EF4-FFF2-40B4-BE49-F238E27FC236}">
                <a16:creationId xmlns:a16="http://schemas.microsoft.com/office/drawing/2014/main" id="{461FF962-B6F7-4529-AA9B-40B30327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514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C2</a:t>
            </a:r>
            <a:endParaRPr lang="en-US" altLang="zh-CN"/>
          </a:p>
        </p:txBody>
      </p:sp>
      <p:sp>
        <p:nvSpPr>
          <p:cNvPr id="10272" name="Oval 32">
            <a:extLst>
              <a:ext uri="{FF2B5EF4-FFF2-40B4-BE49-F238E27FC236}">
                <a16:creationId xmlns:a16="http://schemas.microsoft.com/office/drawing/2014/main" id="{E4D4FC91-5C6A-42E7-8F84-162D07886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C5</a:t>
            </a:r>
            <a:endParaRPr lang="en-US" altLang="zh-CN"/>
          </a:p>
        </p:txBody>
      </p:sp>
      <p:sp>
        <p:nvSpPr>
          <p:cNvPr id="10273" name="Rectangle 33">
            <a:extLst>
              <a:ext uri="{FF2B5EF4-FFF2-40B4-BE49-F238E27FC236}">
                <a16:creationId xmlns:a16="http://schemas.microsoft.com/office/drawing/2014/main" id="{A523396E-98F4-4397-8D57-19435B743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拓扑排序的过程</a:t>
            </a:r>
          </a:p>
        </p:txBody>
      </p:sp>
      <p:sp>
        <p:nvSpPr>
          <p:cNvPr id="10274" name="Text Box 34">
            <a:extLst>
              <a:ext uri="{FF2B5EF4-FFF2-40B4-BE49-F238E27FC236}">
                <a16:creationId xmlns:a16="http://schemas.microsoft.com/office/drawing/2014/main" id="{1C0C92B1-D6E0-408A-B21A-B8F0E570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3154364"/>
            <a:ext cx="23535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(a) </a:t>
            </a:r>
            <a:r>
              <a:rPr lang="zh-CN" altLang="en-US" b="1" dirty="0">
                <a:latin typeface="+mn-ea"/>
                <a:ea typeface="+mn-ea"/>
              </a:rPr>
              <a:t>有向无环图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10275" name="Oval 35">
            <a:extLst>
              <a:ext uri="{FF2B5EF4-FFF2-40B4-BE49-F238E27FC236}">
                <a16:creationId xmlns:a16="http://schemas.microsoft.com/office/drawing/2014/main" id="{5EE55230-8986-4725-A954-7508D86D5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066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C4</a:t>
            </a:r>
            <a:endParaRPr lang="en-US" altLang="zh-CN"/>
          </a:p>
        </p:txBody>
      </p:sp>
      <p:sp>
        <p:nvSpPr>
          <p:cNvPr id="10276" name="Oval 36">
            <a:extLst>
              <a:ext uri="{FF2B5EF4-FFF2-40B4-BE49-F238E27FC236}">
                <a16:creationId xmlns:a16="http://schemas.microsoft.com/office/drawing/2014/main" id="{267060BE-9463-43E4-8512-CAC4CAD5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514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C5</a:t>
            </a:r>
            <a:endParaRPr lang="en-US" altLang="zh-CN"/>
          </a:p>
        </p:txBody>
      </p:sp>
      <p:sp>
        <p:nvSpPr>
          <p:cNvPr id="10277" name="Oval 37">
            <a:extLst>
              <a:ext uri="{FF2B5EF4-FFF2-40B4-BE49-F238E27FC236}">
                <a16:creationId xmlns:a16="http://schemas.microsoft.com/office/drawing/2014/main" id="{39487154-F82D-44F0-B917-58C8F0CF9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066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C1</a:t>
            </a:r>
            <a:endParaRPr lang="en-US" altLang="zh-CN"/>
          </a:p>
        </p:txBody>
      </p:sp>
      <p:sp>
        <p:nvSpPr>
          <p:cNvPr id="10278" name="Oval 38">
            <a:extLst>
              <a:ext uri="{FF2B5EF4-FFF2-40B4-BE49-F238E27FC236}">
                <a16:creationId xmlns:a16="http://schemas.microsoft.com/office/drawing/2014/main" id="{7D5FBAFD-546F-4A97-BE06-2B7A8E4D3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066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C0</a:t>
            </a:r>
            <a:endParaRPr lang="en-US" altLang="zh-CN"/>
          </a:p>
        </p:txBody>
      </p:sp>
      <p:sp>
        <p:nvSpPr>
          <p:cNvPr id="10279" name="Oval 39">
            <a:extLst>
              <a:ext uri="{FF2B5EF4-FFF2-40B4-BE49-F238E27FC236}">
                <a16:creationId xmlns:a16="http://schemas.microsoft.com/office/drawing/2014/main" id="{5EB9768D-1E6E-4909-AFF5-9895D39D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14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C3</a:t>
            </a:r>
            <a:endParaRPr lang="en-US" altLang="zh-CN"/>
          </a:p>
        </p:txBody>
      </p:sp>
      <p:sp>
        <p:nvSpPr>
          <p:cNvPr id="10280" name="Text Box 40">
            <a:extLst>
              <a:ext uri="{FF2B5EF4-FFF2-40B4-BE49-F238E27FC236}">
                <a16:creationId xmlns:a16="http://schemas.microsoft.com/office/drawing/2014/main" id="{CB14769A-07F2-405B-AE80-FE80BA5C9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8436" y="3121967"/>
            <a:ext cx="23551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(b) </a:t>
            </a:r>
            <a:r>
              <a:rPr lang="zh-CN" altLang="en-US" b="1" dirty="0">
                <a:latin typeface="+mn-ea"/>
                <a:ea typeface="+mn-ea"/>
              </a:rPr>
              <a:t>输出顶点</a:t>
            </a:r>
            <a:r>
              <a:rPr lang="en-US" altLang="zh-CN" b="1" dirty="0">
                <a:latin typeface="+mn-ea"/>
                <a:ea typeface="+mn-ea"/>
              </a:rPr>
              <a:t>C2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10281" name="Oval 41">
            <a:extLst>
              <a:ext uri="{FF2B5EF4-FFF2-40B4-BE49-F238E27FC236}">
                <a16:creationId xmlns:a16="http://schemas.microsoft.com/office/drawing/2014/main" id="{1D4F61F6-0269-4490-B690-05FF8148D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C1</a:t>
            </a:r>
            <a:endParaRPr lang="en-US" altLang="zh-CN" dirty="0"/>
          </a:p>
        </p:txBody>
      </p:sp>
      <p:sp>
        <p:nvSpPr>
          <p:cNvPr id="10282" name="Oval 42">
            <a:extLst>
              <a:ext uri="{FF2B5EF4-FFF2-40B4-BE49-F238E27FC236}">
                <a16:creationId xmlns:a16="http://schemas.microsoft.com/office/drawing/2014/main" id="{16503E07-6CC2-4621-B96E-64AAA53A3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962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C4</a:t>
            </a:r>
            <a:endParaRPr lang="en-US" altLang="zh-CN" dirty="0"/>
          </a:p>
        </p:txBody>
      </p:sp>
      <p:sp>
        <p:nvSpPr>
          <p:cNvPr id="10283" name="Oval 43">
            <a:extLst>
              <a:ext uri="{FF2B5EF4-FFF2-40B4-BE49-F238E27FC236}">
                <a16:creationId xmlns:a16="http://schemas.microsoft.com/office/drawing/2014/main" id="{E204432E-3B18-4C2A-8F1F-19777E48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410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C5</a:t>
            </a:r>
            <a:endParaRPr lang="en-US" altLang="zh-CN" dirty="0"/>
          </a:p>
        </p:txBody>
      </p:sp>
      <p:sp>
        <p:nvSpPr>
          <p:cNvPr id="10284" name="Oval 44">
            <a:extLst>
              <a:ext uri="{FF2B5EF4-FFF2-40B4-BE49-F238E27FC236}">
                <a16:creationId xmlns:a16="http://schemas.microsoft.com/office/drawing/2014/main" id="{F2F272AD-5C28-4FE8-AEBF-2E34311F6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10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C3</a:t>
            </a:r>
            <a:endParaRPr lang="en-US" altLang="zh-CN" dirty="0"/>
          </a:p>
        </p:txBody>
      </p:sp>
      <p:sp>
        <p:nvSpPr>
          <p:cNvPr id="10285" name="Text Box 45">
            <a:extLst>
              <a:ext uri="{FF2B5EF4-FFF2-40B4-BE49-F238E27FC236}">
                <a16:creationId xmlns:a16="http://schemas.microsoft.com/office/drawing/2014/main" id="{B52D3FDB-7718-4DD1-8DC4-39D62A2B6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19800"/>
            <a:ext cx="23551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(c) </a:t>
            </a:r>
            <a:r>
              <a:rPr lang="zh-CN" altLang="en-US" b="1" dirty="0">
                <a:latin typeface="+mn-ea"/>
                <a:ea typeface="+mn-ea"/>
              </a:rPr>
              <a:t>输出顶点</a:t>
            </a:r>
            <a:r>
              <a:rPr lang="en-US" altLang="zh-CN" b="1" dirty="0">
                <a:latin typeface="+mn-ea"/>
                <a:ea typeface="+mn-ea"/>
              </a:rPr>
              <a:t>C0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10286" name="Oval 46">
            <a:extLst>
              <a:ext uri="{FF2B5EF4-FFF2-40B4-BE49-F238E27FC236}">
                <a16:creationId xmlns:a16="http://schemas.microsoft.com/office/drawing/2014/main" id="{7A52F8A3-D17B-4F68-B19E-56B9E1FC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514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C2</a:t>
            </a:r>
            <a:endParaRPr lang="en-US" altLang="zh-CN"/>
          </a:p>
        </p:txBody>
      </p:sp>
      <p:sp>
        <p:nvSpPr>
          <p:cNvPr id="10287" name="Oval 47">
            <a:extLst>
              <a:ext uri="{FF2B5EF4-FFF2-40B4-BE49-F238E27FC236}">
                <a16:creationId xmlns:a16="http://schemas.microsoft.com/office/drawing/2014/main" id="{AAA42E5C-4ECC-4AF5-8BE4-280DB15D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962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C0</a:t>
            </a:r>
            <a:endParaRPr lang="en-US" altLang="zh-CN" dirty="0"/>
          </a:p>
        </p:txBody>
      </p:sp>
      <p:sp>
        <p:nvSpPr>
          <p:cNvPr id="10288" name="Oval 48">
            <a:extLst>
              <a:ext uri="{FF2B5EF4-FFF2-40B4-BE49-F238E27FC236}">
                <a16:creationId xmlns:a16="http://schemas.microsoft.com/office/drawing/2014/main" id="{4B1768A2-1D59-4E13-B27B-07A9E321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3962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C4</a:t>
            </a:r>
            <a:endParaRPr lang="en-US" altLang="zh-CN" dirty="0"/>
          </a:p>
        </p:txBody>
      </p:sp>
      <p:sp>
        <p:nvSpPr>
          <p:cNvPr id="10289" name="Oval 49">
            <a:extLst>
              <a:ext uri="{FF2B5EF4-FFF2-40B4-BE49-F238E27FC236}">
                <a16:creationId xmlns:a16="http://schemas.microsoft.com/office/drawing/2014/main" id="{2CA46347-4B2C-40D0-ADB8-E6ED8DA8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5410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C5</a:t>
            </a:r>
            <a:endParaRPr lang="en-US" altLang="zh-CN"/>
          </a:p>
        </p:txBody>
      </p:sp>
      <p:sp>
        <p:nvSpPr>
          <p:cNvPr id="10290" name="Oval 50">
            <a:extLst>
              <a:ext uri="{FF2B5EF4-FFF2-40B4-BE49-F238E27FC236}">
                <a16:creationId xmlns:a16="http://schemas.microsoft.com/office/drawing/2014/main" id="{EA3442EC-3409-4B69-8949-7022EB31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962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C1</a:t>
            </a:r>
            <a:endParaRPr lang="en-US" altLang="zh-CN" dirty="0"/>
          </a:p>
        </p:txBody>
      </p:sp>
      <p:sp>
        <p:nvSpPr>
          <p:cNvPr id="10291" name="Oval 51">
            <a:extLst>
              <a:ext uri="{FF2B5EF4-FFF2-40B4-BE49-F238E27FC236}">
                <a16:creationId xmlns:a16="http://schemas.microsoft.com/office/drawing/2014/main" id="{92B278CF-F891-490D-A0A6-74D3807E8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10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C3</a:t>
            </a:r>
            <a:endParaRPr lang="en-US" altLang="zh-CN" dirty="0"/>
          </a:p>
        </p:txBody>
      </p:sp>
      <p:sp>
        <p:nvSpPr>
          <p:cNvPr id="10292" name="Text Box 52">
            <a:extLst>
              <a:ext uri="{FF2B5EF4-FFF2-40B4-BE49-F238E27FC236}">
                <a16:creationId xmlns:a16="http://schemas.microsoft.com/office/drawing/2014/main" id="{8973527A-7B26-4560-9382-4A6643195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868" y="6019800"/>
            <a:ext cx="23551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(d) </a:t>
            </a:r>
            <a:r>
              <a:rPr lang="zh-CN" altLang="en-US" b="1" dirty="0">
                <a:latin typeface="+mn-ea"/>
                <a:ea typeface="+mn-ea"/>
              </a:rPr>
              <a:t>输出顶点</a:t>
            </a:r>
            <a:r>
              <a:rPr lang="en-US" altLang="zh-CN" b="1" dirty="0">
                <a:latin typeface="+mn-ea"/>
                <a:ea typeface="+mn-ea"/>
              </a:rPr>
              <a:t>C3</a:t>
            </a:r>
            <a:endParaRPr lang="en-US" altLang="zh-CN" sz="180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cover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8B4F312E-5591-4779-B912-728001663E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7620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Line 3">
            <a:extLst>
              <a:ext uri="{FF2B5EF4-FFF2-40B4-BE49-F238E27FC236}">
                <a16:creationId xmlns:a16="http://schemas.microsoft.com/office/drawing/2014/main" id="{A42C00A4-03CF-4B5A-BFCD-DF1CDCC60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609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698E945A-3516-4049-B0E5-BEABBA9DD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914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510BA942-93C3-4DC8-8C46-D3425D9988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7620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C34202F7-EFA3-4D3E-9E2C-752E9C851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81113" y="20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8154602E-B8BF-4A16-9DC3-F0283DEB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81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C1</a:t>
            </a:r>
            <a:endParaRPr lang="en-US" altLang="zh-CN"/>
          </a:p>
        </p:txBody>
      </p:sp>
      <p:sp>
        <p:nvSpPr>
          <p:cNvPr id="11272" name="Oval 8">
            <a:extLst>
              <a:ext uri="{FF2B5EF4-FFF2-40B4-BE49-F238E27FC236}">
                <a16:creationId xmlns:a16="http://schemas.microsoft.com/office/drawing/2014/main" id="{EF7C15DB-E2AB-4F17-BC4D-BFB97E6D9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C4</a:t>
            </a:r>
            <a:endParaRPr lang="en-US" altLang="zh-CN" dirty="0"/>
          </a:p>
        </p:txBody>
      </p:sp>
      <p:sp>
        <p:nvSpPr>
          <p:cNvPr id="11273" name="Oval 9">
            <a:extLst>
              <a:ext uri="{FF2B5EF4-FFF2-40B4-BE49-F238E27FC236}">
                <a16:creationId xmlns:a16="http://schemas.microsoft.com/office/drawing/2014/main" id="{085ABD56-0A85-4F2D-913A-C01DDF0E2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28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C5</a:t>
            </a:r>
            <a:endParaRPr lang="en-US" altLang="zh-CN"/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39E058F7-C857-4868-8294-1FF43DC5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2438400"/>
            <a:ext cx="23551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(e) </a:t>
            </a:r>
            <a:r>
              <a:rPr lang="zh-CN" altLang="en-US" b="1" dirty="0">
                <a:latin typeface="+mn-ea"/>
                <a:ea typeface="+mn-ea"/>
              </a:rPr>
              <a:t>输出顶点</a:t>
            </a:r>
            <a:r>
              <a:rPr lang="en-US" altLang="zh-CN" b="1" dirty="0">
                <a:latin typeface="+mn-ea"/>
                <a:ea typeface="+mn-ea"/>
              </a:rPr>
              <a:t>C4</a:t>
            </a:r>
          </a:p>
        </p:txBody>
      </p:sp>
      <p:sp>
        <p:nvSpPr>
          <p:cNvPr id="11275" name="Oval 11">
            <a:extLst>
              <a:ext uri="{FF2B5EF4-FFF2-40B4-BE49-F238E27FC236}">
                <a16:creationId xmlns:a16="http://schemas.microsoft.com/office/drawing/2014/main" id="{D6467B6C-5A2C-4549-9F16-F8B35DE2D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1828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C5</a:t>
            </a:r>
            <a:endParaRPr lang="en-US" altLang="zh-CN"/>
          </a:p>
        </p:txBody>
      </p:sp>
      <p:sp>
        <p:nvSpPr>
          <p:cNvPr id="11276" name="Oval 12">
            <a:extLst>
              <a:ext uri="{FF2B5EF4-FFF2-40B4-BE49-F238E27FC236}">
                <a16:creationId xmlns:a16="http://schemas.microsoft.com/office/drawing/2014/main" id="{7A52FB92-992A-4AB9-B7FF-AA2419BFD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1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C1</a:t>
            </a:r>
            <a:endParaRPr lang="en-US" altLang="zh-CN" dirty="0"/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930F3ED4-8624-48CD-AB41-A08E49F5C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2521744"/>
            <a:ext cx="23551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(f) </a:t>
            </a:r>
            <a:r>
              <a:rPr lang="zh-CN" altLang="en-US" b="1" dirty="0">
                <a:latin typeface="+mn-ea"/>
                <a:ea typeface="+mn-ea"/>
              </a:rPr>
              <a:t>输出顶点</a:t>
            </a:r>
            <a:r>
              <a:rPr lang="en-US" altLang="zh-CN" b="1" dirty="0">
                <a:latin typeface="+mn-ea"/>
                <a:ea typeface="+mn-ea"/>
              </a:rPr>
              <a:t>C1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11278" name="Oval 14">
            <a:extLst>
              <a:ext uri="{FF2B5EF4-FFF2-40B4-BE49-F238E27FC236}">
                <a16:creationId xmlns:a16="http://schemas.microsoft.com/office/drawing/2014/main" id="{1FBDBCC3-C8A0-42B8-B5E5-73254D1CF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C5</a:t>
            </a:r>
            <a:endParaRPr lang="en-US" altLang="zh-CN" dirty="0"/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CE7265A1-6B7D-4CE9-8B74-AE12A4441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886200"/>
            <a:ext cx="23551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(g) </a:t>
            </a:r>
            <a:r>
              <a:rPr lang="zh-CN" altLang="en-US" b="1" dirty="0">
                <a:latin typeface="+mn-ea"/>
                <a:ea typeface="+mn-ea"/>
              </a:rPr>
              <a:t>输出顶点</a:t>
            </a:r>
            <a:r>
              <a:rPr lang="en-US" altLang="zh-CN" b="1" dirty="0">
                <a:latin typeface="+mn-ea"/>
                <a:ea typeface="+mn-ea"/>
              </a:rPr>
              <a:t>C5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87056" name="Text Box 16">
            <a:extLst>
              <a:ext uri="{FF2B5EF4-FFF2-40B4-BE49-F238E27FC236}">
                <a16:creationId xmlns:a16="http://schemas.microsoft.com/office/drawing/2014/main" id="{32C97DE8-AABC-4737-87B8-25492AD9B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4511676"/>
            <a:ext cx="8778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    </a:t>
            </a:r>
            <a:r>
              <a:rPr lang="zh-CN" altLang="en-US" sz="2400" b="1" dirty="0">
                <a:latin typeface="+mn-ea"/>
              </a:rPr>
              <a:t>最后得到的拓扑有序序列为 </a:t>
            </a:r>
            <a:r>
              <a:rPr lang="en-US" altLang="zh-CN" sz="2400" b="1" dirty="0">
                <a:latin typeface="+mn-ea"/>
              </a:rPr>
              <a:t>C</a:t>
            </a:r>
            <a:r>
              <a:rPr lang="en-US" altLang="zh-CN" sz="2400" b="1" baseline="-25000" dirty="0">
                <a:latin typeface="+mn-ea"/>
              </a:rPr>
              <a:t>2</a:t>
            </a:r>
            <a:r>
              <a:rPr lang="en-US" altLang="zh-CN" sz="2400" b="1" dirty="0">
                <a:latin typeface="+mn-ea"/>
              </a:rPr>
              <a:t> , C</a:t>
            </a:r>
            <a:r>
              <a:rPr lang="en-US" altLang="zh-CN" sz="2400" b="1" baseline="-25000" dirty="0">
                <a:latin typeface="+mn-ea"/>
              </a:rPr>
              <a:t>0</a:t>
            </a:r>
            <a:r>
              <a:rPr lang="en-US" altLang="zh-CN" sz="2400" b="1" dirty="0">
                <a:latin typeface="+mn-ea"/>
              </a:rPr>
              <a:t> , C</a:t>
            </a:r>
            <a:r>
              <a:rPr lang="en-US" altLang="zh-CN" sz="2400" b="1" baseline="-25000" dirty="0">
                <a:latin typeface="+mn-ea"/>
              </a:rPr>
              <a:t>3</a:t>
            </a:r>
            <a:r>
              <a:rPr lang="en-US" altLang="zh-CN" sz="2400" b="1" dirty="0">
                <a:latin typeface="+mn-ea"/>
              </a:rPr>
              <a:t> , C</a:t>
            </a:r>
            <a:r>
              <a:rPr lang="en-US" altLang="zh-CN" sz="2400" b="1" baseline="-25000" dirty="0">
                <a:latin typeface="+mn-ea"/>
              </a:rPr>
              <a:t>4</a:t>
            </a:r>
            <a:r>
              <a:rPr lang="en-US" altLang="zh-CN" sz="2400" b="1" dirty="0">
                <a:latin typeface="+mn-ea"/>
              </a:rPr>
              <a:t> , C</a:t>
            </a:r>
            <a:r>
              <a:rPr lang="en-US" altLang="zh-CN" sz="2400" b="1" baseline="-25000" dirty="0">
                <a:latin typeface="+mn-ea"/>
              </a:rPr>
              <a:t>1 </a:t>
            </a:r>
            <a:r>
              <a:rPr lang="en-US" altLang="zh-CN" sz="2400" b="1" dirty="0">
                <a:latin typeface="+mn-ea"/>
              </a:rPr>
              <a:t>, C</a:t>
            </a:r>
            <a:r>
              <a:rPr lang="en-US" altLang="zh-CN" sz="2400" b="1" baseline="-25000" dirty="0">
                <a:latin typeface="+mn-ea"/>
              </a:rPr>
              <a:t>5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zh-CN" altLang="en-US" sz="2400" b="1" dirty="0">
                <a:latin typeface="+mn-ea"/>
              </a:rPr>
              <a:t>。它满足图中给出的所有前驱和后继关系，对于本来没有这种关系的顶点，如</a:t>
            </a:r>
            <a:r>
              <a:rPr lang="en-US" altLang="zh-CN" sz="2400" b="1" dirty="0">
                <a:latin typeface="+mn-ea"/>
              </a:rPr>
              <a:t>C</a:t>
            </a:r>
            <a:r>
              <a:rPr lang="en-US" altLang="zh-CN" sz="2400" b="1" baseline="-25000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C</a:t>
            </a:r>
            <a:r>
              <a:rPr lang="en-US" altLang="zh-CN" sz="2400" b="1" baseline="-25000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，也排出了先后次序关系。</a:t>
            </a:r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18A7AFC4-9519-40E5-8EB8-1A2E80E03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749" y="3874592"/>
            <a:ext cx="26629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(h) </a:t>
            </a:r>
            <a:r>
              <a:rPr lang="zh-CN" altLang="en-US" b="1" dirty="0">
                <a:latin typeface="+mn-ea"/>
                <a:ea typeface="+mn-ea"/>
              </a:rPr>
              <a:t>拓扑排序完成</a:t>
            </a:r>
            <a:endParaRPr lang="zh-CN" altLang="en-US" sz="180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cover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0696C3-88B0-4D9E-9C82-482BE526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49" y="0"/>
            <a:ext cx="7343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99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52342-CC35-4476-9E09-689F850C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125"/>
            <a:ext cx="10515600" cy="55578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例题：</a:t>
            </a:r>
            <a:r>
              <a:rPr lang="en-US" altLang="zh-CN" b="1" dirty="0"/>
              <a:t>XJOI8259 </a:t>
            </a:r>
            <a:r>
              <a:rPr lang="zh-CN" altLang="en-US" b="1" dirty="0"/>
              <a:t>图的排序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题目描述：</a:t>
            </a:r>
          </a:p>
          <a:p>
            <a:pPr marL="0" indent="0">
              <a:buNone/>
            </a:pPr>
            <a:r>
              <a:rPr lang="zh-CN" altLang="en-US" b="1" dirty="0"/>
              <a:t>给定若干两个大写字母的先后顺序，确定前</a:t>
            </a:r>
            <a:r>
              <a:rPr lang="en-US" altLang="zh-CN" b="1" dirty="0"/>
              <a:t>x</a:t>
            </a:r>
            <a:r>
              <a:rPr lang="zh-CN" altLang="en-US" b="1" dirty="0"/>
              <a:t>个关系是否存在矛盾。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9FCDA8-AFC9-49B4-8FAF-34B0C094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62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1F206EE-623C-43F0-A80C-544D3E058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14325"/>
            <a:ext cx="7010400" cy="6858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CC3300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+mn-lt"/>
                <a:ea typeface="+mn-ea"/>
                <a:cs typeface="+mn-cs"/>
              </a:rPr>
              <a:t>关键路径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B802D60-12EA-44CD-B980-F1D6C7CB2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8229600" cy="5410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/>
              <a:t>一、</a:t>
            </a:r>
            <a:r>
              <a:rPr lang="en-US" altLang="zh-CN" b="1" dirty="0"/>
              <a:t>AOE</a:t>
            </a:r>
            <a:r>
              <a:rPr lang="zh-CN" altLang="en-US" b="1" dirty="0"/>
              <a:t>网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b="1" dirty="0"/>
              <a:t>如果在有向无环图中</a:t>
            </a:r>
            <a:r>
              <a:rPr lang="en-US" altLang="zh-CN" b="1" dirty="0"/>
              <a:t>, </a:t>
            </a:r>
            <a:r>
              <a:rPr lang="zh-CN" altLang="en-US" b="1" dirty="0"/>
              <a:t>用有向边表示一个工程中的活动 </a:t>
            </a:r>
            <a:r>
              <a:rPr lang="en-US" altLang="zh-CN" b="1" dirty="0"/>
              <a:t>(Activity), </a:t>
            </a:r>
            <a:r>
              <a:rPr lang="zh-CN" altLang="en-US" b="1" dirty="0"/>
              <a:t>用边上权值表示活动持续时间 </a:t>
            </a:r>
            <a:r>
              <a:rPr lang="en-US" altLang="zh-CN" b="1" dirty="0"/>
              <a:t>(Duration),  </a:t>
            </a:r>
            <a:r>
              <a:rPr lang="zh-CN" altLang="en-US" b="1" dirty="0"/>
              <a:t>用顶点表示事件 </a:t>
            </a:r>
            <a:r>
              <a:rPr lang="en-US" altLang="zh-CN" b="1" dirty="0"/>
              <a:t>,  </a:t>
            </a:r>
            <a:r>
              <a:rPr lang="zh-CN" altLang="en-US" b="1" dirty="0"/>
              <a:t>则这样的有向图叫做用边表示活动的网络</a:t>
            </a:r>
            <a:r>
              <a:rPr lang="en-US" altLang="zh-CN" b="1" dirty="0"/>
              <a:t>, </a:t>
            </a:r>
            <a:r>
              <a:rPr lang="zh-CN" altLang="en-US" b="1" dirty="0"/>
              <a:t>简称 </a:t>
            </a:r>
            <a:r>
              <a:rPr lang="en-US" altLang="zh-CN" b="1" dirty="0"/>
              <a:t>AOE ( Activity On Edges ) </a:t>
            </a:r>
            <a:r>
              <a:rPr lang="zh-CN" altLang="en-US" b="1" dirty="0"/>
              <a:t>网。</a:t>
            </a:r>
          </a:p>
        </p:txBody>
      </p:sp>
    </p:spTree>
  </p:cSld>
  <p:clrMapOvr>
    <a:masterClrMapping/>
  </p:clrMapOvr>
  <p:transition>
    <p:cover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45DEE022-C6D7-49FE-A236-337F495C2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82625"/>
            <a:ext cx="8229600" cy="5410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+mn-ea"/>
              </a:rPr>
              <a:t>AOE</a:t>
            </a:r>
            <a:r>
              <a:rPr lang="zh-CN" altLang="en-US" b="1" dirty="0">
                <a:latin typeface="+mn-ea"/>
              </a:rPr>
              <a:t>网络在某些工程估算方面非常有用。例如，可以使人们了解：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+mn-ea"/>
              </a:rPr>
              <a:t>完成整个工程至少需要多少时间</a:t>
            </a:r>
            <a:r>
              <a:rPr lang="en-US" altLang="zh-CN" sz="3200" b="1" dirty="0">
                <a:latin typeface="+mn-ea"/>
              </a:rPr>
              <a:t>(</a:t>
            </a:r>
            <a:r>
              <a:rPr lang="zh-CN" altLang="en-US" sz="3200" b="1" dirty="0">
                <a:latin typeface="+mn-ea"/>
              </a:rPr>
              <a:t>假设网络中没有环</a:t>
            </a:r>
            <a:r>
              <a:rPr lang="en-US" altLang="zh-CN" sz="3200" b="1" dirty="0">
                <a:latin typeface="+mn-ea"/>
              </a:rPr>
              <a:t>)? 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+mn-ea"/>
              </a:rPr>
              <a:t>为缩短完成工程所需的时间</a:t>
            </a:r>
            <a:r>
              <a:rPr lang="en-US" altLang="zh-CN" sz="3200" b="1" dirty="0">
                <a:latin typeface="+mn-ea"/>
              </a:rPr>
              <a:t>, </a:t>
            </a:r>
            <a:r>
              <a:rPr lang="zh-CN" altLang="en-US" sz="3200" b="1" dirty="0">
                <a:latin typeface="+mn-ea"/>
              </a:rPr>
              <a:t>应当加快哪些活动</a:t>
            </a:r>
            <a:r>
              <a:rPr lang="en-US" altLang="zh-CN" sz="3200" b="1" dirty="0">
                <a:latin typeface="+mn-ea"/>
              </a:rPr>
              <a:t>?</a:t>
            </a:r>
          </a:p>
        </p:txBody>
      </p:sp>
    </p:spTree>
  </p:cSld>
  <p:clrMapOvr>
    <a:masterClrMapping/>
  </p:clrMapOvr>
  <p:transition>
    <p:cover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9AED3AC-37A2-42DF-9D47-B798B4839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533400"/>
            <a:ext cx="8305800" cy="5715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+mn-ea"/>
              </a:rPr>
              <a:t>从源点到汇点的路径可能不止一条，并且这些路径的长度也可能不同。  完成不同路径的活动所需的时间虽然不同</a:t>
            </a:r>
            <a:r>
              <a:rPr lang="en-US" altLang="zh-CN" b="1" dirty="0">
                <a:latin typeface="+mn-ea"/>
              </a:rPr>
              <a:t>, </a:t>
            </a:r>
            <a:r>
              <a:rPr lang="zh-CN" altLang="en-US" b="1" dirty="0">
                <a:latin typeface="+mn-ea"/>
              </a:rPr>
              <a:t>但只有各条路径上所有活动都完成了</a:t>
            </a:r>
            <a:r>
              <a:rPr lang="en-US" altLang="zh-CN" b="1" dirty="0">
                <a:latin typeface="+mn-ea"/>
              </a:rPr>
              <a:t>, </a:t>
            </a:r>
            <a:r>
              <a:rPr lang="zh-CN" altLang="en-US" b="1" dirty="0">
                <a:latin typeface="+mn-ea"/>
              </a:rPr>
              <a:t>整个工程才算完成。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+mn-ea"/>
              </a:rPr>
              <a:t>因此</a:t>
            </a:r>
            <a:r>
              <a:rPr lang="en-US" altLang="zh-CN" b="1" dirty="0">
                <a:latin typeface="+mn-ea"/>
              </a:rPr>
              <a:t>, </a:t>
            </a:r>
            <a:r>
              <a:rPr lang="zh-CN" altLang="en-US" b="1" dirty="0">
                <a:latin typeface="+mn-ea"/>
              </a:rPr>
              <a:t>完成整个工程所需的时间取决于从源点到汇点的最长路径长度</a:t>
            </a:r>
            <a:r>
              <a:rPr lang="en-US" altLang="zh-CN" b="1" dirty="0">
                <a:latin typeface="+mn-ea"/>
              </a:rPr>
              <a:t>, </a:t>
            </a:r>
            <a:r>
              <a:rPr lang="zh-CN" altLang="en-US" b="1" dirty="0">
                <a:latin typeface="+mn-ea"/>
              </a:rPr>
              <a:t>即在这条路径上所有活动的持续时间之和。这条路径长度最长的路径就叫做关键路径</a:t>
            </a:r>
            <a:r>
              <a:rPr lang="en-US" altLang="zh-CN" b="1" dirty="0">
                <a:latin typeface="+mn-ea"/>
              </a:rPr>
              <a:t>(Critical Path)</a:t>
            </a:r>
            <a:r>
              <a:rPr lang="zh-CN" altLang="en-US" b="1" dirty="0">
                <a:latin typeface="+mn-ea"/>
              </a:rPr>
              <a:t>。</a:t>
            </a:r>
          </a:p>
        </p:txBody>
      </p:sp>
    </p:spTree>
  </p:cSld>
  <p:clrMapOvr>
    <a:masterClrMapping/>
  </p:clrMapOvr>
  <p:transition>
    <p:cover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>
            <a:extLst>
              <a:ext uri="{FF2B5EF4-FFF2-40B4-BE49-F238E27FC236}">
                <a16:creationId xmlns:a16="http://schemas.microsoft.com/office/drawing/2014/main" id="{95DC64AD-BEB2-4FED-96F8-C8E920D94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33375"/>
            <a:ext cx="8382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+mn-ea"/>
                <a:ea typeface="+mn-ea"/>
              </a:rPr>
              <a:t>要找出关键路径，必须找出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  <a:ea typeface="+mn-ea"/>
              </a:rPr>
              <a:t>关键活动</a:t>
            </a:r>
            <a:r>
              <a:rPr lang="en-US" altLang="zh-CN" sz="3200" b="1" dirty="0">
                <a:latin typeface="+mn-ea"/>
                <a:ea typeface="+mn-ea"/>
              </a:rPr>
              <a:t>, </a:t>
            </a:r>
            <a:r>
              <a:rPr lang="zh-CN" altLang="en-US" sz="3200" b="1" dirty="0">
                <a:latin typeface="+mn-ea"/>
                <a:ea typeface="+mn-ea"/>
              </a:rPr>
              <a:t>即不按期完成就会影响整个工程完成的活动。</a:t>
            </a:r>
          </a:p>
          <a:p>
            <a:pPr eaLnBrk="1" hangingPunct="1">
              <a:lnSpc>
                <a:spcPct val="110000"/>
              </a:lnSpc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chemeClr val="tx2"/>
                </a:solidFill>
                <a:latin typeface="+mn-ea"/>
                <a:ea typeface="+mn-ea"/>
              </a:rPr>
              <a:t>关键路径上的所有活动都是关键活动</a:t>
            </a:r>
            <a:r>
              <a:rPr lang="zh-CN" altLang="en-US" sz="3200" b="1" dirty="0">
                <a:latin typeface="+mn-ea"/>
                <a:ea typeface="+mn-ea"/>
              </a:rPr>
              <a:t>。因此</a:t>
            </a:r>
            <a:r>
              <a:rPr lang="en-US" altLang="zh-CN" sz="3200" b="1" dirty="0">
                <a:latin typeface="+mn-ea"/>
                <a:ea typeface="+mn-ea"/>
              </a:rPr>
              <a:t>, </a:t>
            </a:r>
            <a:r>
              <a:rPr lang="zh-CN" altLang="en-US" sz="3200" b="1" dirty="0">
                <a:latin typeface="+mn-ea"/>
                <a:ea typeface="+mn-ea"/>
              </a:rPr>
              <a:t>只要找到了关键活动</a:t>
            </a:r>
            <a:r>
              <a:rPr lang="en-US" altLang="zh-CN" sz="3200" b="1" dirty="0">
                <a:latin typeface="+mn-ea"/>
                <a:ea typeface="+mn-ea"/>
              </a:rPr>
              <a:t>, </a:t>
            </a:r>
            <a:r>
              <a:rPr lang="zh-CN" altLang="en-US" sz="3200" b="1" dirty="0">
                <a:latin typeface="+mn-ea"/>
                <a:ea typeface="+mn-ea"/>
              </a:rPr>
              <a:t>就可以找到关键路径。例如</a:t>
            </a:r>
            <a:r>
              <a:rPr lang="en-US" altLang="zh-CN" sz="3200" b="1" dirty="0">
                <a:latin typeface="+mn-ea"/>
                <a:ea typeface="+mn-ea"/>
              </a:rPr>
              <a:t>, </a:t>
            </a:r>
            <a:r>
              <a:rPr lang="zh-CN" altLang="en-US" sz="3200" b="1" dirty="0">
                <a:latin typeface="+mn-ea"/>
                <a:ea typeface="+mn-ea"/>
              </a:rPr>
              <a:t>下图就是一个</a:t>
            </a:r>
            <a:r>
              <a:rPr lang="en-US" altLang="zh-CN" sz="3200" b="1" dirty="0">
                <a:latin typeface="+mn-ea"/>
                <a:ea typeface="+mn-ea"/>
              </a:rPr>
              <a:t>AOE</a:t>
            </a:r>
            <a:r>
              <a:rPr lang="zh-CN" altLang="en-US" sz="3200" b="1" dirty="0">
                <a:latin typeface="+mn-ea"/>
                <a:ea typeface="+mn-ea"/>
              </a:rPr>
              <a:t>网。</a:t>
            </a:r>
            <a:endParaRPr lang="zh-CN" altLang="en-US" sz="3600" b="1" dirty="0">
              <a:latin typeface="+mn-ea"/>
              <a:ea typeface="+mn-ea"/>
            </a:endParaRPr>
          </a:p>
        </p:txBody>
      </p:sp>
      <p:grpSp>
        <p:nvGrpSpPr>
          <p:cNvPr id="20483" name="Group 5">
            <a:extLst>
              <a:ext uri="{FF2B5EF4-FFF2-40B4-BE49-F238E27FC236}">
                <a16:creationId xmlns:a16="http://schemas.microsoft.com/office/drawing/2014/main" id="{7D177FD0-3595-412E-AD93-A3936CE0B036}"/>
              </a:ext>
            </a:extLst>
          </p:cNvPr>
          <p:cNvGrpSpPr>
            <a:grpSpLocks/>
          </p:cNvGrpSpPr>
          <p:nvPr/>
        </p:nvGrpSpPr>
        <p:grpSpPr bwMode="auto">
          <a:xfrm>
            <a:off x="3306764" y="3068638"/>
            <a:ext cx="5310187" cy="2851150"/>
            <a:chOff x="624" y="1933"/>
            <a:chExt cx="3072" cy="1667"/>
          </a:xfrm>
        </p:grpSpPr>
        <p:sp>
          <p:nvSpPr>
            <p:cNvPr id="20484" name="Line 2">
              <a:extLst>
                <a:ext uri="{FF2B5EF4-FFF2-40B4-BE49-F238E27FC236}">
                  <a16:creationId xmlns:a16="http://schemas.microsoft.com/office/drawing/2014/main" id="{A9167EDE-35ED-4CC9-B22B-B1D576A2F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400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5" name="Line 3">
              <a:extLst>
                <a:ext uri="{FF2B5EF4-FFF2-40B4-BE49-F238E27FC236}">
                  <a16:creationId xmlns:a16="http://schemas.microsoft.com/office/drawing/2014/main" id="{0243106C-087A-48F5-A4DD-A75529673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24"/>
              <a:ext cx="57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6" name="Line 4">
              <a:extLst>
                <a:ext uri="{FF2B5EF4-FFF2-40B4-BE49-F238E27FC236}">
                  <a16:creationId xmlns:a16="http://schemas.microsoft.com/office/drawing/2014/main" id="{6BA19AE3-14A4-45E1-BA98-1B9F342E8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7" name="Line 5">
              <a:extLst>
                <a:ext uri="{FF2B5EF4-FFF2-40B4-BE49-F238E27FC236}">
                  <a16:creationId xmlns:a16="http://schemas.microsoft.com/office/drawing/2014/main" id="{AC88931D-C78C-4E78-A8F0-2FF0D6446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8" name="Line 6">
              <a:extLst>
                <a:ext uri="{FF2B5EF4-FFF2-40B4-BE49-F238E27FC236}">
                  <a16:creationId xmlns:a16="http://schemas.microsoft.com/office/drawing/2014/main" id="{7E6D170B-0E73-4681-A01B-63AE9DD3F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96"/>
              <a:ext cx="9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9" name="Line 7">
              <a:extLst>
                <a:ext uri="{FF2B5EF4-FFF2-40B4-BE49-F238E27FC236}">
                  <a16:creationId xmlns:a16="http://schemas.microsoft.com/office/drawing/2014/main" id="{B80C3028-1CDA-42E1-B740-CE4DF59E6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931"/>
              <a:ext cx="931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Oval 13">
              <a:extLst>
                <a:ext uri="{FF2B5EF4-FFF2-40B4-BE49-F238E27FC236}">
                  <a16:creationId xmlns:a16="http://schemas.microsoft.com/office/drawing/2014/main" id="{50B9F35B-021C-4CC3-8E70-1465CCD46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="1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491" name="Oval 14">
              <a:extLst>
                <a:ext uri="{FF2B5EF4-FFF2-40B4-BE49-F238E27FC236}">
                  <a16:creationId xmlns:a16="http://schemas.microsoft.com/office/drawing/2014/main" id="{FA37DDC1-13F0-446A-BDCA-023C05CE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312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sz="3200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492" name="Oval 15">
              <a:extLst>
                <a:ext uri="{FF2B5EF4-FFF2-40B4-BE49-F238E27FC236}">
                  <a16:creationId xmlns:a16="http://schemas.microsoft.com/office/drawing/2014/main" id="{2D097ECA-FB42-46A1-B389-D8E54CF36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sz="3200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493" name="Oval 16">
              <a:extLst>
                <a:ext uri="{FF2B5EF4-FFF2-40B4-BE49-F238E27FC236}">
                  <a16:creationId xmlns:a16="http://schemas.microsoft.com/office/drawing/2014/main" id="{3AA6C796-EA79-4302-84C9-C6CA5D399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784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sz="3200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0494" name="Text Box 17">
              <a:extLst>
                <a:ext uri="{FF2B5EF4-FFF2-40B4-BE49-F238E27FC236}">
                  <a16:creationId xmlns:a16="http://schemas.microsoft.com/office/drawing/2014/main" id="{3C09042F-1AB7-4475-891B-38073BE2E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380000">
              <a:off x="774" y="2311"/>
              <a:ext cx="558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olidFill>
                    <a:srgbClr val="800080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800080"/>
                  </a:solidFill>
                </a:rPr>
                <a:t>1</a:t>
              </a:r>
              <a:r>
                <a:rPr lang="en-US" altLang="zh-CN" sz="3200" b="1">
                  <a:solidFill>
                    <a:srgbClr val="800080"/>
                  </a:solidFill>
                </a:rPr>
                <a:t>=3</a:t>
              </a:r>
              <a:endParaRPr lang="en-US" altLang="zh-CN"/>
            </a:p>
          </p:txBody>
        </p:sp>
        <p:sp>
          <p:nvSpPr>
            <p:cNvPr id="20495" name="Text Box 18">
              <a:extLst>
                <a:ext uri="{FF2B5EF4-FFF2-40B4-BE49-F238E27FC236}">
                  <a16:creationId xmlns:a16="http://schemas.microsoft.com/office/drawing/2014/main" id="{9FA0150B-ABBE-4B06-BE5D-6C7209A4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00000">
              <a:off x="747" y="3051"/>
              <a:ext cx="558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olidFill>
                    <a:srgbClr val="800080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800080"/>
                  </a:solidFill>
                </a:rPr>
                <a:t>2</a:t>
              </a:r>
              <a:r>
                <a:rPr lang="en-US" altLang="zh-CN" sz="3200" b="1">
                  <a:solidFill>
                    <a:srgbClr val="800080"/>
                  </a:solidFill>
                </a:rPr>
                <a:t>=2</a:t>
              </a:r>
              <a:endParaRPr lang="en-US" altLang="zh-CN"/>
            </a:p>
          </p:txBody>
        </p:sp>
        <p:sp>
          <p:nvSpPr>
            <p:cNvPr id="20496" name="Oval 19">
              <a:extLst>
                <a:ext uri="{FF2B5EF4-FFF2-40B4-BE49-F238E27FC236}">
                  <a16:creationId xmlns:a16="http://schemas.microsoft.com/office/drawing/2014/main" id="{F035BE31-F1D9-4CA2-9631-AED33576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sz="3200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0497" name="Oval 20">
              <a:extLst>
                <a:ext uri="{FF2B5EF4-FFF2-40B4-BE49-F238E27FC236}">
                  <a16:creationId xmlns:a16="http://schemas.microsoft.com/office/drawing/2014/main" id="{E0551304-C081-421D-B964-9463B20B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95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sz="3200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0498" name="Text Box 25">
              <a:extLst>
                <a:ext uri="{FF2B5EF4-FFF2-40B4-BE49-F238E27FC236}">
                  <a16:creationId xmlns:a16="http://schemas.microsoft.com/office/drawing/2014/main" id="{AB4F1560-3A76-4D5D-8995-5C6D07E1C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00000">
              <a:off x="2090" y="3252"/>
              <a:ext cx="558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olidFill>
                    <a:srgbClr val="800080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800080"/>
                  </a:solidFill>
                </a:rPr>
                <a:t>6</a:t>
              </a:r>
              <a:r>
                <a:rPr lang="en-US" altLang="zh-CN" sz="3200" b="1">
                  <a:solidFill>
                    <a:srgbClr val="800080"/>
                  </a:solidFill>
                </a:rPr>
                <a:t>=3</a:t>
              </a:r>
              <a:endParaRPr lang="en-US" altLang="zh-CN"/>
            </a:p>
          </p:txBody>
        </p:sp>
        <p:sp>
          <p:nvSpPr>
            <p:cNvPr id="20499" name="Text Box 26">
              <a:extLst>
                <a:ext uri="{FF2B5EF4-FFF2-40B4-BE49-F238E27FC236}">
                  <a16:creationId xmlns:a16="http://schemas.microsoft.com/office/drawing/2014/main" id="{D9067189-A3C0-466C-B951-9FCC528F0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614"/>
              <a:ext cx="558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olidFill>
                    <a:srgbClr val="800080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800080"/>
                  </a:solidFill>
                </a:rPr>
                <a:t>7</a:t>
              </a:r>
              <a:r>
                <a:rPr lang="en-US" altLang="zh-CN" sz="3200" b="1">
                  <a:solidFill>
                    <a:srgbClr val="800080"/>
                  </a:solidFill>
                </a:rPr>
                <a:t>=2</a:t>
              </a:r>
              <a:endParaRPr lang="en-US" altLang="zh-CN"/>
            </a:p>
          </p:txBody>
        </p:sp>
        <p:sp>
          <p:nvSpPr>
            <p:cNvPr id="20500" name="Text Box 27">
              <a:extLst>
                <a:ext uri="{FF2B5EF4-FFF2-40B4-BE49-F238E27FC236}">
                  <a16:creationId xmlns:a16="http://schemas.microsoft.com/office/drawing/2014/main" id="{53A4791A-9049-424E-86B6-D58998950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1933"/>
              <a:ext cx="558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olidFill>
                    <a:srgbClr val="800080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800080"/>
                  </a:solidFill>
                </a:rPr>
                <a:t>4</a:t>
              </a:r>
              <a:r>
                <a:rPr lang="en-US" altLang="zh-CN" sz="3200" b="1">
                  <a:solidFill>
                    <a:srgbClr val="800080"/>
                  </a:solidFill>
                </a:rPr>
                <a:t>=3</a:t>
              </a:r>
              <a:endParaRPr lang="en-US" altLang="zh-CN"/>
            </a:p>
          </p:txBody>
        </p:sp>
        <p:sp>
          <p:nvSpPr>
            <p:cNvPr id="20501" name="Text Box 28">
              <a:extLst>
                <a:ext uri="{FF2B5EF4-FFF2-40B4-BE49-F238E27FC236}">
                  <a16:creationId xmlns:a16="http://schemas.microsoft.com/office/drawing/2014/main" id="{7015F48C-2861-45A4-986B-ADA13182F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00000">
              <a:off x="1857" y="2327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olidFill>
                    <a:srgbClr val="800080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800080"/>
                  </a:solidFill>
                </a:rPr>
                <a:t>3</a:t>
              </a:r>
              <a:r>
                <a:rPr lang="en-US" altLang="zh-CN" sz="3200" b="1">
                  <a:solidFill>
                    <a:srgbClr val="800080"/>
                  </a:solidFill>
                </a:rPr>
                <a:t>=2</a:t>
              </a:r>
              <a:endParaRPr lang="en-US" altLang="zh-CN"/>
            </a:p>
          </p:txBody>
        </p:sp>
        <p:sp>
          <p:nvSpPr>
            <p:cNvPr id="20502" name="Text Box 29">
              <a:extLst>
                <a:ext uri="{FF2B5EF4-FFF2-40B4-BE49-F238E27FC236}">
                  <a16:creationId xmlns:a16="http://schemas.microsoft.com/office/drawing/2014/main" id="{781B8EFA-D057-4678-B5E6-A3ECE5AB1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00000">
              <a:off x="1544" y="2902"/>
              <a:ext cx="558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olidFill>
                    <a:srgbClr val="800080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800080"/>
                  </a:solidFill>
                </a:rPr>
                <a:t>5</a:t>
              </a:r>
              <a:r>
                <a:rPr lang="en-US" altLang="zh-CN" sz="3200" b="1">
                  <a:solidFill>
                    <a:srgbClr val="800080"/>
                  </a:solidFill>
                </a:rPr>
                <a:t>=4</a:t>
              </a:r>
              <a:endParaRPr lang="en-US" altLang="zh-CN"/>
            </a:p>
          </p:txBody>
        </p:sp>
        <p:sp>
          <p:nvSpPr>
            <p:cNvPr id="20503" name="Line 2">
              <a:extLst>
                <a:ext uri="{FF2B5EF4-FFF2-40B4-BE49-F238E27FC236}">
                  <a16:creationId xmlns:a16="http://schemas.microsoft.com/office/drawing/2014/main" id="{5C141DD5-6558-424C-AD3B-729A341DE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3067"/>
              <a:ext cx="172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3">
              <a:extLst>
                <a:ext uri="{FF2B5EF4-FFF2-40B4-BE49-F238E27FC236}">
                  <a16:creationId xmlns:a16="http://schemas.microsoft.com/office/drawing/2014/main" id="{0EDF7891-DD47-4790-972E-74CBE5BF7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432"/>
              <a:ext cx="408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Text Box 4">
              <a:extLst>
                <a:ext uri="{FF2B5EF4-FFF2-40B4-BE49-F238E27FC236}">
                  <a16:creationId xmlns:a16="http://schemas.microsoft.com/office/drawing/2014/main" id="{D959D181-E861-45DE-93D7-1EC66460C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2341"/>
              <a:ext cx="558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olidFill>
                    <a:srgbClr val="800080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800080"/>
                  </a:solidFill>
                </a:rPr>
                <a:t>8</a:t>
              </a:r>
              <a:r>
                <a:rPr lang="en-US" altLang="zh-CN" sz="3200" b="1">
                  <a:solidFill>
                    <a:srgbClr val="800080"/>
                  </a:solidFill>
                </a:rPr>
                <a:t>=1</a:t>
              </a:r>
              <a:endParaRPr lang="en-US" altLang="zh-CN"/>
            </a:p>
          </p:txBody>
        </p:sp>
      </p:grpSp>
    </p:spTree>
  </p:cSld>
  <p:clrMapOvr>
    <a:masterClrMapping/>
  </p:clrMapOvr>
  <p:transition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3">
            <a:extLst>
              <a:ext uri="{FF2B5EF4-FFF2-40B4-BE49-F238E27FC236}">
                <a16:creationId xmlns:a16="http://schemas.microsoft.com/office/drawing/2014/main" id="{CBE0B495-E081-45F5-A06F-C6B4C02D90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714375"/>
            <a:ext cx="10515600" cy="54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955" indent="-274955" eaLnBrk="1" hangingPunct="1">
              <a:lnSpc>
                <a:spcPct val="120000"/>
              </a:lnSpc>
              <a:spcBef>
                <a:spcPts val="1440"/>
              </a:spcBef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二元组 G(V,E) 称为图(graph)。 V为结点(node)或顶点(vertex)集。 E为图中结点之间的边的集合。</a:t>
            </a:r>
          </a:p>
          <a:p>
            <a:pPr marL="274955" lvl="1" indent="-274955" eaLnBrk="1" hangingPunct="1">
              <a:lnSpc>
                <a:spcPct val="120000"/>
              </a:lnSpc>
              <a:spcBef>
                <a:spcPts val="1440"/>
              </a:spcBef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点，用数字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0…n-1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表示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Corbel" pitchFamily="34" charset="0"/>
            </a:endParaRPr>
          </a:p>
          <a:p>
            <a:pPr marL="274955" indent="-274955" eaLnBrk="1" hangingPunct="1">
              <a:lnSpc>
                <a:spcPct val="120000"/>
              </a:lnSpc>
              <a:spcBef>
                <a:spcPts val="1440"/>
              </a:spcBef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点对 (u,v) 称为边(edge)或称弧(arc)</a:t>
            </a:r>
          </a:p>
          <a:p>
            <a:pPr marL="274955" indent="-274955" eaLnBrk="1" hangingPunct="1">
              <a:lnSpc>
                <a:spcPct val="120000"/>
              </a:lnSpc>
              <a:spcBef>
                <a:spcPts val="1440"/>
              </a:spcBef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对于边 (u,v)∈E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Corbel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1440"/>
              </a:spcBef>
              <a:buFont typeface="Webdings" panose="05030102010509060703" pitchFamily="18" charset="2"/>
              <a:buNone/>
              <a:defRPr/>
            </a:pP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	-u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v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邻接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(adjacent)</a:t>
            </a:r>
            <a:endParaRPr lang="zh-CN" altLang="en-US" sz="22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Corbel" pitchFamily="34" charset="0"/>
            </a:endParaRPr>
          </a:p>
          <a:p>
            <a:pPr marL="0" lvl="1" indent="0" eaLnBrk="1" hangingPunct="1">
              <a:lnSpc>
                <a:spcPct val="120000"/>
              </a:lnSpc>
              <a:spcBef>
                <a:spcPts val="475"/>
              </a:spcBef>
              <a:buSzPct val="100000"/>
              <a:buFont typeface="Webdings" panose="05030102010509060703" pitchFamily="18" charset="2"/>
              <a:buNone/>
              <a:defRPr/>
            </a:pP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	-e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u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v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关联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(incident)</a:t>
            </a:r>
          </a:p>
          <a:p>
            <a:pPr marL="274955" lvl="1" indent="-274955" eaLnBrk="1" hangingPunct="1">
              <a:lnSpc>
                <a:spcPct val="120000"/>
              </a:lnSpc>
              <a:spcBef>
                <a:spcPts val="1440"/>
              </a:spcBef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子图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(subgraph):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orbel" pitchFamily="34" charset="0"/>
              </a:rPr>
              <a:t>边的子集和相关联的点集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355470-5CD2-4282-98B2-239FDBB6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6" y="1976437"/>
            <a:ext cx="3726338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69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776A47A-AB85-43A3-88C2-B0DEE7549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381000"/>
            <a:ext cx="7834312" cy="5334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+mn-ea"/>
                <a:ea typeface="+mn-ea"/>
              </a:rPr>
              <a:t>二、相关术语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EA54A41-13B9-4984-AD35-D350B73E9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8153400" cy="53340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b="1" dirty="0">
                <a:latin typeface="+mn-ea"/>
              </a:rPr>
              <a:t>① </a:t>
            </a:r>
            <a:r>
              <a:rPr lang="zh-CN" altLang="en-US" b="1" dirty="0">
                <a:latin typeface="+mn-ea"/>
              </a:rPr>
              <a:t>事件</a:t>
            </a:r>
            <a:r>
              <a:rPr lang="en-US" altLang="zh-CN" b="1" dirty="0">
                <a:latin typeface="+mn-ea"/>
              </a:rPr>
              <a:t>V</a:t>
            </a:r>
            <a:r>
              <a:rPr lang="en-US" altLang="zh-CN" b="1" baseline="-25000" dirty="0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的最早发生时间</a:t>
            </a:r>
            <a:r>
              <a:rPr lang="en-US" altLang="zh-CN" b="1" dirty="0" err="1">
                <a:latin typeface="+mn-ea"/>
              </a:rPr>
              <a:t>ve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  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b="1" dirty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是从源点</a:t>
            </a:r>
            <a:r>
              <a:rPr lang="en-US" altLang="zh-CN" b="1" dirty="0">
                <a:latin typeface="+mn-ea"/>
              </a:rPr>
              <a:t>V</a:t>
            </a:r>
            <a:r>
              <a:rPr lang="en-US" altLang="zh-CN" b="1" baseline="-25000" dirty="0">
                <a:latin typeface="+mn-ea"/>
              </a:rPr>
              <a:t>0 </a:t>
            </a:r>
            <a:r>
              <a:rPr lang="zh-CN" altLang="en-US" b="1" dirty="0">
                <a:latin typeface="+mn-ea"/>
              </a:rPr>
              <a:t>到顶点</a:t>
            </a:r>
            <a:r>
              <a:rPr lang="en-US" altLang="zh-CN" b="1" dirty="0">
                <a:latin typeface="+mn-ea"/>
              </a:rPr>
              <a:t>V</a:t>
            </a:r>
            <a:r>
              <a:rPr lang="en-US" altLang="zh-CN" b="1" baseline="-25000" dirty="0">
                <a:latin typeface="+mn-ea"/>
              </a:rPr>
              <a:t>i </a:t>
            </a:r>
            <a:r>
              <a:rPr lang="zh-CN" altLang="en-US" b="1" dirty="0">
                <a:latin typeface="+mn-ea"/>
              </a:rPr>
              <a:t>的最长路径长度。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b="1" dirty="0">
                <a:latin typeface="+mn-ea"/>
              </a:rPr>
              <a:t>② 事件</a:t>
            </a:r>
            <a:r>
              <a:rPr lang="en-US" altLang="zh-CN" b="1" dirty="0">
                <a:latin typeface="+mn-ea"/>
              </a:rPr>
              <a:t>V</a:t>
            </a:r>
            <a:r>
              <a:rPr lang="en-US" altLang="zh-CN" b="1" baseline="-25000" dirty="0">
                <a:latin typeface="+mn-ea"/>
              </a:rPr>
              <a:t>i </a:t>
            </a:r>
            <a:r>
              <a:rPr lang="zh-CN" altLang="en-US" b="1" dirty="0">
                <a:latin typeface="+mn-ea"/>
              </a:rPr>
              <a:t>的最迟发生时间</a:t>
            </a:r>
            <a:r>
              <a:rPr lang="en-US" altLang="zh-CN" b="1" dirty="0" err="1">
                <a:latin typeface="+mn-ea"/>
              </a:rPr>
              <a:t>vl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b="1" dirty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在不推迟整个工程完成的前提下，事件</a:t>
            </a:r>
            <a:r>
              <a:rPr lang="en-US" altLang="zh-CN" b="1" dirty="0">
                <a:latin typeface="+mn-ea"/>
              </a:rPr>
              <a:t>V</a:t>
            </a:r>
            <a:r>
              <a:rPr lang="en-US" altLang="zh-CN" b="1" baseline="-25000" dirty="0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的最迟发生时间。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b="1" dirty="0">
                <a:latin typeface="+mn-ea"/>
              </a:rPr>
              <a:t>③ 活动</a:t>
            </a:r>
            <a:r>
              <a:rPr lang="en-US" altLang="zh-CN" b="1" dirty="0">
                <a:latin typeface="+mn-ea"/>
              </a:rPr>
              <a:t>a</a:t>
            </a:r>
            <a:r>
              <a:rPr lang="en-US" altLang="zh-CN" b="1" baseline="-25000" dirty="0">
                <a:latin typeface="+mn-ea"/>
              </a:rPr>
              <a:t>i </a:t>
            </a:r>
            <a:r>
              <a:rPr lang="zh-CN" altLang="en-US" b="1" dirty="0">
                <a:latin typeface="+mn-ea"/>
              </a:rPr>
              <a:t>的最早开始时间 </a:t>
            </a:r>
            <a:r>
              <a:rPr lang="en-US" altLang="zh-CN" b="1" dirty="0">
                <a:latin typeface="+mn-ea"/>
              </a:rPr>
              <a:t>e(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b="1" dirty="0">
                <a:latin typeface="+mn-ea"/>
              </a:rPr>
              <a:t>④ </a:t>
            </a:r>
            <a:r>
              <a:rPr lang="zh-CN" altLang="en-US" b="1" dirty="0">
                <a:latin typeface="+mn-ea"/>
              </a:rPr>
              <a:t>活动</a:t>
            </a:r>
            <a:r>
              <a:rPr lang="en-US" altLang="zh-CN" b="1" dirty="0">
                <a:latin typeface="+mn-ea"/>
              </a:rPr>
              <a:t>a</a:t>
            </a:r>
            <a:r>
              <a:rPr lang="en-US" altLang="zh-CN" b="1" baseline="-25000" dirty="0">
                <a:latin typeface="+mn-ea"/>
              </a:rPr>
              <a:t>i </a:t>
            </a:r>
            <a:r>
              <a:rPr lang="zh-CN" altLang="en-US" b="1" dirty="0">
                <a:latin typeface="+mn-ea"/>
              </a:rPr>
              <a:t>的最迟开始时间 </a:t>
            </a:r>
            <a:r>
              <a:rPr lang="en-US" altLang="zh-CN" b="1" dirty="0">
                <a:latin typeface="+mn-ea"/>
              </a:rPr>
              <a:t>l(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b="1" dirty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表示在不推迟整个工程完成的前提下，活动</a:t>
            </a:r>
            <a:r>
              <a:rPr lang="en-US" altLang="zh-CN" b="1" dirty="0">
                <a:latin typeface="+mn-ea"/>
              </a:rPr>
              <a:t>ai</a:t>
            </a:r>
            <a:r>
              <a:rPr lang="zh-CN" altLang="en-US" b="1" dirty="0">
                <a:latin typeface="+mn-ea"/>
              </a:rPr>
              <a:t>最迟必须开始进行的事件。</a:t>
            </a:r>
          </a:p>
        </p:txBody>
      </p:sp>
    </p:spTree>
  </p:cSld>
  <p:clrMapOvr>
    <a:masterClrMapping/>
  </p:clrMapOvr>
  <p:transition>
    <p:cover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7CC9C45-3CC2-482E-BFCB-C5802D532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533400"/>
            <a:ext cx="8305800" cy="53340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+mn-ea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+mn-ea"/>
              </a:rPr>
              <a:t>⑤ </a:t>
            </a:r>
            <a:r>
              <a:rPr lang="zh-CN" altLang="en-US" b="1" dirty="0">
                <a:latin typeface="+mn-ea"/>
              </a:rPr>
              <a:t>时间余量 </a:t>
            </a:r>
            <a:r>
              <a:rPr lang="en-US" altLang="zh-CN" b="1" dirty="0">
                <a:latin typeface="+mn-ea"/>
              </a:rPr>
              <a:t>l(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 – e(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+mn-ea"/>
              </a:rPr>
              <a:t>           </a:t>
            </a:r>
            <a:r>
              <a:rPr lang="zh-CN" altLang="en-US" b="1" dirty="0">
                <a:latin typeface="+mn-ea"/>
              </a:rPr>
              <a:t>表示活动 </a:t>
            </a:r>
            <a:r>
              <a:rPr lang="en-US" altLang="zh-CN" b="1" dirty="0">
                <a:latin typeface="+mn-ea"/>
              </a:rPr>
              <a:t>a</a:t>
            </a:r>
            <a:r>
              <a:rPr lang="en-US" altLang="zh-CN" b="1" baseline="-25000" dirty="0">
                <a:latin typeface="+mn-ea"/>
              </a:rPr>
              <a:t>i </a:t>
            </a:r>
            <a:r>
              <a:rPr lang="zh-CN" altLang="en-US" b="1" dirty="0">
                <a:latin typeface="+mn-ea"/>
              </a:rPr>
              <a:t>的最早可能开始时间和最迟允许开始时间的时间余量。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+mn-ea"/>
              </a:rPr>
              <a:t>            </a:t>
            </a:r>
            <a:r>
              <a:rPr lang="en-US" altLang="zh-CN" b="1" dirty="0">
                <a:latin typeface="+mn-ea"/>
              </a:rPr>
              <a:t>l(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 = e(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 </a:t>
            </a:r>
            <a:r>
              <a:rPr lang="zh-CN" altLang="en-US" b="1" dirty="0">
                <a:latin typeface="+mn-ea"/>
              </a:rPr>
              <a:t>的活动称为关键活动。</a:t>
            </a:r>
          </a:p>
        </p:txBody>
      </p:sp>
    </p:spTree>
  </p:cSld>
  <p:clrMapOvr>
    <a:masterClrMapping/>
  </p:clrMapOvr>
  <p:transition>
    <p:cover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31B5C12-8D9E-46B2-9D85-0EA5C27C1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533400"/>
            <a:ext cx="83058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b="1" dirty="0">
                <a:latin typeface="+mn-ea"/>
              </a:rPr>
              <a:t>三、怎样求关键路径？</a:t>
            </a:r>
            <a:r>
              <a:rPr lang="zh-CN" altLang="en-US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  <a:p>
            <a:pPr algn="ctr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b="1" dirty="0">
                <a:latin typeface="+mn-ea"/>
              </a:rPr>
              <a:t>如何找</a:t>
            </a:r>
            <a:r>
              <a:rPr lang="en-US" altLang="zh-CN" b="1" dirty="0">
                <a:latin typeface="+mn-ea"/>
              </a:rPr>
              <a:t>e(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)=l(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zh-CN" b="1" dirty="0">
                <a:latin typeface="+mn-ea"/>
              </a:rPr>
              <a:t>的关键活动？</a:t>
            </a:r>
            <a:endParaRPr lang="zh-CN" altLang="en-US" b="1" dirty="0">
              <a:latin typeface="+mn-ea"/>
            </a:endParaRPr>
          </a:p>
          <a:p>
            <a:pPr eaLnBrk="1" hangingPunct="1">
              <a:lnSpc>
                <a:spcPct val="130000"/>
              </a:lnSpc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+mn-ea"/>
              </a:rPr>
              <a:t>为找出关键活动</a:t>
            </a:r>
            <a:r>
              <a:rPr lang="en-US" altLang="zh-CN" b="1" dirty="0">
                <a:latin typeface="+mn-ea"/>
              </a:rPr>
              <a:t>, </a:t>
            </a:r>
            <a:r>
              <a:rPr lang="zh-CN" altLang="en-US" b="1" dirty="0">
                <a:latin typeface="+mn-ea"/>
              </a:rPr>
              <a:t>需要求各个活动的 </a:t>
            </a:r>
            <a:r>
              <a:rPr lang="en-US" altLang="zh-CN" b="1" dirty="0">
                <a:latin typeface="+mn-ea"/>
              </a:rPr>
              <a:t>e(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 </a:t>
            </a:r>
            <a:r>
              <a:rPr lang="zh-CN" altLang="en-US" b="1" dirty="0">
                <a:latin typeface="+mn-ea"/>
              </a:rPr>
              <a:t>与 </a:t>
            </a:r>
            <a:r>
              <a:rPr lang="en-US" altLang="zh-CN" b="1" dirty="0">
                <a:latin typeface="+mn-ea"/>
              </a:rPr>
              <a:t>l(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，以判别是否 </a:t>
            </a:r>
            <a:r>
              <a:rPr lang="en-US" altLang="zh-CN" b="1" dirty="0">
                <a:latin typeface="+mn-ea"/>
              </a:rPr>
              <a:t>l(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 = e(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。</a:t>
            </a:r>
          </a:p>
          <a:p>
            <a:pPr eaLnBrk="1" hangingPunct="1">
              <a:lnSpc>
                <a:spcPct val="130000"/>
              </a:lnSpc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endParaRPr lang="zh-CN" altLang="en-US" b="1" dirty="0">
              <a:latin typeface="+mn-ea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b="1" dirty="0">
                <a:latin typeface="+mn-ea"/>
              </a:rPr>
              <a:t>  设活动</a:t>
            </a:r>
            <a:r>
              <a:rPr lang="en-US" altLang="zh-CN" b="1" dirty="0">
                <a:latin typeface="+mn-ea"/>
              </a:rPr>
              <a:t>a</a:t>
            </a:r>
            <a:r>
              <a:rPr lang="en-US" altLang="zh-CN" b="1" baseline="-25000" dirty="0">
                <a:latin typeface="+mn-ea"/>
              </a:rPr>
              <a:t>i</a:t>
            </a:r>
            <a:r>
              <a:rPr lang="zh-CN" altLang="en-US" b="1" dirty="0">
                <a:latin typeface="+mn-ea"/>
              </a:rPr>
              <a:t>由弧</a:t>
            </a:r>
            <a:r>
              <a:rPr lang="en-US" altLang="zh-CN" b="1" dirty="0">
                <a:latin typeface="+mn-ea"/>
              </a:rPr>
              <a:t>&lt; </a:t>
            </a:r>
            <a:r>
              <a:rPr lang="en-US" altLang="zh-CN" b="1" dirty="0" err="1">
                <a:latin typeface="+mn-ea"/>
              </a:rPr>
              <a:t>V</a:t>
            </a:r>
            <a:r>
              <a:rPr lang="en-US" altLang="zh-CN" b="1" baseline="-25000" dirty="0" err="1">
                <a:latin typeface="+mn-ea"/>
              </a:rPr>
              <a:t>j</a:t>
            </a:r>
            <a:r>
              <a:rPr lang="en-US" altLang="zh-CN" b="1" baseline="-25000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, </a:t>
            </a:r>
            <a:r>
              <a:rPr lang="en-US" altLang="zh-CN" b="1" dirty="0" err="1">
                <a:latin typeface="+mn-ea"/>
              </a:rPr>
              <a:t>V</a:t>
            </a:r>
            <a:r>
              <a:rPr lang="en-US" altLang="zh-CN" b="1" baseline="-25000" dirty="0" err="1">
                <a:latin typeface="+mn-ea"/>
              </a:rPr>
              <a:t>k</a:t>
            </a:r>
            <a:r>
              <a:rPr lang="en-US" altLang="zh-CN" b="1" dirty="0">
                <a:latin typeface="+mn-ea"/>
              </a:rPr>
              <a:t> &gt;</a:t>
            </a:r>
            <a:r>
              <a:rPr lang="zh-CN" altLang="en-US" b="1" dirty="0">
                <a:latin typeface="+mn-ea"/>
              </a:rPr>
              <a:t>表示，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b="1" dirty="0">
                <a:latin typeface="+mn-ea"/>
              </a:rPr>
              <a:t>  且活动持续时间记为</a:t>
            </a:r>
            <a:r>
              <a:rPr lang="en-US" altLang="zh-CN" b="1" dirty="0" err="1">
                <a:latin typeface="+mn-ea"/>
              </a:rPr>
              <a:t>dut</a:t>
            </a:r>
            <a:r>
              <a:rPr lang="en-US" altLang="zh-CN" b="1" dirty="0">
                <a:latin typeface="+mn-ea"/>
              </a:rPr>
              <a:t>(&lt;</a:t>
            </a:r>
            <a:r>
              <a:rPr lang="en-US" altLang="zh-CN" b="1" dirty="0" err="1">
                <a:latin typeface="+mn-ea"/>
              </a:rPr>
              <a:t>j,k</a:t>
            </a:r>
            <a:r>
              <a:rPr lang="en-US" altLang="zh-CN" b="1" dirty="0">
                <a:latin typeface="+mn-ea"/>
              </a:rPr>
              <a:t>&gt;), 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b="1" dirty="0">
                <a:latin typeface="+mn-ea"/>
              </a:rPr>
              <a:t>  </a:t>
            </a:r>
            <a:r>
              <a:rPr lang="zh-CN" altLang="en-US" b="1" dirty="0">
                <a:latin typeface="+mn-ea"/>
              </a:rPr>
              <a:t>则              </a:t>
            </a:r>
            <a:r>
              <a:rPr lang="en-US" altLang="zh-CN" b="1" dirty="0">
                <a:latin typeface="+mn-ea"/>
              </a:rPr>
              <a:t>e(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 = </a:t>
            </a:r>
            <a:r>
              <a:rPr lang="en-US" altLang="zh-CN" b="1" dirty="0" err="1">
                <a:latin typeface="+mn-ea"/>
              </a:rPr>
              <a:t>ve</a:t>
            </a:r>
            <a:r>
              <a:rPr lang="en-US" altLang="zh-CN" b="1" dirty="0">
                <a:latin typeface="+mn-ea"/>
              </a:rPr>
              <a:t>(j)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b="1" dirty="0">
                <a:latin typeface="+mn-ea"/>
              </a:rPr>
              <a:t>                    l(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 = </a:t>
            </a:r>
            <a:r>
              <a:rPr lang="en-US" altLang="zh-CN" b="1" dirty="0" err="1">
                <a:latin typeface="+mn-ea"/>
              </a:rPr>
              <a:t>vl</a:t>
            </a:r>
            <a:r>
              <a:rPr lang="en-US" altLang="zh-CN" b="1" dirty="0">
                <a:latin typeface="+mn-ea"/>
              </a:rPr>
              <a:t>(k) - </a:t>
            </a:r>
            <a:r>
              <a:rPr lang="en-US" altLang="zh-CN" b="1" dirty="0" err="1">
                <a:latin typeface="+mn-ea"/>
              </a:rPr>
              <a:t>dut</a:t>
            </a:r>
            <a:r>
              <a:rPr lang="en-US" altLang="zh-CN" b="1" dirty="0">
                <a:latin typeface="+mn-ea"/>
              </a:rPr>
              <a:t>(&lt;</a:t>
            </a:r>
            <a:r>
              <a:rPr lang="en-US" altLang="zh-CN" b="1" dirty="0" err="1">
                <a:latin typeface="+mn-ea"/>
              </a:rPr>
              <a:t>j,k</a:t>
            </a:r>
            <a:r>
              <a:rPr lang="en-US" altLang="zh-CN" b="1" dirty="0">
                <a:latin typeface="+mn-ea"/>
              </a:rPr>
              <a:t>&gt;)</a:t>
            </a: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5BDC0180-7404-46A8-B767-9948983743C1}"/>
              </a:ext>
            </a:extLst>
          </p:cNvPr>
          <p:cNvGrpSpPr>
            <a:grpSpLocks/>
          </p:cNvGrpSpPr>
          <p:nvPr/>
        </p:nvGrpSpPr>
        <p:grpSpPr bwMode="auto">
          <a:xfrm>
            <a:off x="7464426" y="2852739"/>
            <a:ext cx="2574925" cy="1101725"/>
            <a:chOff x="3950" y="922"/>
            <a:chExt cx="1622" cy="694"/>
          </a:xfrm>
        </p:grpSpPr>
        <p:sp>
          <p:nvSpPr>
            <p:cNvPr id="23556" name="Line 4">
              <a:extLst>
                <a:ext uri="{FF2B5EF4-FFF2-40B4-BE49-F238E27FC236}">
                  <a16:creationId xmlns:a16="http://schemas.microsoft.com/office/drawing/2014/main" id="{03B9A7D5-6A10-4D47-A351-D99460CAA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274"/>
              <a:ext cx="1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7" name="Oval 5">
              <a:extLst>
                <a:ext uri="{FF2B5EF4-FFF2-40B4-BE49-F238E27FC236}">
                  <a16:creationId xmlns:a16="http://schemas.microsoft.com/office/drawing/2014/main" id="{B97E7A34-1325-45B2-878F-BCD65233B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241"/>
              <a:ext cx="65" cy="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58" name="Oval 6">
              <a:extLst>
                <a:ext uri="{FF2B5EF4-FFF2-40B4-BE49-F238E27FC236}">
                  <a16:creationId xmlns:a16="http://schemas.microsoft.com/office/drawing/2014/main" id="{949BECA3-2A9D-4E8B-A603-7BAFF1A4C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1235"/>
              <a:ext cx="65" cy="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59" name="Text Box 7">
              <a:extLst>
                <a:ext uri="{FF2B5EF4-FFF2-40B4-BE49-F238E27FC236}">
                  <a16:creationId xmlns:a16="http://schemas.microsoft.com/office/drawing/2014/main" id="{0671B8B3-9235-48C2-86E3-652B8CE5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1328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V</a:t>
              </a:r>
              <a:r>
                <a:rPr lang="en-US" altLang="zh-CN" baseline="-25000"/>
                <a:t>j</a:t>
              </a:r>
            </a:p>
          </p:txBody>
        </p:sp>
        <p:sp>
          <p:nvSpPr>
            <p:cNvPr id="23560" name="Text Box 8">
              <a:extLst>
                <a:ext uri="{FF2B5EF4-FFF2-40B4-BE49-F238E27FC236}">
                  <a16:creationId xmlns:a16="http://schemas.microsoft.com/office/drawing/2014/main" id="{029AB3DA-A72B-4197-B5CD-88657CF28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129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V</a:t>
              </a:r>
              <a:r>
                <a:rPr lang="en-US" altLang="zh-CN" baseline="-25000"/>
                <a:t>k</a:t>
              </a:r>
            </a:p>
          </p:txBody>
        </p:sp>
        <p:sp>
          <p:nvSpPr>
            <p:cNvPr id="23561" name="Text Box 9">
              <a:extLst>
                <a:ext uri="{FF2B5EF4-FFF2-40B4-BE49-F238E27FC236}">
                  <a16:creationId xmlns:a16="http://schemas.microsoft.com/office/drawing/2014/main" id="{D8CF4D33-4513-45C3-9A52-2BA2247CC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922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i</a:t>
              </a:r>
            </a:p>
          </p:txBody>
        </p:sp>
      </p:grpSp>
    </p:spTree>
  </p:cSld>
  <p:clrMapOvr>
    <a:masterClrMapping/>
  </p:clrMapOvr>
  <p:transition>
    <p:cover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FC5B3F4C-94A3-47C3-AE5E-1B70122DAF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51089" y="549276"/>
            <a:ext cx="7921625" cy="6308725"/>
          </a:xfrm>
        </p:spPr>
        <p:txBody>
          <a:bodyPr/>
          <a:lstStyle/>
          <a:p>
            <a:pPr>
              <a:buClr>
                <a:srgbClr val="FF7C80"/>
              </a:buClr>
              <a:buFont typeface="Wingdings" panose="05000000000000000000" pitchFamily="2" charset="2"/>
              <a:buChar char="n"/>
            </a:pPr>
            <a:r>
              <a:rPr lang="en-US" altLang="zh-CN" sz="3600" b="1" dirty="0">
                <a:latin typeface="+mn-ea"/>
              </a:rPr>
              <a:t>  </a:t>
            </a:r>
            <a:r>
              <a:rPr lang="zh-CN" altLang="en-US" sz="3600" b="1" dirty="0">
                <a:latin typeface="+mn-ea"/>
              </a:rPr>
              <a:t>如何求</a:t>
            </a:r>
            <a:r>
              <a:rPr lang="en-US" altLang="zh-CN" sz="3600" b="1" dirty="0" err="1">
                <a:latin typeface="+mn-ea"/>
              </a:rPr>
              <a:t>ve</a:t>
            </a:r>
            <a:r>
              <a:rPr lang="en-US" altLang="zh-CN" sz="3600" b="1" dirty="0">
                <a:latin typeface="+mn-ea"/>
              </a:rPr>
              <a:t>(</a:t>
            </a:r>
            <a:r>
              <a:rPr lang="en-US" altLang="zh-CN" sz="3600" b="1" dirty="0" err="1">
                <a:latin typeface="+mn-ea"/>
              </a:rPr>
              <a:t>i</a:t>
            </a:r>
            <a:r>
              <a:rPr lang="en-US" altLang="zh-CN" sz="3600" b="1" dirty="0">
                <a:latin typeface="+mn-ea"/>
              </a:rPr>
              <a:t>)</a:t>
            </a:r>
            <a:r>
              <a:rPr lang="zh-CN" altLang="zh-CN" sz="3600" b="1" dirty="0">
                <a:latin typeface="+mn-ea"/>
              </a:rPr>
              <a:t>和</a:t>
            </a:r>
            <a:r>
              <a:rPr lang="en-US" altLang="zh-CN" sz="3600" b="1" dirty="0" err="1">
                <a:latin typeface="+mn-ea"/>
              </a:rPr>
              <a:t>vl</a:t>
            </a:r>
            <a:r>
              <a:rPr lang="en-US" altLang="zh-CN" sz="3600" b="1" dirty="0">
                <a:latin typeface="+mn-ea"/>
              </a:rPr>
              <a:t>(</a:t>
            </a:r>
            <a:r>
              <a:rPr lang="en-US" altLang="zh-CN" sz="3600" b="1" dirty="0" err="1">
                <a:latin typeface="+mn-ea"/>
              </a:rPr>
              <a:t>i</a:t>
            </a:r>
            <a:r>
              <a:rPr lang="en-US" altLang="zh-CN" sz="3600" b="1" dirty="0">
                <a:latin typeface="+mn-ea"/>
              </a:rPr>
              <a:t>)</a:t>
            </a:r>
            <a:r>
              <a:rPr lang="zh-CN" altLang="en-US" sz="3600" b="1" dirty="0">
                <a:latin typeface="+mn-ea"/>
              </a:rPr>
              <a:t>？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Monotype Sorts" pitchFamily="2" charset="2"/>
              <a:buNone/>
            </a:pPr>
            <a:endParaRPr lang="zh-CN" altLang="en-US" sz="2400" b="1" dirty="0">
              <a:latin typeface="+mn-ea"/>
            </a:endParaRPr>
          </a:p>
          <a:p>
            <a:pPr eaLnBrk="1" hangingPunct="1">
              <a:spcBef>
                <a:spcPct val="15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+mn-ea"/>
              </a:rPr>
              <a:t>求</a:t>
            </a:r>
            <a:r>
              <a:rPr lang="en-US" altLang="zh-CN" b="1" dirty="0" err="1">
                <a:latin typeface="+mn-ea"/>
              </a:rPr>
              <a:t>ve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的递推公式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 从 </a:t>
            </a:r>
            <a:r>
              <a:rPr lang="en-US" altLang="zh-CN" b="1" dirty="0" err="1">
                <a:latin typeface="+mn-ea"/>
              </a:rPr>
              <a:t>ve</a:t>
            </a:r>
            <a:r>
              <a:rPr lang="en-US" altLang="zh-CN" b="1" dirty="0">
                <a:latin typeface="+mn-ea"/>
              </a:rPr>
              <a:t>(0)= 0 </a:t>
            </a:r>
            <a:r>
              <a:rPr lang="zh-CN" altLang="en-US" b="1" dirty="0">
                <a:latin typeface="+mn-ea"/>
              </a:rPr>
              <a:t>开始，向前递推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b="1" dirty="0">
              <a:latin typeface="+mn-ea"/>
            </a:endParaRP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endParaRPr lang="en-US" altLang="zh-CN" b="1" dirty="0">
              <a:latin typeface="+mn-ea"/>
            </a:endParaRP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+mn-ea"/>
              </a:rPr>
              <a:t>&lt; 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, j</a:t>
            </a:r>
            <a:r>
              <a:rPr lang="en-US" altLang="zh-CN" b="1" baseline="-25000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&gt; 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 T,   </a:t>
            </a:r>
            <a:r>
              <a:rPr lang="en-US" altLang="zh-CN" b="1" dirty="0" err="1">
                <a:latin typeface="+mn-ea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 = 1, 2, , n-1</a:t>
            </a:r>
            <a:r>
              <a:rPr lang="en-US" altLang="zh-CN" b="1" dirty="0">
                <a:latin typeface="+mn-ea"/>
              </a:rPr>
              <a:t>           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+mn-ea"/>
              </a:rPr>
              <a:t>T </a:t>
            </a:r>
            <a:r>
              <a:rPr lang="zh-CN" altLang="en-US" b="1" dirty="0">
                <a:latin typeface="+mn-ea"/>
              </a:rPr>
              <a:t>是所有以第</a:t>
            </a:r>
            <a:r>
              <a:rPr lang="en-US" altLang="zh-CN" b="1" dirty="0">
                <a:latin typeface="+mn-ea"/>
              </a:rPr>
              <a:t>j</a:t>
            </a:r>
            <a:r>
              <a:rPr lang="zh-CN" altLang="en-US" b="1" dirty="0">
                <a:latin typeface="+mn-ea"/>
              </a:rPr>
              <a:t>个顶点为头的弧的集合。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endParaRPr lang="zh-CN" altLang="en-US" b="1" dirty="0">
              <a:latin typeface="+mn-ea"/>
            </a:endParaRP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例，求右图中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顶点</a:t>
            </a:r>
            <a:r>
              <a:rPr lang="en-US" altLang="zh-CN" b="1" dirty="0">
                <a:latin typeface="+mn-ea"/>
              </a:rPr>
              <a:t>V</a:t>
            </a:r>
            <a:r>
              <a:rPr lang="en-US" altLang="zh-CN" b="1" baseline="-25000" dirty="0">
                <a:latin typeface="+mn-ea"/>
              </a:rPr>
              <a:t>6</a:t>
            </a:r>
            <a:r>
              <a:rPr lang="zh-CN" altLang="en-US" b="1" dirty="0">
                <a:latin typeface="+mn-ea"/>
              </a:rPr>
              <a:t>的最早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发生时间。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endParaRPr lang="zh-CN" altLang="en-US" b="1" dirty="0">
              <a:latin typeface="+mn-ea"/>
            </a:endParaRP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b="1" dirty="0">
              <a:latin typeface="+mn-ea"/>
            </a:endParaRPr>
          </a:p>
        </p:txBody>
      </p:sp>
      <p:graphicFrame>
        <p:nvGraphicFramePr>
          <p:cNvPr id="24579" name="Object 16">
            <a:extLst>
              <a:ext uri="{FF2B5EF4-FFF2-40B4-BE49-F238E27FC236}">
                <a16:creationId xmlns:a16="http://schemas.microsoft.com/office/drawing/2014/main" id="{379A74F0-2A54-46EA-A4AE-901C3B22B2C4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1193731"/>
              </p:ext>
            </p:extLst>
          </p:nvPr>
        </p:nvGraphicFramePr>
        <p:xfrm>
          <a:off x="2630617" y="2293145"/>
          <a:ext cx="48625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20900" imgH="279400" progId="Equation.3">
                  <p:embed/>
                </p:oleObj>
              </mc:Choice>
              <mc:Fallback>
                <p:oleObj name="公式" r:id="rId2" imgW="2120900" imgH="279400" progId="Equation.3">
                  <p:embed/>
                  <p:pic>
                    <p:nvPicPr>
                      <p:cNvPr id="24579" name="Object 16">
                        <a:extLst>
                          <a:ext uri="{FF2B5EF4-FFF2-40B4-BE49-F238E27FC236}">
                            <a16:creationId xmlns:a16="http://schemas.microsoft.com/office/drawing/2014/main" id="{379A74F0-2A54-46EA-A4AE-901C3B22B2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617" y="2293145"/>
                        <a:ext cx="486251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Line 50">
            <a:extLst>
              <a:ext uri="{FF2B5EF4-FFF2-40B4-BE49-F238E27FC236}">
                <a16:creationId xmlns:a16="http://schemas.microsoft.com/office/drawing/2014/main" id="{390EE4A1-6940-4190-87CD-41D7EC56D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5664" y="5567364"/>
            <a:ext cx="1609725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Oval 52">
            <a:extLst>
              <a:ext uri="{FF2B5EF4-FFF2-40B4-BE49-F238E27FC236}">
                <a16:creationId xmlns:a16="http://schemas.microsoft.com/office/drawing/2014/main" id="{48D18CE6-230B-4085-8F0B-B0039E600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6092826"/>
            <a:ext cx="498475" cy="4921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</a:rPr>
              <a:t>V</a:t>
            </a:r>
            <a:r>
              <a:rPr lang="en-US" altLang="zh-CN" sz="3200" baseline="-25000">
                <a:solidFill>
                  <a:srgbClr val="FF33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4582" name="Oval 54">
            <a:extLst>
              <a:ext uri="{FF2B5EF4-FFF2-40B4-BE49-F238E27FC236}">
                <a16:creationId xmlns:a16="http://schemas.microsoft.com/office/drawing/2014/main" id="{24FC4B93-3531-4BEF-B4EE-52FD6C21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316539"/>
            <a:ext cx="496888" cy="4921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</a:rPr>
              <a:t>V</a:t>
            </a:r>
            <a:r>
              <a:rPr lang="en-US" altLang="zh-CN" sz="3200" baseline="-25000">
                <a:solidFill>
                  <a:srgbClr val="FF33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583" name="Oval 57">
            <a:extLst>
              <a:ext uri="{FF2B5EF4-FFF2-40B4-BE49-F238E27FC236}">
                <a16:creationId xmlns:a16="http://schemas.microsoft.com/office/drawing/2014/main" id="{855173F9-5820-4E9C-A055-88250776A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4249739"/>
            <a:ext cx="498475" cy="4921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</a:rPr>
              <a:t>V</a:t>
            </a:r>
            <a:r>
              <a:rPr lang="en-US" altLang="zh-CN" sz="3200" baseline="-25000">
                <a:solidFill>
                  <a:srgbClr val="FF33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4584" name="Oval 58">
            <a:extLst>
              <a:ext uri="{FF2B5EF4-FFF2-40B4-BE49-F238E27FC236}">
                <a16:creationId xmlns:a16="http://schemas.microsoft.com/office/drawing/2014/main" id="{D892979D-2A72-4E33-8001-EB5260B6D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1" y="5335589"/>
            <a:ext cx="498475" cy="4921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</a:rPr>
              <a:t>V</a:t>
            </a:r>
            <a:r>
              <a:rPr lang="en-US" altLang="zh-CN" sz="3200" baseline="-25000">
                <a:solidFill>
                  <a:srgbClr val="FF33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4585" name="Text Box 59">
            <a:extLst>
              <a:ext uri="{FF2B5EF4-FFF2-40B4-BE49-F238E27FC236}">
                <a16:creationId xmlns:a16="http://schemas.microsoft.com/office/drawing/2014/main" id="{FB012AA3-A6CB-4A08-B2D6-C089EEDB57EF}"/>
              </a:ext>
            </a:extLst>
          </p:cNvPr>
          <p:cNvSpPr txBox="1">
            <a:spLocks noChangeArrowheads="1"/>
          </p:cNvSpPr>
          <p:nvPr/>
        </p:nvSpPr>
        <p:spPr bwMode="auto">
          <a:xfrm rot="20700000">
            <a:off x="6288024" y="5947283"/>
            <a:ext cx="9653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800080"/>
                </a:solidFill>
              </a:rPr>
              <a:t>a</a:t>
            </a:r>
            <a:r>
              <a:rPr lang="en-US" altLang="zh-CN" sz="3200" b="1" baseline="-25000">
                <a:solidFill>
                  <a:srgbClr val="800080"/>
                </a:solidFill>
              </a:rPr>
              <a:t>6</a:t>
            </a:r>
            <a:r>
              <a:rPr lang="en-US" altLang="zh-CN" sz="3200" b="1">
                <a:solidFill>
                  <a:srgbClr val="800080"/>
                </a:solidFill>
              </a:rPr>
              <a:t>=3</a:t>
            </a:r>
            <a:endParaRPr lang="en-US" altLang="zh-CN"/>
          </a:p>
        </p:txBody>
      </p:sp>
      <p:sp>
        <p:nvSpPr>
          <p:cNvPr id="24586" name="Text Box 60">
            <a:extLst>
              <a:ext uri="{FF2B5EF4-FFF2-40B4-BE49-F238E27FC236}">
                <a16:creationId xmlns:a16="http://schemas.microsoft.com/office/drawing/2014/main" id="{543D0535-3E23-49F2-BA6F-8CEDA2CE3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989" y="5026026"/>
            <a:ext cx="9653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800080"/>
                </a:solidFill>
              </a:rPr>
              <a:t>a</a:t>
            </a:r>
            <a:r>
              <a:rPr lang="en-US" altLang="zh-CN" sz="3200" b="1" baseline="-25000">
                <a:solidFill>
                  <a:srgbClr val="800080"/>
                </a:solidFill>
              </a:rPr>
              <a:t>7</a:t>
            </a:r>
            <a:r>
              <a:rPr lang="en-US" altLang="zh-CN" sz="3200" b="1">
                <a:solidFill>
                  <a:srgbClr val="800080"/>
                </a:solidFill>
              </a:rPr>
              <a:t>=2</a:t>
            </a:r>
            <a:endParaRPr lang="en-US" altLang="zh-CN"/>
          </a:p>
        </p:txBody>
      </p:sp>
      <p:sp>
        <p:nvSpPr>
          <p:cNvPr id="24587" name="Line 64">
            <a:extLst>
              <a:ext uri="{FF2B5EF4-FFF2-40B4-BE49-F238E27FC236}">
                <a16:creationId xmlns:a16="http://schemas.microsoft.com/office/drawing/2014/main" id="{D6754FF2-070D-4A79-A079-30F213091B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1" y="5800725"/>
            <a:ext cx="1527175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Line 65">
            <a:extLst>
              <a:ext uri="{FF2B5EF4-FFF2-40B4-BE49-F238E27FC236}">
                <a16:creationId xmlns:a16="http://schemas.microsoft.com/office/drawing/2014/main" id="{5C45D48E-1237-48DE-8303-30ACDA14E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3" y="4581525"/>
            <a:ext cx="1382712" cy="909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Text Box 66">
            <a:extLst>
              <a:ext uri="{FF2B5EF4-FFF2-40B4-BE49-F238E27FC236}">
                <a16:creationId xmlns:a16="http://schemas.microsoft.com/office/drawing/2014/main" id="{D964CB48-48C3-44CD-8BAD-764508B6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1" y="4365626"/>
            <a:ext cx="9653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800080"/>
                </a:solidFill>
              </a:rPr>
              <a:t>a</a:t>
            </a:r>
            <a:r>
              <a:rPr lang="en-US" altLang="zh-CN" sz="3200" b="1" baseline="-25000">
                <a:solidFill>
                  <a:srgbClr val="800080"/>
                </a:solidFill>
              </a:rPr>
              <a:t>8</a:t>
            </a:r>
            <a:r>
              <a:rPr lang="en-US" altLang="zh-CN" sz="3200" b="1">
                <a:solidFill>
                  <a:srgbClr val="800080"/>
                </a:solidFill>
              </a:rPr>
              <a:t>=1</a:t>
            </a:r>
            <a:endParaRPr lang="en-US" altLang="zh-CN"/>
          </a:p>
        </p:txBody>
      </p:sp>
      <p:sp>
        <p:nvSpPr>
          <p:cNvPr id="24590" name="Rectangle 67">
            <a:extLst>
              <a:ext uri="{FF2B5EF4-FFF2-40B4-BE49-F238E27FC236}">
                <a16:creationId xmlns:a16="http://schemas.microsoft.com/office/drawing/2014/main" id="{D7AE812A-5573-4B0B-A871-97172B7D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3" y="4294189"/>
            <a:ext cx="4318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</a:t>
            </a:r>
          </a:p>
        </p:txBody>
      </p:sp>
      <p:sp>
        <p:nvSpPr>
          <p:cNvPr id="24591" name="Rectangle 68">
            <a:extLst>
              <a:ext uri="{FF2B5EF4-FFF2-40B4-BE49-F238E27FC236}">
                <a16:creationId xmlns:a16="http://schemas.microsoft.com/office/drawing/2014/main" id="{B90A56FA-3AC0-418E-B9CE-ED616D31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5373689"/>
            <a:ext cx="4318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24592" name="Rectangle 69">
            <a:extLst>
              <a:ext uri="{FF2B5EF4-FFF2-40B4-BE49-F238E27FC236}">
                <a16:creationId xmlns:a16="http://schemas.microsoft.com/office/drawing/2014/main" id="{F7D67659-BC98-4536-B37D-085DC6D5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6165850"/>
            <a:ext cx="431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</p:spTree>
  </p:cSld>
  <p:clrMapOvr>
    <a:masterClrMapping/>
  </p:clrMapOvr>
  <p:transition>
    <p:cover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>
            <a:extLst>
              <a:ext uri="{FF2B5EF4-FFF2-40B4-BE49-F238E27FC236}">
                <a16:creationId xmlns:a16="http://schemas.microsoft.com/office/drawing/2014/main" id="{BB0FE7E8-72DF-441E-93E2-580ECFFB2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1412875"/>
            <a:ext cx="57626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V</a:t>
            </a:r>
            <a:r>
              <a:rPr lang="en-US" altLang="zh-CN" sz="2800" baseline="-25000"/>
              <a:t>1</a:t>
            </a:r>
          </a:p>
          <a:p>
            <a:pPr eaLnBrk="1" hangingPunct="1"/>
            <a:r>
              <a:rPr lang="en-US" altLang="zh-CN" sz="2800"/>
              <a:t>V</a:t>
            </a:r>
            <a:r>
              <a:rPr lang="en-US" altLang="zh-CN" sz="2800" baseline="-25000"/>
              <a:t>2</a:t>
            </a:r>
          </a:p>
          <a:p>
            <a:pPr eaLnBrk="1" hangingPunct="1"/>
            <a:r>
              <a:rPr lang="en-US" altLang="zh-CN" sz="2800"/>
              <a:t>V</a:t>
            </a:r>
            <a:r>
              <a:rPr lang="en-US" altLang="zh-CN" sz="2800" baseline="-25000"/>
              <a:t>3</a:t>
            </a:r>
          </a:p>
          <a:p>
            <a:pPr eaLnBrk="1" hangingPunct="1"/>
            <a:r>
              <a:rPr lang="en-US" altLang="zh-CN" sz="2800"/>
              <a:t>V</a:t>
            </a:r>
            <a:r>
              <a:rPr lang="en-US" altLang="zh-CN" sz="2800" baseline="-25000"/>
              <a:t>4</a:t>
            </a:r>
          </a:p>
          <a:p>
            <a:pPr eaLnBrk="1" hangingPunct="1"/>
            <a:r>
              <a:rPr lang="en-US" altLang="zh-CN" sz="2800"/>
              <a:t>V</a:t>
            </a:r>
            <a:r>
              <a:rPr lang="en-US" altLang="zh-CN" sz="2800" baseline="-25000"/>
              <a:t>5</a:t>
            </a:r>
          </a:p>
          <a:p>
            <a:pPr eaLnBrk="1" hangingPunct="1"/>
            <a:r>
              <a:rPr lang="en-US" altLang="zh-CN" sz="2800"/>
              <a:t>V</a:t>
            </a:r>
            <a:r>
              <a:rPr lang="en-US" altLang="zh-CN" sz="2800" baseline="-25000"/>
              <a:t>6</a:t>
            </a:r>
            <a:endParaRPr lang="en-US" altLang="zh-CN" sz="2800"/>
          </a:p>
        </p:txBody>
      </p:sp>
      <p:grpSp>
        <p:nvGrpSpPr>
          <p:cNvPr id="25603" name="Group 43">
            <a:extLst>
              <a:ext uri="{FF2B5EF4-FFF2-40B4-BE49-F238E27FC236}">
                <a16:creationId xmlns:a16="http://schemas.microsoft.com/office/drawing/2014/main" id="{8B9DBCBB-D9A2-4F07-9A86-21D948690758}"/>
              </a:ext>
            </a:extLst>
          </p:cNvPr>
          <p:cNvGrpSpPr>
            <a:grpSpLocks/>
          </p:cNvGrpSpPr>
          <p:nvPr/>
        </p:nvGrpSpPr>
        <p:grpSpPr bwMode="auto">
          <a:xfrm>
            <a:off x="2351089" y="992188"/>
            <a:ext cx="2416175" cy="3084512"/>
            <a:chOff x="521" y="625"/>
            <a:chExt cx="1522" cy="1943"/>
          </a:xfrm>
        </p:grpSpPr>
        <p:sp>
          <p:nvSpPr>
            <p:cNvPr id="25635" name="Line 4">
              <a:extLst>
                <a:ext uri="{FF2B5EF4-FFF2-40B4-BE49-F238E27FC236}">
                  <a16:creationId xmlns:a16="http://schemas.microsoft.com/office/drawing/2014/main" id="{75032664-FB9D-4F2A-987E-CC4F7D1AC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986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6" name="Rectangle 5">
              <a:extLst>
                <a:ext uri="{FF2B5EF4-FFF2-40B4-BE49-F238E27FC236}">
                  <a16:creationId xmlns:a16="http://schemas.microsoft.com/office/drawing/2014/main" id="{6A602CCD-8BA6-4EE0-B497-46C2ACB7D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625"/>
              <a:ext cx="1522" cy="1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7" name="Line 6">
              <a:extLst>
                <a:ext uri="{FF2B5EF4-FFF2-40B4-BE49-F238E27FC236}">
                  <a16:creationId xmlns:a16="http://schemas.microsoft.com/office/drawing/2014/main" id="{1930EEAF-721F-4A45-B2FF-2477132CA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954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8" name="Text Box 7">
              <a:extLst>
                <a:ext uri="{FF2B5EF4-FFF2-40B4-BE49-F238E27FC236}">
                  <a16:creationId xmlns:a16="http://schemas.microsoft.com/office/drawing/2014/main" id="{1BCC00FB-3688-4A4A-99C3-A8FA989A5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" y="647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顶点    </a:t>
              </a:r>
              <a:r>
                <a:rPr lang="en-US" altLang="zh-CN"/>
                <a:t>ve       vl</a:t>
              </a:r>
            </a:p>
          </p:txBody>
        </p:sp>
        <p:sp>
          <p:nvSpPr>
            <p:cNvPr id="25639" name="Line 8">
              <a:extLst>
                <a:ext uri="{FF2B5EF4-FFF2-40B4-BE49-F238E27FC236}">
                  <a16:creationId xmlns:a16="http://schemas.microsoft.com/office/drawing/2014/main" id="{1FEA4BEF-F112-4DA8-826E-F01D73307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205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0" name="Line 9">
              <a:extLst>
                <a:ext uri="{FF2B5EF4-FFF2-40B4-BE49-F238E27FC236}">
                  <a16:creationId xmlns:a16="http://schemas.microsoft.com/office/drawing/2014/main" id="{78BC370B-3FD3-4DC0-B9FD-50650F316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477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1" name="Line 10">
              <a:extLst>
                <a:ext uri="{FF2B5EF4-FFF2-40B4-BE49-F238E27FC236}">
                  <a16:creationId xmlns:a16="http://schemas.microsoft.com/office/drawing/2014/main" id="{31DEF45D-5CB4-43C8-8C70-5A01D5D7A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748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2" name="Line 11">
              <a:extLst>
                <a:ext uri="{FF2B5EF4-FFF2-40B4-BE49-F238E27FC236}">
                  <a16:creationId xmlns:a16="http://schemas.microsoft.com/office/drawing/2014/main" id="{83C543E8-D0F9-4369-BD64-1C2BCB28F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293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3" name="Line 12">
              <a:extLst>
                <a:ext uri="{FF2B5EF4-FFF2-40B4-BE49-F238E27FC236}">
                  <a16:creationId xmlns:a16="http://schemas.microsoft.com/office/drawing/2014/main" id="{D0EB5E19-FFD9-447F-BEFF-83C1A8853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5" y="625"/>
              <a:ext cx="22" cy="19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4" name="Line 13">
              <a:extLst>
                <a:ext uri="{FF2B5EF4-FFF2-40B4-BE49-F238E27FC236}">
                  <a16:creationId xmlns:a16="http://schemas.microsoft.com/office/drawing/2014/main" id="{8F8FD976-FEDD-4CA1-BE24-19F15A2D2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4" y="625"/>
              <a:ext cx="24" cy="19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1022" name="Text Box 14">
            <a:extLst>
              <a:ext uri="{FF2B5EF4-FFF2-40B4-BE49-F238E27FC236}">
                <a16:creationId xmlns:a16="http://schemas.microsoft.com/office/drawing/2014/main" id="{398316A4-AA3B-47FE-BE7D-EB3339274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1412875"/>
            <a:ext cx="36195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0</a:t>
            </a:r>
          </a:p>
          <a:p>
            <a:pPr eaLnBrk="1" hangingPunct="1"/>
            <a:r>
              <a:rPr lang="en-US" altLang="zh-CN" sz="2800"/>
              <a:t>3</a:t>
            </a:r>
          </a:p>
          <a:p>
            <a:pPr eaLnBrk="1" hangingPunct="1"/>
            <a:r>
              <a:rPr lang="en-US" altLang="zh-CN" sz="2800"/>
              <a:t>2</a:t>
            </a:r>
          </a:p>
          <a:p>
            <a:pPr eaLnBrk="1" hangingPunct="1"/>
            <a:r>
              <a:rPr lang="en-US" altLang="zh-CN" sz="2800"/>
              <a:t>6</a:t>
            </a:r>
          </a:p>
          <a:p>
            <a:pPr eaLnBrk="1" hangingPunct="1"/>
            <a:r>
              <a:rPr lang="en-US" altLang="zh-CN" sz="2800"/>
              <a:t>6</a:t>
            </a:r>
          </a:p>
          <a:p>
            <a:pPr eaLnBrk="1" hangingPunct="1"/>
            <a:r>
              <a:rPr lang="en-US" altLang="zh-CN" sz="2800"/>
              <a:t>8</a:t>
            </a:r>
          </a:p>
        </p:txBody>
      </p:sp>
      <p:sp>
        <p:nvSpPr>
          <p:cNvPr id="171024" name="Line 16">
            <a:extLst>
              <a:ext uri="{FF2B5EF4-FFF2-40B4-BE49-F238E27FC236}">
                <a16:creationId xmlns:a16="http://schemas.microsoft.com/office/drawing/2014/main" id="{8408C4F6-83D5-4997-B1DB-BBAB6AD973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2701" y="1628776"/>
            <a:ext cx="41275" cy="234156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06" name="Group 18">
            <a:extLst>
              <a:ext uri="{FF2B5EF4-FFF2-40B4-BE49-F238E27FC236}">
                <a16:creationId xmlns:a16="http://schemas.microsoft.com/office/drawing/2014/main" id="{E05322FF-1520-487A-B7A6-644290C259CB}"/>
              </a:ext>
            </a:extLst>
          </p:cNvPr>
          <p:cNvGrpSpPr>
            <a:grpSpLocks/>
          </p:cNvGrpSpPr>
          <p:nvPr/>
        </p:nvGrpSpPr>
        <p:grpSpPr bwMode="auto">
          <a:xfrm>
            <a:off x="5519738" y="307976"/>
            <a:ext cx="4519612" cy="2563813"/>
            <a:chOff x="624" y="1964"/>
            <a:chExt cx="3072" cy="1648"/>
          </a:xfrm>
        </p:grpSpPr>
        <p:sp>
          <p:nvSpPr>
            <p:cNvPr id="25613" name="Line 19">
              <a:extLst>
                <a:ext uri="{FF2B5EF4-FFF2-40B4-BE49-F238E27FC236}">
                  <a16:creationId xmlns:a16="http://schemas.microsoft.com/office/drawing/2014/main" id="{7EDC5F99-9779-4DAF-9581-866AE2D2C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400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4" name="Line 20">
              <a:extLst>
                <a:ext uri="{FF2B5EF4-FFF2-40B4-BE49-F238E27FC236}">
                  <a16:creationId xmlns:a16="http://schemas.microsoft.com/office/drawing/2014/main" id="{6C7B95C2-F24A-4791-8DB7-E0992FB1D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24"/>
              <a:ext cx="57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21">
              <a:extLst>
                <a:ext uri="{FF2B5EF4-FFF2-40B4-BE49-F238E27FC236}">
                  <a16:creationId xmlns:a16="http://schemas.microsoft.com/office/drawing/2014/main" id="{700B1A3B-6D73-4FCB-938F-26C398AB1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Line 22">
              <a:extLst>
                <a:ext uri="{FF2B5EF4-FFF2-40B4-BE49-F238E27FC236}">
                  <a16:creationId xmlns:a16="http://schemas.microsoft.com/office/drawing/2014/main" id="{011409BA-771F-4D84-B449-F6D945CE4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Line 23">
              <a:extLst>
                <a:ext uri="{FF2B5EF4-FFF2-40B4-BE49-F238E27FC236}">
                  <a16:creationId xmlns:a16="http://schemas.microsoft.com/office/drawing/2014/main" id="{EB42FB0C-F22E-4917-A4F2-325F3B94B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96"/>
              <a:ext cx="9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Line 24">
              <a:extLst>
                <a:ext uri="{FF2B5EF4-FFF2-40B4-BE49-F238E27FC236}">
                  <a16:creationId xmlns:a16="http://schemas.microsoft.com/office/drawing/2014/main" id="{AC437394-BA11-48AB-AAF7-B1BF956B0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931"/>
              <a:ext cx="931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Oval 25">
              <a:extLst>
                <a:ext uri="{FF2B5EF4-FFF2-40B4-BE49-F238E27FC236}">
                  <a16:creationId xmlns:a16="http://schemas.microsoft.com/office/drawing/2014/main" id="{F405C338-3A23-4281-AF83-D22E0BF6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="1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5620" name="Oval 26">
              <a:extLst>
                <a:ext uri="{FF2B5EF4-FFF2-40B4-BE49-F238E27FC236}">
                  <a16:creationId xmlns:a16="http://schemas.microsoft.com/office/drawing/2014/main" id="{79EE6329-CA17-4AF5-A7FB-1D63A8E6A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312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5621" name="Oval 27">
              <a:extLst>
                <a:ext uri="{FF2B5EF4-FFF2-40B4-BE49-F238E27FC236}">
                  <a16:creationId xmlns:a16="http://schemas.microsoft.com/office/drawing/2014/main" id="{80F99375-CEF0-463E-9EA9-9A2A232E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5622" name="Oval 28">
              <a:extLst>
                <a:ext uri="{FF2B5EF4-FFF2-40B4-BE49-F238E27FC236}">
                  <a16:creationId xmlns:a16="http://schemas.microsoft.com/office/drawing/2014/main" id="{43F8818A-42D6-4930-9607-3E8186BC1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784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5623" name="Text Box 29">
              <a:extLst>
                <a:ext uri="{FF2B5EF4-FFF2-40B4-BE49-F238E27FC236}">
                  <a16:creationId xmlns:a16="http://schemas.microsoft.com/office/drawing/2014/main" id="{EC4C3625-093E-4860-BE5D-E15445393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220000">
              <a:off x="790" y="2329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1</a:t>
              </a:r>
              <a:r>
                <a:rPr lang="en-US" altLang="zh-CN" sz="2800">
                  <a:solidFill>
                    <a:srgbClr val="800080"/>
                  </a:solidFill>
                </a:rPr>
                <a:t>=3</a:t>
              </a:r>
              <a:endParaRPr lang="en-US" altLang="zh-CN" sz="2800"/>
            </a:p>
          </p:txBody>
        </p:sp>
        <p:sp>
          <p:nvSpPr>
            <p:cNvPr id="25624" name="Text Box 30">
              <a:extLst>
                <a:ext uri="{FF2B5EF4-FFF2-40B4-BE49-F238E27FC236}">
                  <a16:creationId xmlns:a16="http://schemas.microsoft.com/office/drawing/2014/main" id="{A61848B8-8325-4699-B655-18FB47E98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00000">
              <a:off x="725" y="3082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2</a:t>
              </a:r>
              <a:r>
                <a:rPr lang="en-US" altLang="zh-CN" sz="2800">
                  <a:solidFill>
                    <a:srgbClr val="800080"/>
                  </a:solidFill>
                </a:rPr>
                <a:t>=2</a:t>
              </a:r>
              <a:endParaRPr lang="en-US" altLang="zh-CN" sz="2800"/>
            </a:p>
          </p:txBody>
        </p:sp>
        <p:sp>
          <p:nvSpPr>
            <p:cNvPr id="25625" name="Oval 31">
              <a:extLst>
                <a:ext uri="{FF2B5EF4-FFF2-40B4-BE49-F238E27FC236}">
                  <a16:creationId xmlns:a16="http://schemas.microsoft.com/office/drawing/2014/main" id="{F6E0E803-3328-49A7-9172-44B71B324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5626" name="Oval 32">
              <a:extLst>
                <a:ext uri="{FF2B5EF4-FFF2-40B4-BE49-F238E27FC236}">
                  <a16:creationId xmlns:a16="http://schemas.microsoft.com/office/drawing/2014/main" id="{4894AFDB-BC4B-45DE-9FE6-4AF65613E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95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5627" name="Text Box 33">
              <a:extLst>
                <a:ext uri="{FF2B5EF4-FFF2-40B4-BE49-F238E27FC236}">
                  <a16:creationId xmlns:a16="http://schemas.microsoft.com/office/drawing/2014/main" id="{A648AC9A-5865-47F0-9295-1535BDA8C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00000">
              <a:off x="2098" y="3278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6</a:t>
              </a:r>
              <a:r>
                <a:rPr lang="en-US" altLang="zh-CN" sz="2800">
                  <a:solidFill>
                    <a:srgbClr val="800080"/>
                  </a:solidFill>
                </a:rPr>
                <a:t>=3</a:t>
              </a:r>
              <a:endParaRPr lang="en-US" altLang="zh-CN" sz="2800"/>
            </a:p>
          </p:txBody>
        </p:sp>
        <p:sp>
          <p:nvSpPr>
            <p:cNvPr id="25628" name="Text Box 34">
              <a:extLst>
                <a:ext uri="{FF2B5EF4-FFF2-40B4-BE49-F238E27FC236}">
                  <a16:creationId xmlns:a16="http://schemas.microsoft.com/office/drawing/2014/main" id="{123FF34C-4095-4855-9FD1-D10D7CA2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645"/>
              <a:ext cx="58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7</a:t>
              </a:r>
              <a:r>
                <a:rPr lang="en-US" altLang="zh-CN" sz="2800">
                  <a:solidFill>
                    <a:srgbClr val="800080"/>
                  </a:solidFill>
                </a:rPr>
                <a:t>=2</a:t>
              </a:r>
              <a:endParaRPr lang="en-US" altLang="zh-CN" sz="2800"/>
            </a:p>
          </p:txBody>
        </p:sp>
        <p:sp>
          <p:nvSpPr>
            <p:cNvPr id="25629" name="Text Box 35">
              <a:extLst>
                <a:ext uri="{FF2B5EF4-FFF2-40B4-BE49-F238E27FC236}">
                  <a16:creationId xmlns:a16="http://schemas.microsoft.com/office/drawing/2014/main" id="{F00BB8A3-80CB-4D9A-9027-7ED19D67B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1964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4</a:t>
              </a:r>
              <a:r>
                <a:rPr lang="en-US" altLang="zh-CN" sz="2800">
                  <a:solidFill>
                    <a:srgbClr val="800080"/>
                  </a:solidFill>
                </a:rPr>
                <a:t>=3</a:t>
              </a:r>
              <a:endParaRPr lang="en-US" altLang="zh-CN" sz="2800"/>
            </a:p>
          </p:txBody>
        </p:sp>
        <p:sp>
          <p:nvSpPr>
            <p:cNvPr id="25630" name="Text Box 36">
              <a:extLst>
                <a:ext uri="{FF2B5EF4-FFF2-40B4-BE49-F238E27FC236}">
                  <a16:creationId xmlns:a16="http://schemas.microsoft.com/office/drawing/2014/main" id="{3F9A59AF-20B5-4DCF-BB00-EF5E19DA8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00000">
              <a:off x="1837" y="2353"/>
              <a:ext cx="463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3</a:t>
              </a:r>
              <a:r>
                <a:rPr lang="en-US" altLang="zh-CN" sz="2800">
                  <a:solidFill>
                    <a:srgbClr val="800080"/>
                  </a:solidFill>
                </a:rPr>
                <a:t>=2</a:t>
              </a:r>
              <a:endParaRPr lang="en-US" altLang="zh-CN" sz="2800"/>
            </a:p>
          </p:txBody>
        </p:sp>
        <p:sp>
          <p:nvSpPr>
            <p:cNvPr id="25631" name="Text Box 37">
              <a:extLst>
                <a:ext uri="{FF2B5EF4-FFF2-40B4-BE49-F238E27FC236}">
                  <a16:creationId xmlns:a16="http://schemas.microsoft.com/office/drawing/2014/main" id="{B3879155-2EA3-4412-BCA6-6A660D8E4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100000">
              <a:off x="1558" y="2922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5</a:t>
              </a:r>
              <a:r>
                <a:rPr lang="en-US" altLang="zh-CN" sz="2800">
                  <a:solidFill>
                    <a:srgbClr val="800080"/>
                  </a:solidFill>
                </a:rPr>
                <a:t>=4</a:t>
              </a:r>
              <a:endParaRPr lang="en-US" altLang="zh-CN" sz="2800"/>
            </a:p>
          </p:txBody>
        </p:sp>
        <p:sp>
          <p:nvSpPr>
            <p:cNvPr id="25632" name="Line 38">
              <a:extLst>
                <a:ext uri="{FF2B5EF4-FFF2-40B4-BE49-F238E27FC236}">
                  <a16:creationId xmlns:a16="http://schemas.microsoft.com/office/drawing/2014/main" id="{06DC0AB8-C27D-400C-8BE7-3DB4FF948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3067"/>
              <a:ext cx="172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39">
              <a:extLst>
                <a:ext uri="{FF2B5EF4-FFF2-40B4-BE49-F238E27FC236}">
                  <a16:creationId xmlns:a16="http://schemas.microsoft.com/office/drawing/2014/main" id="{6D8E9606-826B-4A8B-98D4-4E33F82F9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432"/>
              <a:ext cx="408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4" name="Text Box 40">
              <a:extLst>
                <a:ext uri="{FF2B5EF4-FFF2-40B4-BE49-F238E27FC236}">
                  <a16:creationId xmlns:a16="http://schemas.microsoft.com/office/drawing/2014/main" id="{E342634D-5376-4AD1-A8B9-2986711C1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2372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8</a:t>
              </a:r>
              <a:r>
                <a:rPr lang="en-US" altLang="zh-CN" sz="2800">
                  <a:solidFill>
                    <a:srgbClr val="800080"/>
                  </a:solidFill>
                </a:rPr>
                <a:t>=1</a:t>
              </a:r>
              <a:endParaRPr lang="en-US" altLang="zh-CN" sz="2800"/>
            </a:p>
          </p:txBody>
        </p:sp>
      </p:grpSp>
      <p:sp>
        <p:nvSpPr>
          <p:cNvPr id="171052" name="Rectangle 44">
            <a:extLst>
              <a:ext uri="{FF2B5EF4-FFF2-40B4-BE49-F238E27FC236}">
                <a16:creationId xmlns:a16="http://schemas.microsoft.com/office/drawing/2014/main" id="{67570DB5-0123-45C2-8598-C0684EE78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1700213"/>
            <a:ext cx="288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71053" name="Rectangle 45">
            <a:extLst>
              <a:ext uri="{FF2B5EF4-FFF2-40B4-BE49-F238E27FC236}">
                <a16:creationId xmlns:a16="http://schemas.microsoft.com/office/drawing/2014/main" id="{69EDA507-0BEE-48F5-928B-38DD0A597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9" y="333375"/>
            <a:ext cx="288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71054" name="Rectangle 46">
            <a:extLst>
              <a:ext uri="{FF2B5EF4-FFF2-40B4-BE49-F238E27FC236}">
                <a16:creationId xmlns:a16="http://schemas.microsoft.com/office/drawing/2014/main" id="{B916B055-0064-4F65-9364-7934E6A3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2925763"/>
            <a:ext cx="288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71055" name="Rectangle 47">
            <a:extLst>
              <a:ext uri="{FF2B5EF4-FFF2-40B4-BE49-F238E27FC236}">
                <a16:creationId xmlns:a16="http://schemas.microsoft.com/office/drawing/2014/main" id="{FFC012A9-1F69-4176-8928-4C3012089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1341438"/>
            <a:ext cx="288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71056" name="Rectangle 48">
            <a:extLst>
              <a:ext uri="{FF2B5EF4-FFF2-40B4-BE49-F238E27FC236}">
                <a16:creationId xmlns:a16="http://schemas.microsoft.com/office/drawing/2014/main" id="{79E1861F-2473-4882-AB69-8DB942DAF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333375"/>
            <a:ext cx="288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71057" name="Rectangle 49">
            <a:extLst>
              <a:ext uri="{FF2B5EF4-FFF2-40B4-BE49-F238E27FC236}">
                <a16:creationId xmlns:a16="http://schemas.microsoft.com/office/drawing/2014/main" id="{94D350D0-F8F3-450C-A246-062AF835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5226" y="1700213"/>
            <a:ext cx="288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accent2"/>
                </a:solidFill>
              </a:rPr>
              <a:t>8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1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1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1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1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1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7" dur="2000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52" grpId="0"/>
      <p:bldP spid="171053" grpId="0"/>
      <p:bldP spid="171054" grpId="0"/>
      <p:bldP spid="171055" grpId="0"/>
      <p:bldP spid="171056" grpId="0"/>
      <p:bldP spid="1710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AB98B9F-AC48-4A95-B573-0DF23B13C3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51089" y="549276"/>
            <a:ext cx="7921625" cy="6308725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+mn-ea"/>
              </a:rPr>
              <a:t>求</a:t>
            </a:r>
            <a:r>
              <a:rPr lang="en-US" altLang="zh-CN" b="1" dirty="0" err="1">
                <a:latin typeface="+mn-ea"/>
              </a:rPr>
              <a:t>vl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的递推公式</a:t>
            </a:r>
          </a:p>
          <a:p>
            <a:pPr eaLnBrk="1" hangingPunct="1">
              <a:spcBef>
                <a:spcPct val="1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    从</a:t>
            </a:r>
            <a:r>
              <a:rPr lang="en-US" altLang="zh-CN" b="1" dirty="0" err="1">
                <a:latin typeface="+mn-ea"/>
              </a:rPr>
              <a:t>vl</a:t>
            </a:r>
            <a:r>
              <a:rPr lang="en-US" altLang="zh-CN" b="1" dirty="0">
                <a:latin typeface="+mn-ea"/>
              </a:rPr>
              <a:t>(n-1) = </a:t>
            </a:r>
            <a:r>
              <a:rPr lang="en-US" altLang="zh-CN" b="1" dirty="0" err="1">
                <a:latin typeface="+mn-ea"/>
              </a:rPr>
              <a:t>ve</a:t>
            </a:r>
            <a:r>
              <a:rPr lang="en-US" altLang="zh-CN" b="1" dirty="0">
                <a:latin typeface="+mn-ea"/>
              </a:rPr>
              <a:t>(n-1)</a:t>
            </a:r>
            <a:r>
              <a:rPr lang="zh-CN" altLang="en-US" b="1" dirty="0">
                <a:latin typeface="+mn-ea"/>
              </a:rPr>
              <a:t>开始，反向递推</a:t>
            </a:r>
          </a:p>
          <a:p>
            <a:pPr lvl="1" eaLnBrk="1" hangingPunct="1">
              <a:spcBef>
                <a:spcPct val="1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endParaRPr lang="zh-CN" altLang="en-US" b="1" dirty="0">
              <a:latin typeface="+mn-ea"/>
            </a:endParaRPr>
          </a:p>
          <a:p>
            <a:pPr lvl="1" eaLnBrk="1" hangingPunct="1">
              <a:spcBef>
                <a:spcPct val="1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   </a:t>
            </a:r>
            <a:r>
              <a:rPr lang="en-US" altLang="zh-CN" b="1" dirty="0">
                <a:latin typeface="+mn-ea"/>
              </a:rPr>
              <a:t>&lt; 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, j &gt; 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 S, </a:t>
            </a:r>
            <a:r>
              <a:rPr lang="en-US" altLang="zh-CN" b="1" dirty="0" err="1">
                <a:latin typeface="+mn-ea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 = n-2, n-3, , 0</a:t>
            </a:r>
            <a:endParaRPr lang="en-US" altLang="zh-CN" b="1" dirty="0">
              <a:latin typeface="+mn-ea"/>
            </a:endParaRPr>
          </a:p>
          <a:p>
            <a:pPr lvl="1" eaLnBrk="1" hangingPunct="1">
              <a:spcBef>
                <a:spcPct val="1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endParaRPr lang="en-US" altLang="zh-CN" b="1" dirty="0">
              <a:latin typeface="+mn-ea"/>
            </a:endParaRPr>
          </a:p>
          <a:p>
            <a:pPr lvl="1" eaLnBrk="1" hangingPunct="1">
              <a:spcBef>
                <a:spcPct val="1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endParaRPr lang="en-US" altLang="zh-CN" b="1" dirty="0">
              <a:latin typeface="+mn-ea"/>
            </a:endParaRPr>
          </a:p>
          <a:p>
            <a:pPr lvl="1" eaLnBrk="1" hangingPunct="1">
              <a:spcBef>
                <a:spcPct val="1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+mn-ea"/>
              </a:rPr>
              <a:t>S</a:t>
            </a:r>
            <a:r>
              <a:rPr lang="zh-CN" altLang="en-US" b="1" dirty="0">
                <a:latin typeface="+mn-ea"/>
              </a:rPr>
              <a:t>是所有以第</a:t>
            </a:r>
            <a:r>
              <a:rPr lang="en-US" altLang="zh-CN" b="1" dirty="0" err="1">
                <a:latin typeface="+mn-ea"/>
              </a:rPr>
              <a:t>i</a:t>
            </a:r>
            <a:r>
              <a:rPr lang="zh-CN" altLang="en-US" b="1" dirty="0">
                <a:latin typeface="+mn-ea"/>
              </a:rPr>
              <a:t>个顶点为尾的弧的集合。</a:t>
            </a:r>
          </a:p>
          <a:p>
            <a:pPr eaLnBrk="1" hangingPunct="1">
              <a:spcBef>
                <a:spcPct val="15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b="1" dirty="0">
              <a:latin typeface="+mn-ea"/>
            </a:endParaRP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 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例，求右图中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顶点</a:t>
            </a:r>
            <a:r>
              <a:rPr lang="en-US" altLang="zh-CN" b="1" dirty="0">
                <a:latin typeface="+mn-ea"/>
              </a:rPr>
              <a:t>V</a:t>
            </a:r>
            <a:r>
              <a:rPr lang="en-US" altLang="zh-CN" b="1" baseline="-25000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的最迟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发生时间。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anose="05000000000000000000" pitchFamily="2" charset="2"/>
              <a:buNone/>
            </a:pPr>
            <a:endParaRPr lang="zh-CN" altLang="en-US" b="1" dirty="0">
              <a:latin typeface="+mn-ea"/>
            </a:endParaRP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b="1" dirty="0">
              <a:latin typeface="+mn-ea"/>
            </a:endParaRPr>
          </a:p>
        </p:txBody>
      </p:sp>
      <p:graphicFrame>
        <p:nvGraphicFramePr>
          <p:cNvPr id="26627" name="Object 21">
            <a:extLst>
              <a:ext uri="{FF2B5EF4-FFF2-40B4-BE49-F238E27FC236}">
                <a16:creationId xmlns:a16="http://schemas.microsoft.com/office/drawing/2014/main" id="{6A2DE38D-084E-4BB3-909E-D95E64F31BF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8187799"/>
              </p:ext>
            </p:extLst>
          </p:nvPr>
        </p:nvGraphicFramePr>
        <p:xfrm>
          <a:off x="3557588" y="2302667"/>
          <a:ext cx="46990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95500" imgH="292100" progId="Equation.3">
                  <p:embed/>
                </p:oleObj>
              </mc:Choice>
              <mc:Fallback>
                <p:oleObj name="公式" r:id="rId2" imgW="2095500" imgH="292100" progId="Equation.3">
                  <p:embed/>
                  <p:pic>
                    <p:nvPicPr>
                      <p:cNvPr id="26627" name="Object 21">
                        <a:extLst>
                          <a:ext uri="{FF2B5EF4-FFF2-40B4-BE49-F238E27FC236}">
                            <a16:creationId xmlns:a16="http://schemas.microsoft.com/office/drawing/2014/main" id="{6A2DE38D-084E-4BB3-909E-D95E64F31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2302667"/>
                        <a:ext cx="46990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Line 25">
            <a:extLst>
              <a:ext uri="{FF2B5EF4-FFF2-40B4-BE49-F238E27FC236}">
                <a16:creationId xmlns:a16="http://schemas.microsoft.com/office/drawing/2014/main" id="{F3B05B46-2EA7-4556-A8D7-3F6472C7CC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2388" y="4227514"/>
            <a:ext cx="1079500" cy="739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Line 26">
            <a:extLst>
              <a:ext uri="{FF2B5EF4-FFF2-40B4-BE49-F238E27FC236}">
                <a16:creationId xmlns:a16="http://schemas.microsoft.com/office/drawing/2014/main" id="{763E74CD-A71F-4C2C-9C39-3DA00169B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2388" y="5294314"/>
            <a:ext cx="99695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Oval 31">
            <a:extLst>
              <a:ext uri="{FF2B5EF4-FFF2-40B4-BE49-F238E27FC236}">
                <a16:creationId xmlns:a16="http://schemas.microsoft.com/office/drawing/2014/main" id="{97F76C32-E836-4BAC-AE66-7EEBBCD8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1" y="4884739"/>
            <a:ext cx="498475" cy="4921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</a:rPr>
              <a:t>V</a:t>
            </a:r>
            <a:r>
              <a:rPr lang="en-US" altLang="zh-CN" b="1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631" name="Oval 32">
            <a:extLst>
              <a:ext uri="{FF2B5EF4-FFF2-40B4-BE49-F238E27FC236}">
                <a16:creationId xmlns:a16="http://schemas.microsoft.com/office/drawing/2014/main" id="{4952B60D-3DE8-4412-8FD4-7BBF0B6D2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5788026"/>
            <a:ext cx="498475" cy="4921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</a:rPr>
              <a:t>V</a:t>
            </a:r>
            <a:r>
              <a:rPr lang="en-US" altLang="zh-CN" sz="3200" baseline="-25000">
                <a:solidFill>
                  <a:srgbClr val="FF33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632" name="Oval 33">
            <a:extLst>
              <a:ext uri="{FF2B5EF4-FFF2-40B4-BE49-F238E27FC236}">
                <a16:creationId xmlns:a16="http://schemas.microsoft.com/office/drawing/2014/main" id="{20FC74E4-3EBE-420C-A554-496C4052B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9" y="3817939"/>
            <a:ext cx="496887" cy="4921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</a:rPr>
              <a:t>V</a:t>
            </a:r>
            <a:r>
              <a:rPr lang="en-US" altLang="zh-CN" sz="3200" baseline="-25000">
                <a:solidFill>
                  <a:srgbClr val="FF33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633" name="Text Box 35">
            <a:extLst>
              <a:ext uri="{FF2B5EF4-FFF2-40B4-BE49-F238E27FC236}">
                <a16:creationId xmlns:a16="http://schemas.microsoft.com/office/drawing/2014/main" id="{510AFE16-8230-487A-90AA-E28ADF747B39}"/>
              </a:ext>
            </a:extLst>
          </p:cNvPr>
          <p:cNvSpPr txBox="1">
            <a:spLocks noChangeArrowheads="1"/>
          </p:cNvSpPr>
          <p:nvPr/>
        </p:nvSpPr>
        <p:spPr bwMode="auto">
          <a:xfrm rot="19380000">
            <a:off x="6248337" y="4075620"/>
            <a:ext cx="9653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800080"/>
                </a:solidFill>
              </a:rPr>
              <a:t>a</a:t>
            </a:r>
            <a:r>
              <a:rPr lang="en-US" altLang="zh-CN" sz="3200" b="1" baseline="-25000">
                <a:solidFill>
                  <a:srgbClr val="800080"/>
                </a:solidFill>
              </a:rPr>
              <a:t>1</a:t>
            </a:r>
            <a:r>
              <a:rPr lang="en-US" altLang="zh-CN" sz="3200" b="1">
                <a:solidFill>
                  <a:srgbClr val="800080"/>
                </a:solidFill>
              </a:rPr>
              <a:t>=3</a:t>
            </a:r>
            <a:endParaRPr lang="en-US" altLang="zh-CN"/>
          </a:p>
        </p:txBody>
      </p:sp>
      <p:sp>
        <p:nvSpPr>
          <p:cNvPr id="26634" name="Text Box 36">
            <a:extLst>
              <a:ext uri="{FF2B5EF4-FFF2-40B4-BE49-F238E27FC236}">
                <a16:creationId xmlns:a16="http://schemas.microsoft.com/office/drawing/2014/main" id="{650BE3BB-9F6A-479C-9648-5DF845CDC3F0}"/>
              </a:ext>
            </a:extLst>
          </p:cNvPr>
          <p:cNvSpPr txBox="1">
            <a:spLocks noChangeArrowheads="1"/>
          </p:cNvSpPr>
          <p:nvPr/>
        </p:nvSpPr>
        <p:spPr bwMode="auto">
          <a:xfrm rot="2400000">
            <a:off x="6200712" y="5340858"/>
            <a:ext cx="9653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800080"/>
                </a:solidFill>
              </a:rPr>
              <a:t>a</a:t>
            </a:r>
            <a:r>
              <a:rPr lang="en-US" altLang="zh-CN" sz="3200" b="1" baseline="-25000">
                <a:solidFill>
                  <a:srgbClr val="800080"/>
                </a:solidFill>
              </a:rPr>
              <a:t>2</a:t>
            </a:r>
            <a:r>
              <a:rPr lang="en-US" altLang="zh-CN" sz="3200" b="1">
                <a:solidFill>
                  <a:srgbClr val="800080"/>
                </a:solidFill>
              </a:rPr>
              <a:t>=2</a:t>
            </a:r>
            <a:endParaRPr lang="en-US" altLang="zh-CN"/>
          </a:p>
        </p:txBody>
      </p:sp>
      <p:sp>
        <p:nvSpPr>
          <p:cNvPr id="26635" name="Rectangle 47">
            <a:extLst>
              <a:ext uri="{FF2B5EF4-FFF2-40B4-BE49-F238E27FC236}">
                <a16:creationId xmlns:a16="http://schemas.microsoft.com/office/drawing/2014/main" id="{546A63A0-6BA7-4C14-9C46-D5488B322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5878514"/>
            <a:ext cx="4318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</a:t>
            </a:r>
          </a:p>
        </p:txBody>
      </p:sp>
      <p:sp>
        <p:nvSpPr>
          <p:cNvPr id="26636" name="Rectangle 48">
            <a:extLst>
              <a:ext uri="{FF2B5EF4-FFF2-40B4-BE49-F238E27FC236}">
                <a16:creationId xmlns:a16="http://schemas.microsoft.com/office/drawing/2014/main" id="{931CDF5F-FD0C-40FC-AAC6-B151CD91A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3933825"/>
            <a:ext cx="431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</a:p>
        </p:txBody>
      </p:sp>
    </p:spTree>
  </p:cSld>
  <p:clrMapOvr>
    <a:masterClrMapping/>
  </p:clrMapOvr>
  <p:transition>
    <p:cover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83B126D4-15C3-44CE-912A-3D0FFE7B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1412875"/>
            <a:ext cx="57626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V</a:t>
            </a:r>
            <a:r>
              <a:rPr lang="en-US" altLang="zh-CN" sz="2800" baseline="-25000"/>
              <a:t>1</a:t>
            </a:r>
          </a:p>
          <a:p>
            <a:pPr eaLnBrk="1" hangingPunct="1"/>
            <a:r>
              <a:rPr lang="en-US" altLang="zh-CN" sz="2800"/>
              <a:t>V</a:t>
            </a:r>
            <a:r>
              <a:rPr lang="en-US" altLang="zh-CN" sz="2800" baseline="-25000"/>
              <a:t>2</a:t>
            </a:r>
          </a:p>
          <a:p>
            <a:pPr eaLnBrk="1" hangingPunct="1"/>
            <a:r>
              <a:rPr lang="en-US" altLang="zh-CN" sz="2800"/>
              <a:t>V</a:t>
            </a:r>
            <a:r>
              <a:rPr lang="en-US" altLang="zh-CN" sz="2800" baseline="-25000"/>
              <a:t>3</a:t>
            </a:r>
          </a:p>
          <a:p>
            <a:pPr eaLnBrk="1" hangingPunct="1"/>
            <a:r>
              <a:rPr lang="en-US" altLang="zh-CN" sz="2800"/>
              <a:t>V</a:t>
            </a:r>
            <a:r>
              <a:rPr lang="en-US" altLang="zh-CN" sz="2800" baseline="-25000"/>
              <a:t>4</a:t>
            </a:r>
          </a:p>
          <a:p>
            <a:pPr eaLnBrk="1" hangingPunct="1"/>
            <a:r>
              <a:rPr lang="en-US" altLang="zh-CN" sz="2800"/>
              <a:t>V</a:t>
            </a:r>
            <a:r>
              <a:rPr lang="en-US" altLang="zh-CN" sz="2800" baseline="-25000"/>
              <a:t>5</a:t>
            </a:r>
          </a:p>
          <a:p>
            <a:pPr eaLnBrk="1" hangingPunct="1"/>
            <a:r>
              <a:rPr lang="en-US" altLang="zh-CN" sz="2800"/>
              <a:t>V</a:t>
            </a:r>
            <a:r>
              <a:rPr lang="en-US" altLang="zh-CN" sz="2800" baseline="-25000"/>
              <a:t>6</a:t>
            </a:r>
            <a:endParaRPr lang="en-US" altLang="zh-CN" sz="2800"/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D624EA05-A301-45F1-9051-85358F52017A}"/>
              </a:ext>
            </a:extLst>
          </p:cNvPr>
          <p:cNvGrpSpPr>
            <a:grpSpLocks/>
          </p:cNvGrpSpPr>
          <p:nvPr/>
        </p:nvGrpSpPr>
        <p:grpSpPr bwMode="auto">
          <a:xfrm>
            <a:off x="2351089" y="992188"/>
            <a:ext cx="2416175" cy="3084512"/>
            <a:chOff x="521" y="625"/>
            <a:chExt cx="1522" cy="1943"/>
          </a:xfrm>
        </p:grpSpPr>
        <p:sp>
          <p:nvSpPr>
            <p:cNvPr id="27685" name="Line 4">
              <a:extLst>
                <a:ext uri="{FF2B5EF4-FFF2-40B4-BE49-F238E27FC236}">
                  <a16:creationId xmlns:a16="http://schemas.microsoft.com/office/drawing/2014/main" id="{8CBF265B-17A7-47E7-BC42-916970524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986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6" name="Rectangle 5">
              <a:extLst>
                <a:ext uri="{FF2B5EF4-FFF2-40B4-BE49-F238E27FC236}">
                  <a16:creationId xmlns:a16="http://schemas.microsoft.com/office/drawing/2014/main" id="{C7DD09FE-E88A-4910-A624-2BF7F0FA9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625"/>
              <a:ext cx="1522" cy="1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7" name="Line 6">
              <a:extLst>
                <a:ext uri="{FF2B5EF4-FFF2-40B4-BE49-F238E27FC236}">
                  <a16:creationId xmlns:a16="http://schemas.microsoft.com/office/drawing/2014/main" id="{8AB6D3D6-1B1A-4DC5-A606-6E8DE1241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954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Text Box 7">
              <a:extLst>
                <a:ext uri="{FF2B5EF4-FFF2-40B4-BE49-F238E27FC236}">
                  <a16:creationId xmlns:a16="http://schemas.microsoft.com/office/drawing/2014/main" id="{5500EA93-C671-40ED-82AF-C72D8F253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" y="647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顶点    </a:t>
              </a:r>
              <a:r>
                <a:rPr lang="en-US" altLang="zh-CN"/>
                <a:t>ve       vl</a:t>
              </a:r>
            </a:p>
          </p:txBody>
        </p:sp>
        <p:sp>
          <p:nvSpPr>
            <p:cNvPr id="27689" name="Line 8">
              <a:extLst>
                <a:ext uri="{FF2B5EF4-FFF2-40B4-BE49-F238E27FC236}">
                  <a16:creationId xmlns:a16="http://schemas.microsoft.com/office/drawing/2014/main" id="{3AFD3778-F461-489B-BD0A-8D1C378F9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205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9">
              <a:extLst>
                <a:ext uri="{FF2B5EF4-FFF2-40B4-BE49-F238E27FC236}">
                  <a16:creationId xmlns:a16="http://schemas.microsoft.com/office/drawing/2014/main" id="{783CE524-D268-4AEB-9C53-DAA00EB1F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477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10">
              <a:extLst>
                <a:ext uri="{FF2B5EF4-FFF2-40B4-BE49-F238E27FC236}">
                  <a16:creationId xmlns:a16="http://schemas.microsoft.com/office/drawing/2014/main" id="{EBC4CF42-DB43-4CD6-99FF-0B04F35C6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748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11">
              <a:extLst>
                <a:ext uri="{FF2B5EF4-FFF2-40B4-BE49-F238E27FC236}">
                  <a16:creationId xmlns:a16="http://schemas.microsoft.com/office/drawing/2014/main" id="{8E9E0515-6E83-40A7-9FFD-2FBF485CF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293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12">
              <a:extLst>
                <a:ext uri="{FF2B5EF4-FFF2-40B4-BE49-F238E27FC236}">
                  <a16:creationId xmlns:a16="http://schemas.microsoft.com/office/drawing/2014/main" id="{B1B33EAA-E780-4B39-9C7E-5CEA1FA1F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5" y="625"/>
              <a:ext cx="22" cy="19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13">
              <a:extLst>
                <a:ext uri="{FF2B5EF4-FFF2-40B4-BE49-F238E27FC236}">
                  <a16:creationId xmlns:a16="http://schemas.microsoft.com/office/drawing/2014/main" id="{661A8987-42DA-4521-A955-8317299F7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4" y="625"/>
              <a:ext cx="24" cy="19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2" name="Text Box 14">
            <a:extLst>
              <a:ext uri="{FF2B5EF4-FFF2-40B4-BE49-F238E27FC236}">
                <a16:creationId xmlns:a16="http://schemas.microsoft.com/office/drawing/2014/main" id="{956A8C5E-1C66-4DAB-88A4-0EA2709D3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1412875"/>
            <a:ext cx="36195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0</a:t>
            </a:r>
          </a:p>
          <a:p>
            <a:pPr eaLnBrk="1" hangingPunct="1"/>
            <a:r>
              <a:rPr lang="en-US" altLang="zh-CN" sz="2800"/>
              <a:t>3</a:t>
            </a:r>
          </a:p>
          <a:p>
            <a:pPr eaLnBrk="1" hangingPunct="1"/>
            <a:r>
              <a:rPr lang="en-US" altLang="zh-CN" sz="2800"/>
              <a:t>2</a:t>
            </a:r>
          </a:p>
          <a:p>
            <a:pPr eaLnBrk="1" hangingPunct="1"/>
            <a:r>
              <a:rPr lang="en-US" altLang="zh-CN" sz="2800"/>
              <a:t>6</a:t>
            </a:r>
          </a:p>
          <a:p>
            <a:pPr eaLnBrk="1" hangingPunct="1"/>
            <a:r>
              <a:rPr lang="en-US" altLang="zh-CN" sz="2800"/>
              <a:t>6</a:t>
            </a:r>
          </a:p>
          <a:p>
            <a:pPr eaLnBrk="1" hangingPunct="1"/>
            <a:r>
              <a:rPr lang="en-US" altLang="zh-CN" sz="2800"/>
              <a:t>8</a:t>
            </a:r>
          </a:p>
        </p:txBody>
      </p:sp>
      <p:sp>
        <p:nvSpPr>
          <p:cNvPr id="27653" name="Line 15">
            <a:extLst>
              <a:ext uri="{FF2B5EF4-FFF2-40B4-BE49-F238E27FC236}">
                <a16:creationId xmlns:a16="http://schemas.microsoft.com/office/drawing/2014/main" id="{5E485230-665A-4572-88C4-8950725EB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2701" y="1628776"/>
            <a:ext cx="41275" cy="234156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54" name="Group 16">
            <a:extLst>
              <a:ext uri="{FF2B5EF4-FFF2-40B4-BE49-F238E27FC236}">
                <a16:creationId xmlns:a16="http://schemas.microsoft.com/office/drawing/2014/main" id="{699B9E61-9D03-4D6E-B1DA-203AB971D9A3}"/>
              </a:ext>
            </a:extLst>
          </p:cNvPr>
          <p:cNvGrpSpPr>
            <a:grpSpLocks/>
          </p:cNvGrpSpPr>
          <p:nvPr/>
        </p:nvGrpSpPr>
        <p:grpSpPr bwMode="auto">
          <a:xfrm>
            <a:off x="5519738" y="307976"/>
            <a:ext cx="4519612" cy="2563813"/>
            <a:chOff x="624" y="1964"/>
            <a:chExt cx="3072" cy="1648"/>
          </a:xfrm>
        </p:grpSpPr>
        <p:sp>
          <p:nvSpPr>
            <p:cNvPr id="27663" name="Line 17">
              <a:extLst>
                <a:ext uri="{FF2B5EF4-FFF2-40B4-BE49-F238E27FC236}">
                  <a16:creationId xmlns:a16="http://schemas.microsoft.com/office/drawing/2014/main" id="{0F0A31A6-21BE-4CDB-AA1D-4AADC3DA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400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18">
              <a:extLst>
                <a:ext uri="{FF2B5EF4-FFF2-40B4-BE49-F238E27FC236}">
                  <a16:creationId xmlns:a16="http://schemas.microsoft.com/office/drawing/2014/main" id="{7BD74BE0-467D-408F-AEA6-EF4EE92D5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24"/>
              <a:ext cx="57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19">
              <a:extLst>
                <a:ext uri="{FF2B5EF4-FFF2-40B4-BE49-F238E27FC236}">
                  <a16:creationId xmlns:a16="http://schemas.microsoft.com/office/drawing/2014/main" id="{ADE5DC50-EBFE-4FB8-B827-6C2C24A88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20">
              <a:extLst>
                <a:ext uri="{FF2B5EF4-FFF2-40B4-BE49-F238E27FC236}">
                  <a16:creationId xmlns:a16="http://schemas.microsoft.com/office/drawing/2014/main" id="{10F29963-29E3-4E4E-8EA1-D3E86BF08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21">
              <a:extLst>
                <a:ext uri="{FF2B5EF4-FFF2-40B4-BE49-F238E27FC236}">
                  <a16:creationId xmlns:a16="http://schemas.microsoft.com/office/drawing/2014/main" id="{A7C4967E-0D9A-417E-BC32-046B5EA5A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96"/>
              <a:ext cx="9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22">
              <a:extLst>
                <a:ext uri="{FF2B5EF4-FFF2-40B4-BE49-F238E27FC236}">
                  <a16:creationId xmlns:a16="http://schemas.microsoft.com/office/drawing/2014/main" id="{13770FD9-5070-4110-9F66-105438402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931"/>
              <a:ext cx="931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Oval 23">
              <a:extLst>
                <a:ext uri="{FF2B5EF4-FFF2-40B4-BE49-F238E27FC236}">
                  <a16:creationId xmlns:a16="http://schemas.microsoft.com/office/drawing/2014/main" id="{15857009-78D8-499E-86D3-3A3D04FF4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="1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670" name="Oval 24">
              <a:extLst>
                <a:ext uri="{FF2B5EF4-FFF2-40B4-BE49-F238E27FC236}">
                  <a16:creationId xmlns:a16="http://schemas.microsoft.com/office/drawing/2014/main" id="{AC42C9CF-2992-4C08-8FE4-FDE67FAC3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312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7671" name="Oval 25">
              <a:extLst>
                <a:ext uri="{FF2B5EF4-FFF2-40B4-BE49-F238E27FC236}">
                  <a16:creationId xmlns:a16="http://schemas.microsoft.com/office/drawing/2014/main" id="{9F8C5E80-2856-4347-80F6-53A214A51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7672" name="Oval 26">
              <a:extLst>
                <a:ext uri="{FF2B5EF4-FFF2-40B4-BE49-F238E27FC236}">
                  <a16:creationId xmlns:a16="http://schemas.microsoft.com/office/drawing/2014/main" id="{FA3D7695-A1BE-4013-A13B-85B805AA7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784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7673" name="Text Box 27">
              <a:extLst>
                <a:ext uri="{FF2B5EF4-FFF2-40B4-BE49-F238E27FC236}">
                  <a16:creationId xmlns:a16="http://schemas.microsoft.com/office/drawing/2014/main" id="{B44B4DC2-8C15-4FCD-AE79-47BB1B74F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220000">
              <a:off x="790" y="2329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1</a:t>
              </a:r>
              <a:r>
                <a:rPr lang="en-US" altLang="zh-CN" sz="2800">
                  <a:solidFill>
                    <a:srgbClr val="800080"/>
                  </a:solidFill>
                </a:rPr>
                <a:t>=3</a:t>
              </a:r>
              <a:endParaRPr lang="en-US" altLang="zh-CN" sz="2800"/>
            </a:p>
          </p:txBody>
        </p:sp>
        <p:sp>
          <p:nvSpPr>
            <p:cNvPr id="27674" name="Text Box 28">
              <a:extLst>
                <a:ext uri="{FF2B5EF4-FFF2-40B4-BE49-F238E27FC236}">
                  <a16:creationId xmlns:a16="http://schemas.microsoft.com/office/drawing/2014/main" id="{CDD80E07-D326-4240-830A-927802EFA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00000">
              <a:off x="725" y="3082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2</a:t>
              </a:r>
              <a:r>
                <a:rPr lang="en-US" altLang="zh-CN" sz="2800">
                  <a:solidFill>
                    <a:srgbClr val="800080"/>
                  </a:solidFill>
                </a:rPr>
                <a:t>=2</a:t>
              </a:r>
              <a:endParaRPr lang="en-US" altLang="zh-CN" sz="2800"/>
            </a:p>
          </p:txBody>
        </p:sp>
        <p:sp>
          <p:nvSpPr>
            <p:cNvPr id="27675" name="Oval 29">
              <a:extLst>
                <a:ext uri="{FF2B5EF4-FFF2-40B4-BE49-F238E27FC236}">
                  <a16:creationId xmlns:a16="http://schemas.microsoft.com/office/drawing/2014/main" id="{B4AB896F-6FE1-454E-A78C-87D21FAD6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7676" name="Oval 30">
              <a:extLst>
                <a:ext uri="{FF2B5EF4-FFF2-40B4-BE49-F238E27FC236}">
                  <a16:creationId xmlns:a16="http://schemas.microsoft.com/office/drawing/2014/main" id="{1FB1C78D-528D-4D76-8FD4-487FCF2E4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95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7677" name="Text Box 31">
              <a:extLst>
                <a:ext uri="{FF2B5EF4-FFF2-40B4-BE49-F238E27FC236}">
                  <a16:creationId xmlns:a16="http://schemas.microsoft.com/office/drawing/2014/main" id="{139BB916-61A3-488B-ABA2-DD41FAE1C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00000">
              <a:off x="2098" y="3278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6</a:t>
              </a:r>
              <a:r>
                <a:rPr lang="en-US" altLang="zh-CN" sz="2800">
                  <a:solidFill>
                    <a:srgbClr val="800080"/>
                  </a:solidFill>
                </a:rPr>
                <a:t>=3</a:t>
              </a:r>
              <a:endParaRPr lang="en-US" altLang="zh-CN" sz="2800"/>
            </a:p>
          </p:txBody>
        </p:sp>
        <p:sp>
          <p:nvSpPr>
            <p:cNvPr id="27678" name="Text Box 32">
              <a:extLst>
                <a:ext uri="{FF2B5EF4-FFF2-40B4-BE49-F238E27FC236}">
                  <a16:creationId xmlns:a16="http://schemas.microsoft.com/office/drawing/2014/main" id="{5FAF6C8B-443B-4D6C-B1DB-38D00E658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645"/>
              <a:ext cx="58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7</a:t>
              </a:r>
              <a:r>
                <a:rPr lang="en-US" altLang="zh-CN" sz="2800">
                  <a:solidFill>
                    <a:srgbClr val="800080"/>
                  </a:solidFill>
                </a:rPr>
                <a:t>=2</a:t>
              </a:r>
              <a:endParaRPr lang="en-US" altLang="zh-CN" sz="2800"/>
            </a:p>
          </p:txBody>
        </p:sp>
        <p:sp>
          <p:nvSpPr>
            <p:cNvPr id="27679" name="Text Box 33">
              <a:extLst>
                <a:ext uri="{FF2B5EF4-FFF2-40B4-BE49-F238E27FC236}">
                  <a16:creationId xmlns:a16="http://schemas.microsoft.com/office/drawing/2014/main" id="{98D03FC3-ED5D-4922-8816-AF6D0683A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1964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4</a:t>
              </a:r>
              <a:r>
                <a:rPr lang="en-US" altLang="zh-CN" sz="2800">
                  <a:solidFill>
                    <a:srgbClr val="800080"/>
                  </a:solidFill>
                </a:rPr>
                <a:t>=3</a:t>
              </a:r>
              <a:endParaRPr lang="en-US" altLang="zh-CN" sz="2800"/>
            </a:p>
          </p:txBody>
        </p:sp>
        <p:sp>
          <p:nvSpPr>
            <p:cNvPr id="27680" name="Text Box 34">
              <a:extLst>
                <a:ext uri="{FF2B5EF4-FFF2-40B4-BE49-F238E27FC236}">
                  <a16:creationId xmlns:a16="http://schemas.microsoft.com/office/drawing/2014/main" id="{44B38D30-F622-405B-A7C7-8327DBEC1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00000">
              <a:off x="1837" y="2353"/>
              <a:ext cx="463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3</a:t>
              </a:r>
              <a:r>
                <a:rPr lang="en-US" altLang="zh-CN" sz="2800">
                  <a:solidFill>
                    <a:srgbClr val="800080"/>
                  </a:solidFill>
                </a:rPr>
                <a:t>=2</a:t>
              </a:r>
              <a:endParaRPr lang="en-US" altLang="zh-CN" sz="2800"/>
            </a:p>
          </p:txBody>
        </p:sp>
        <p:sp>
          <p:nvSpPr>
            <p:cNvPr id="27681" name="Text Box 35">
              <a:extLst>
                <a:ext uri="{FF2B5EF4-FFF2-40B4-BE49-F238E27FC236}">
                  <a16:creationId xmlns:a16="http://schemas.microsoft.com/office/drawing/2014/main" id="{DEB6B874-D82E-4B7A-AE31-6173A021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100000">
              <a:off x="1558" y="2922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5</a:t>
              </a:r>
              <a:r>
                <a:rPr lang="en-US" altLang="zh-CN" sz="2800">
                  <a:solidFill>
                    <a:srgbClr val="800080"/>
                  </a:solidFill>
                </a:rPr>
                <a:t>=4</a:t>
              </a:r>
              <a:endParaRPr lang="en-US" altLang="zh-CN" sz="2800"/>
            </a:p>
          </p:txBody>
        </p:sp>
        <p:sp>
          <p:nvSpPr>
            <p:cNvPr id="27682" name="Line 36">
              <a:extLst>
                <a:ext uri="{FF2B5EF4-FFF2-40B4-BE49-F238E27FC236}">
                  <a16:creationId xmlns:a16="http://schemas.microsoft.com/office/drawing/2014/main" id="{41769349-7D41-4FA9-AFC7-F241D6783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3067"/>
              <a:ext cx="172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Line 37">
              <a:extLst>
                <a:ext uri="{FF2B5EF4-FFF2-40B4-BE49-F238E27FC236}">
                  <a16:creationId xmlns:a16="http://schemas.microsoft.com/office/drawing/2014/main" id="{860541CF-F96A-4C7F-A709-F41E5753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432"/>
              <a:ext cx="408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4" name="Text Box 38">
              <a:extLst>
                <a:ext uri="{FF2B5EF4-FFF2-40B4-BE49-F238E27FC236}">
                  <a16:creationId xmlns:a16="http://schemas.microsoft.com/office/drawing/2014/main" id="{D3706234-262A-4113-8343-23DF5EA16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2372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8</a:t>
              </a:r>
              <a:r>
                <a:rPr lang="en-US" altLang="zh-CN" sz="2800">
                  <a:solidFill>
                    <a:srgbClr val="800080"/>
                  </a:solidFill>
                </a:rPr>
                <a:t>=1</a:t>
              </a:r>
              <a:endParaRPr lang="en-US" altLang="zh-CN" sz="2800"/>
            </a:p>
          </p:txBody>
        </p:sp>
      </p:grpSp>
      <p:sp>
        <p:nvSpPr>
          <p:cNvPr id="173095" name="Rectangle 39">
            <a:extLst>
              <a:ext uri="{FF2B5EF4-FFF2-40B4-BE49-F238E27FC236}">
                <a16:creationId xmlns:a16="http://schemas.microsoft.com/office/drawing/2014/main" id="{7EBA109E-3D93-435E-970C-A2390BEC9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1700213"/>
            <a:ext cx="288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73096" name="Rectangle 40">
            <a:extLst>
              <a:ext uri="{FF2B5EF4-FFF2-40B4-BE49-F238E27FC236}">
                <a16:creationId xmlns:a16="http://schemas.microsoft.com/office/drawing/2014/main" id="{D59ABA31-B5F9-47C9-A09E-B834B67C5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9" y="333375"/>
            <a:ext cx="288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73097" name="Rectangle 41">
            <a:extLst>
              <a:ext uri="{FF2B5EF4-FFF2-40B4-BE49-F238E27FC236}">
                <a16:creationId xmlns:a16="http://schemas.microsoft.com/office/drawing/2014/main" id="{5B5E364F-FDD3-4934-89F8-D8FCC9DF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2925763"/>
            <a:ext cx="288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73098" name="Rectangle 42">
            <a:extLst>
              <a:ext uri="{FF2B5EF4-FFF2-40B4-BE49-F238E27FC236}">
                <a16:creationId xmlns:a16="http://schemas.microsoft.com/office/drawing/2014/main" id="{1A27BB04-FAC0-422A-9195-55D1D28B1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1341438"/>
            <a:ext cx="288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73099" name="Rectangle 43">
            <a:extLst>
              <a:ext uri="{FF2B5EF4-FFF2-40B4-BE49-F238E27FC236}">
                <a16:creationId xmlns:a16="http://schemas.microsoft.com/office/drawing/2014/main" id="{E02F0F30-CB61-42E1-9070-C089BC12C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333375"/>
            <a:ext cx="288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73100" name="Rectangle 44">
            <a:extLst>
              <a:ext uri="{FF2B5EF4-FFF2-40B4-BE49-F238E27FC236}">
                <a16:creationId xmlns:a16="http://schemas.microsoft.com/office/drawing/2014/main" id="{0FD12A69-2539-47D7-BAFD-DF0EFF180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5226" y="1700213"/>
            <a:ext cx="288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73101" name="Text Box 45">
            <a:extLst>
              <a:ext uri="{FF2B5EF4-FFF2-40B4-BE49-F238E27FC236}">
                <a16:creationId xmlns:a16="http://schemas.microsoft.com/office/drawing/2014/main" id="{F77AD80D-5635-4449-BEF9-3545C48C4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412875"/>
            <a:ext cx="36195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0</a:t>
            </a:r>
          </a:p>
          <a:p>
            <a:pPr eaLnBrk="1" hangingPunct="1"/>
            <a:r>
              <a:rPr lang="en-US" altLang="zh-CN" sz="2800"/>
              <a:t>4</a:t>
            </a:r>
          </a:p>
          <a:p>
            <a:pPr eaLnBrk="1" hangingPunct="1"/>
            <a:r>
              <a:rPr lang="en-US" altLang="zh-CN" sz="2800"/>
              <a:t>2</a:t>
            </a:r>
          </a:p>
          <a:p>
            <a:pPr eaLnBrk="1" hangingPunct="1"/>
            <a:r>
              <a:rPr lang="en-US" altLang="zh-CN" sz="2800"/>
              <a:t>6</a:t>
            </a:r>
          </a:p>
          <a:p>
            <a:pPr eaLnBrk="1" hangingPunct="1"/>
            <a:r>
              <a:rPr lang="en-US" altLang="zh-CN" sz="2800"/>
              <a:t>7</a:t>
            </a:r>
          </a:p>
          <a:p>
            <a:pPr eaLnBrk="1" hangingPunct="1"/>
            <a:r>
              <a:rPr lang="en-US" altLang="zh-CN" sz="2800"/>
              <a:t>8</a:t>
            </a:r>
          </a:p>
        </p:txBody>
      </p:sp>
      <p:sp>
        <p:nvSpPr>
          <p:cNvPr id="173102" name="Line 46">
            <a:extLst>
              <a:ext uri="{FF2B5EF4-FFF2-40B4-BE49-F238E27FC236}">
                <a16:creationId xmlns:a16="http://schemas.microsoft.com/office/drawing/2014/main" id="{1A2B194F-A1BD-4FFD-A644-1D95ECE022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1700214"/>
            <a:ext cx="19050" cy="2160587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3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3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3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3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3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3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7" dur="20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5" grpId="0"/>
      <p:bldP spid="173096" grpId="0"/>
      <p:bldP spid="173097" grpId="0"/>
      <p:bldP spid="173098" grpId="0"/>
      <p:bldP spid="173099" grpId="0"/>
      <p:bldP spid="17310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90" name="Text Box 58">
            <a:extLst>
              <a:ext uri="{FF2B5EF4-FFF2-40B4-BE49-F238E27FC236}">
                <a16:creationId xmlns:a16="http://schemas.microsoft.com/office/drawing/2014/main" id="{189C12FC-7008-410C-BB5F-5172164A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560764"/>
            <a:ext cx="423862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a1</a:t>
            </a:r>
          </a:p>
          <a:p>
            <a:pPr eaLnBrk="1" hangingPunct="1"/>
            <a:r>
              <a:rPr lang="en-US" altLang="zh-CN" sz="2000"/>
              <a:t>a2</a:t>
            </a:r>
          </a:p>
          <a:p>
            <a:pPr eaLnBrk="1" hangingPunct="1"/>
            <a:r>
              <a:rPr lang="en-US" altLang="zh-CN" sz="2000"/>
              <a:t>a3</a:t>
            </a:r>
          </a:p>
          <a:p>
            <a:pPr eaLnBrk="1" hangingPunct="1"/>
            <a:r>
              <a:rPr lang="en-US" altLang="zh-CN" sz="2000"/>
              <a:t>a4</a:t>
            </a:r>
          </a:p>
          <a:p>
            <a:pPr eaLnBrk="1" hangingPunct="1"/>
            <a:r>
              <a:rPr lang="en-US" altLang="zh-CN" sz="2000"/>
              <a:t>a5</a:t>
            </a:r>
          </a:p>
          <a:p>
            <a:pPr eaLnBrk="1" hangingPunct="1"/>
            <a:r>
              <a:rPr lang="en-US" altLang="zh-CN" sz="2000"/>
              <a:t>a6</a:t>
            </a:r>
          </a:p>
          <a:p>
            <a:pPr eaLnBrk="1" hangingPunct="1"/>
            <a:r>
              <a:rPr lang="en-US" altLang="zh-CN" sz="2000"/>
              <a:t>a7</a:t>
            </a:r>
          </a:p>
          <a:p>
            <a:pPr eaLnBrk="1" hangingPunct="1"/>
            <a:r>
              <a:rPr lang="en-US" altLang="zh-CN" sz="2000"/>
              <a:t>a8</a:t>
            </a:r>
          </a:p>
        </p:txBody>
      </p:sp>
      <p:sp>
        <p:nvSpPr>
          <p:cNvPr id="28675" name="Rectangle 60">
            <a:extLst>
              <a:ext uri="{FF2B5EF4-FFF2-40B4-BE49-F238E27FC236}">
                <a16:creationId xmlns:a16="http://schemas.microsoft.com/office/drawing/2014/main" id="{2AC31556-5422-4318-BECA-45F6A484B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3268663"/>
            <a:ext cx="3122613" cy="282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6" name="Line 61">
            <a:extLst>
              <a:ext uri="{FF2B5EF4-FFF2-40B4-BE49-F238E27FC236}">
                <a16:creationId xmlns:a16="http://schemas.microsoft.com/office/drawing/2014/main" id="{8653EF2E-60E7-45C8-BD78-1144912AA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3586164"/>
            <a:ext cx="3122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Text Box 62">
            <a:extLst>
              <a:ext uri="{FF2B5EF4-FFF2-40B4-BE49-F238E27FC236}">
                <a16:creationId xmlns:a16="http://schemas.microsoft.com/office/drawing/2014/main" id="{5F11035F-5879-4089-8EA8-7EDFB20D3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38" y="3243264"/>
            <a:ext cx="2855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/>
              <a:t>活动       </a:t>
            </a:r>
            <a:r>
              <a:rPr lang="en-US" altLang="zh-CN" sz="2000"/>
              <a:t>e       l             l-e</a:t>
            </a:r>
          </a:p>
        </p:txBody>
      </p:sp>
      <p:sp>
        <p:nvSpPr>
          <p:cNvPr id="28678" name="Line 63">
            <a:extLst>
              <a:ext uri="{FF2B5EF4-FFF2-40B4-BE49-F238E27FC236}">
                <a16:creationId xmlns:a16="http://schemas.microsoft.com/office/drawing/2014/main" id="{834C15D9-8DB6-4584-849F-6CB9DCD54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3892550"/>
            <a:ext cx="3122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Line 64">
            <a:extLst>
              <a:ext uri="{FF2B5EF4-FFF2-40B4-BE49-F238E27FC236}">
                <a16:creationId xmlns:a16="http://schemas.microsoft.com/office/drawing/2014/main" id="{122B084E-BBA7-48BA-BE9F-7395E5316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4200525"/>
            <a:ext cx="3122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Line 65">
            <a:extLst>
              <a:ext uri="{FF2B5EF4-FFF2-40B4-BE49-F238E27FC236}">
                <a16:creationId xmlns:a16="http://schemas.microsoft.com/office/drawing/2014/main" id="{1DB14F67-3068-4E54-8A01-4EE3FBE9B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4508500"/>
            <a:ext cx="3122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66">
            <a:extLst>
              <a:ext uri="{FF2B5EF4-FFF2-40B4-BE49-F238E27FC236}">
                <a16:creationId xmlns:a16="http://schemas.microsoft.com/office/drawing/2014/main" id="{27DBDF41-760C-42F7-B737-FBFA26643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4814889"/>
            <a:ext cx="3122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67">
            <a:extLst>
              <a:ext uri="{FF2B5EF4-FFF2-40B4-BE49-F238E27FC236}">
                <a16:creationId xmlns:a16="http://schemas.microsoft.com/office/drawing/2014/main" id="{3809D621-5BA6-4B26-814B-30C9EF5A5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5122864"/>
            <a:ext cx="3122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68">
            <a:extLst>
              <a:ext uri="{FF2B5EF4-FFF2-40B4-BE49-F238E27FC236}">
                <a16:creationId xmlns:a16="http://schemas.microsoft.com/office/drawing/2014/main" id="{059C2F61-5372-4E06-98AA-A85C87F67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5430839"/>
            <a:ext cx="3122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Line 69">
            <a:extLst>
              <a:ext uri="{FF2B5EF4-FFF2-40B4-BE49-F238E27FC236}">
                <a16:creationId xmlns:a16="http://schemas.microsoft.com/office/drawing/2014/main" id="{4CC9BA60-61C3-4BB7-952E-7D5988481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5737225"/>
            <a:ext cx="3122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Line 73">
            <a:extLst>
              <a:ext uri="{FF2B5EF4-FFF2-40B4-BE49-F238E27FC236}">
                <a16:creationId xmlns:a16="http://schemas.microsoft.com/office/drawing/2014/main" id="{147E6E10-97A0-43D6-9557-F7890DF03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5288" y="3268663"/>
            <a:ext cx="25400" cy="282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Line 74">
            <a:extLst>
              <a:ext uri="{FF2B5EF4-FFF2-40B4-BE49-F238E27FC236}">
                <a16:creationId xmlns:a16="http://schemas.microsoft.com/office/drawing/2014/main" id="{C1867CFB-3AF0-4A32-8733-51913843F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5214" y="3268663"/>
            <a:ext cx="3175" cy="282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Line 75">
            <a:extLst>
              <a:ext uri="{FF2B5EF4-FFF2-40B4-BE49-F238E27FC236}">
                <a16:creationId xmlns:a16="http://schemas.microsoft.com/office/drawing/2014/main" id="{4322DCDB-5ABC-4C5F-B0FB-8932228AA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4" y="3268663"/>
            <a:ext cx="15875" cy="282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108" name="Text Box 76">
            <a:extLst>
              <a:ext uri="{FF2B5EF4-FFF2-40B4-BE49-F238E27FC236}">
                <a16:creationId xmlns:a16="http://schemas.microsoft.com/office/drawing/2014/main" id="{228D41EF-FA36-4952-9AEE-61F63FC8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364" y="3543301"/>
            <a:ext cx="3841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>
                <a:solidFill>
                  <a:srgbClr val="0066FF"/>
                </a:solidFill>
                <a:sym typeface="Wingdings" panose="05000000000000000000" pitchFamily="2" charset="2"/>
              </a:rPr>
              <a:t>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>
                <a:solidFill>
                  <a:srgbClr val="0066FF"/>
                </a:solidFill>
                <a:sym typeface="Wingdings" panose="05000000000000000000" pitchFamily="2" charset="2"/>
              </a:rPr>
              <a:t>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>
                <a:solidFill>
                  <a:srgbClr val="0066FF"/>
                </a:solidFill>
                <a:sym typeface="Wingdings" panose="05000000000000000000" pitchFamily="2" charset="2"/>
              </a:rPr>
              <a:t></a:t>
            </a:r>
            <a:endParaRPr lang="en-US" altLang="zh-CN" sz="2000"/>
          </a:p>
          <a:p>
            <a:pPr eaLnBrk="1" hangingPunct="1"/>
            <a:endParaRPr lang="en-US" altLang="zh-CN" sz="2000">
              <a:solidFill>
                <a:srgbClr val="0066FF"/>
              </a:solidFill>
              <a:sym typeface="Wingdings" panose="05000000000000000000" pitchFamily="2" charset="2"/>
            </a:endParaRPr>
          </a:p>
        </p:txBody>
      </p:sp>
      <p:grpSp>
        <p:nvGrpSpPr>
          <p:cNvPr id="172109" name="Group 77">
            <a:extLst>
              <a:ext uri="{FF2B5EF4-FFF2-40B4-BE49-F238E27FC236}">
                <a16:creationId xmlns:a16="http://schemas.microsoft.com/office/drawing/2014/main" id="{F275C898-F59F-4FF6-A9D1-080832534260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3543301"/>
            <a:ext cx="1655762" cy="396875"/>
            <a:chOff x="3753" y="2006"/>
            <a:chExt cx="1043" cy="250"/>
          </a:xfrm>
        </p:grpSpPr>
        <p:sp>
          <p:nvSpPr>
            <p:cNvPr id="28761" name="Text Box 78">
              <a:extLst>
                <a:ext uri="{FF2B5EF4-FFF2-40B4-BE49-F238E27FC236}">
                  <a16:creationId xmlns:a16="http://schemas.microsoft.com/office/drawing/2014/main" id="{01188C49-8088-45C7-88E9-DD8B6DE16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0</a:t>
              </a:r>
            </a:p>
          </p:txBody>
        </p:sp>
        <p:sp>
          <p:nvSpPr>
            <p:cNvPr id="28762" name="Text Box 79">
              <a:extLst>
                <a:ext uri="{FF2B5EF4-FFF2-40B4-BE49-F238E27FC236}">
                  <a16:creationId xmlns:a16="http://schemas.microsoft.com/office/drawing/2014/main" id="{5916A453-82AC-4F03-A29E-C01A51712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  <p:sp>
          <p:nvSpPr>
            <p:cNvPr id="28763" name="Text Box 80">
              <a:extLst>
                <a:ext uri="{FF2B5EF4-FFF2-40B4-BE49-F238E27FC236}">
                  <a16:creationId xmlns:a16="http://schemas.microsoft.com/office/drawing/2014/main" id="{4FFE8BED-EF9D-4378-A11C-01B212CA8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172113" name="Group 81">
            <a:extLst>
              <a:ext uri="{FF2B5EF4-FFF2-40B4-BE49-F238E27FC236}">
                <a16:creationId xmlns:a16="http://schemas.microsoft.com/office/drawing/2014/main" id="{AEE27DD1-0773-4F03-9883-1A769FBC679F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3848101"/>
            <a:ext cx="1655762" cy="396875"/>
            <a:chOff x="3753" y="2006"/>
            <a:chExt cx="1043" cy="250"/>
          </a:xfrm>
        </p:grpSpPr>
        <p:sp>
          <p:nvSpPr>
            <p:cNvPr id="28758" name="Text Box 82">
              <a:extLst>
                <a:ext uri="{FF2B5EF4-FFF2-40B4-BE49-F238E27FC236}">
                  <a16:creationId xmlns:a16="http://schemas.microsoft.com/office/drawing/2014/main" id="{C31317CD-8556-4DA4-A4A8-EE1FE6DAA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0</a:t>
              </a:r>
            </a:p>
          </p:txBody>
        </p:sp>
        <p:sp>
          <p:nvSpPr>
            <p:cNvPr id="28759" name="Text Box 83">
              <a:extLst>
                <a:ext uri="{FF2B5EF4-FFF2-40B4-BE49-F238E27FC236}">
                  <a16:creationId xmlns:a16="http://schemas.microsoft.com/office/drawing/2014/main" id="{C50E104C-54E5-4910-B4C5-7A9D9D24E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0</a:t>
              </a:r>
            </a:p>
          </p:txBody>
        </p:sp>
        <p:sp>
          <p:nvSpPr>
            <p:cNvPr id="28760" name="Text Box 84">
              <a:extLst>
                <a:ext uri="{FF2B5EF4-FFF2-40B4-BE49-F238E27FC236}">
                  <a16:creationId xmlns:a16="http://schemas.microsoft.com/office/drawing/2014/main" id="{4CA99BBE-68CF-494F-A087-FFE351251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0</a:t>
              </a:r>
            </a:p>
          </p:txBody>
        </p:sp>
      </p:grpSp>
      <p:grpSp>
        <p:nvGrpSpPr>
          <p:cNvPr id="172117" name="Group 85">
            <a:extLst>
              <a:ext uri="{FF2B5EF4-FFF2-40B4-BE49-F238E27FC236}">
                <a16:creationId xmlns:a16="http://schemas.microsoft.com/office/drawing/2014/main" id="{1C334C82-E21A-419A-98B8-AAC838E53CA8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4470401"/>
            <a:ext cx="1655762" cy="396875"/>
            <a:chOff x="3753" y="2006"/>
            <a:chExt cx="1043" cy="250"/>
          </a:xfrm>
        </p:grpSpPr>
        <p:sp>
          <p:nvSpPr>
            <p:cNvPr id="28755" name="Text Box 86">
              <a:extLst>
                <a:ext uri="{FF2B5EF4-FFF2-40B4-BE49-F238E27FC236}">
                  <a16:creationId xmlns:a16="http://schemas.microsoft.com/office/drawing/2014/main" id="{D7A8F7D6-91C0-4613-BFC8-FA3B734C6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8756" name="Text Box 87">
              <a:extLst>
                <a:ext uri="{FF2B5EF4-FFF2-40B4-BE49-F238E27FC236}">
                  <a16:creationId xmlns:a16="http://schemas.microsoft.com/office/drawing/2014/main" id="{AC6152DE-A2B6-43A8-B1E8-8F5F02514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28757" name="Text Box 88">
              <a:extLst>
                <a:ext uri="{FF2B5EF4-FFF2-40B4-BE49-F238E27FC236}">
                  <a16:creationId xmlns:a16="http://schemas.microsoft.com/office/drawing/2014/main" id="{7EAED0A6-D0CF-4A35-B07B-DEDCE6A0F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172121" name="Group 89">
            <a:extLst>
              <a:ext uri="{FF2B5EF4-FFF2-40B4-BE49-F238E27FC236}">
                <a16:creationId xmlns:a16="http://schemas.microsoft.com/office/drawing/2014/main" id="{6DE33B1B-134C-483C-B471-A0DA7D65B7A8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4775201"/>
            <a:ext cx="1655762" cy="396875"/>
            <a:chOff x="3753" y="2006"/>
            <a:chExt cx="1043" cy="250"/>
          </a:xfrm>
        </p:grpSpPr>
        <p:sp>
          <p:nvSpPr>
            <p:cNvPr id="28752" name="Text Box 90">
              <a:extLst>
                <a:ext uri="{FF2B5EF4-FFF2-40B4-BE49-F238E27FC236}">
                  <a16:creationId xmlns:a16="http://schemas.microsoft.com/office/drawing/2014/main" id="{11A5D9A5-8AF3-4096-970E-66E3CEC76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2</a:t>
              </a:r>
            </a:p>
          </p:txBody>
        </p:sp>
        <p:sp>
          <p:nvSpPr>
            <p:cNvPr id="28753" name="Text Box 91">
              <a:extLst>
                <a:ext uri="{FF2B5EF4-FFF2-40B4-BE49-F238E27FC236}">
                  <a16:creationId xmlns:a16="http://schemas.microsoft.com/office/drawing/2014/main" id="{94BCCC62-2576-4C86-AB9C-D10D4F147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2</a:t>
              </a:r>
            </a:p>
          </p:txBody>
        </p:sp>
        <p:sp>
          <p:nvSpPr>
            <p:cNvPr id="28754" name="Text Box 92">
              <a:extLst>
                <a:ext uri="{FF2B5EF4-FFF2-40B4-BE49-F238E27FC236}">
                  <a16:creationId xmlns:a16="http://schemas.microsoft.com/office/drawing/2014/main" id="{F4BA1D88-353A-40D3-8152-7CDE82595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0</a:t>
              </a:r>
            </a:p>
          </p:txBody>
        </p:sp>
      </p:grpSp>
      <p:grpSp>
        <p:nvGrpSpPr>
          <p:cNvPr id="172125" name="Group 93">
            <a:extLst>
              <a:ext uri="{FF2B5EF4-FFF2-40B4-BE49-F238E27FC236}">
                <a16:creationId xmlns:a16="http://schemas.microsoft.com/office/drawing/2014/main" id="{6E64F8D6-248F-4BFC-957E-6E27BF306E0A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5080001"/>
            <a:ext cx="1655762" cy="396875"/>
            <a:chOff x="3753" y="2006"/>
            <a:chExt cx="1043" cy="250"/>
          </a:xfrm>
        </p:grpSpPr>
        <p:sp>
          <p:nvSpPr>
            <p:cNvPr id="28749" name="Text Box 94">
              <a:extLst>
                <a:ext uri="{FF2B5EF4-FFF2-40B4-BE49-F238E27FC236}">
                  <a16:creationId xmlns:a16="http://schemas.microsoft.com/office/drawing/2014/main" id="{15AA08C8-A999-45EC-A9B3-6130E3D4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2</a:t>
              </a:r>
            </a:p>
          </p:txBody>
        </p:sp>
        <p:sp>
          <p:nvSpPr>
            <p:cNvPr id="28750" name="Text Box 95">
              <a:extLst>
                <a:ext uri="{FF2B5EF4-FFF2-40B4-BE49-F238E27FC236}">
                  <a16:creationId xmlns:a16="http://schemas.microsoft.com/office/drawing/2014/main" id="{DD0D5428-2E85-41D5-9B5E-A8BACEF7A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28751" name="Text Box 96">
              <a:extLst>
                <a:ext uri="{FF2B5EF4-FFF2-40B4-BE49-F238E27FC236}">
                  <a16:creationId xmlns:a16="http://schemas.microsoft.com/office/drawing/2014/main" id="{9611CE15-A887-4589-8732-6EE2D851D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</p:grpSp>
      <p:grpSp>
        <p:nvGrpSpPr>
          <p:cNvPr id="172129" name="Group 97">
            <a:extLst>
              <a:ext uri="{FF2B5EF4-FFF2-40B4-BE49-F238E27FC236}">
                <a16:creationId xmlns:a16="http://schemas.microsoft.com/office/drawing/2014/main" id="{69D66497-AF3A-4FA7-A953-4853DF7BAB0B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5384801"/>
            <a:ext cx="1655762" cy="396875"/>
            <a:chOff x="3753" y="2006"/>
            <a:chExt cx="1043" cy="250"/>
          </a:xfrm>
        </p:grpSpPr>
        <p:sp>
          <p:nvSpPr>
            <p:cNvPr id="28746" name="Text Box 98">
              <a:extLst>
                <a:ext uri="{FF2B5EF4-FFF2-40B4-BE49-F238E27FC236}">
                  <a16:creationId xmlns:a16="http://schemas.microsoft.com/office/drawing/2014/main" id="{F2F03AD4-646B-4CAF-AD99-6C705D3BF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6</a:t>
              </a:r>
            </a:p>
          </p:txBody>
        </p:sp>
        <p:sp>
          <p:nvSpPr>
            <p:cNvPr id="28747" name="Text Box 99">
              <a:extLst>
                <a:ext uri="{FF2B5EF4-FFF2-40B4-BE49-F238E27FC236}">
                  <a16:creationId xmlns:a16="http://schemas.microsoft.com/office/drawing/2014/main" id="{3B349A03-FB8A-408C-9804-024A16FA1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6</a:t>
              </a:r>
            </a:p>
          </p:txBody>
        </p:sp>
        <p:sp>
          <p:nvSpPr>
            <p:cNvPr id="28748" name="Text Box 100">
              <a:extLst>
                <a:ext uri="{FF2B5EF4-FFF2-40B4-BE49-F238E27FC236}">
                  <a16:creationId xmlns:a16="http://schemas.microsoft.com/office/drawing/2014/main" id="{039C4844-84E5-4754-B0D2-29FAD9377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0</a:t>
              </a:r>
            </a:p>
          </p:txBody>
        </p:sp>
      </p:grpSp>
      <p:grpSp>
        <p:nvGrpSpPr>
          <p:cNvPr id="172133" name="Group 101">
            <a:extLst>
              <a:ext uri="{FF2B5EF4-FFF2-40B4-BE49-F238E27FC236}">
                <a16:creationId xmlns:a16="http://schemas.microsoft.com/office/drawing/2014/main" id="{1AA51CCB-191D-481F-A6BC-CD6B61A02ADF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5689601"/>
            <a:ext cx="1655762" cy="396875"/>
            <a:chOff x="3753" y="2006"/>
            <a:chExt cx="1043" cy="250"/>
          </a:xfrm>
        </p:grpSpPr>
        <p:sp>
          <p:nvSpPr>
            <p:cNvPr id="28743" name="Text Box 102">
              <a:extLst>
                <a:ext uri="{FF2B5EF4-FFF2-40B4-BE49-F238E27FC236}">
                  <a16:creationId xmlns:a16="http://schemas.microsoft.com/office/drawing/2014/main" id="{3A30336A-E1EA-4CB0-8ED6-7EA14D365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6</a:t>
              </a:r>
            </a:p>
          </p:txBody>
        </p:sp>
        <p:sp>
          <p:nvSpPr>
            <p:cNvPr id="28744" name="Text Box 103">
              <a:extLst>
                <a:ext uri="{FF2B5EF4-FFF2-40B4-BE49-F238E27FC236}">
                  <a16:creationId xmlns:a16="http://schemas.microsoft.com/office/drawing/2014/main" id="{E607DAEE-86DA-4799-AFBC-F59B6331E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28745" name="Text Box 104">
              <a:extLst>
                <a:ext uri="{FF2B5EF4-FFF2-40B4-BE49-F238E27FC236}">
                  <a16:creationId xmlns:a16="http://schemas.microsoft.com/office/drawing/2014/main" id="{86CDEE29-40DB-42CF-A94D-8A6F23C32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172149" name="Group 117">
            <a:extLst>
              <a:ext uri="{FF2B5EF4-FFF2-40B4-BE49-F238E27FC236}">
                <a16:creationId xmlns:a16="http://schemas.microsoft.com/office/drawing/2014/main" id="{384601CA-50EC-41EE-8437-B899F6282128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4173539"/>
            <a:ext cx="1655762" cy="396875"/>
            <a:chOff x="3753" y="2006"/>
            <a:chExt cx="1043" cy="250"/>
          </a:xfrm>
        </p:grpSpPr>
        <p:sp>
          <p:nvSpPr>
            <p:cNvPr id="28740" name="Text Box 118">
              <a:extLst>
                <a:ext uri="{FF2B5EF4-FFF2-40B4-BE49-F238E27FC236}">
                  <a16:creationId xmlns:a16="http://schemas.microsoft.com/office/drawing/2014/main" id="{3890000F-E230-449F-8312-043857638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8741" name="Text Box 119">
              <a:extLst>
                <a:ext uri="{FF2B5EF4-FFF2-40B4-BE49-F238E27FC236}">
                  <a16:creationId xmlns:a16="http://schemas.microsoft.com/office/drawing/2014/main" id="{8DBA01A0-B8F3-4412-9699-6864261E5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28742" name="Text Box 120">
              <a:extLst>
                <a:ext uri="{FF2B5EF4-FFF2-40B4-BE49-F238E27FC236}">
                  <a16:creationId xmlns:a16="http://schemas.microsoft.com/office/drawing/2014/main" id="{A0A5E02B-E303-4C5D-A8AB-981A013E0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28697" name="Group 125">
            <a:extLst>
              <a:ext uri="{FF2B5EF4-FFF2-40B4-BE49-F238E27FC236}">
                <a16:creationId xmlns:a16="http://schemas.microsoft.com/office/drawing/2014/main" id="{DB3E683C-1C0A-402F-931D-8D4C8903F906}"/>
              </a:ext>
            </a:extLst>
          </p:cNvPr>
          <p:cNvGrpSpPr>
            <a:grpSpLocks/>
          </p:cNvGrpSpPr>
          <p:nvPr/>
        </p:nvGrpSpPr>
        <p:grpSpPr bwMode="auto">
          <a:xfrm>
            <a:off x="5519738" y="144463"/>
            <a:ext cx="4519612" cy="2563812"/>
            <a:chOff x="624" y="1964"/>
            <a:chExt cx="3072" cy="1648"/>
          </a:xfrm>
        </p:grpSpPr>
        <p:sp>
          <p:nvSpPr>
            <p:cNvPr id="28718" name="Line 126">
              <a:extLst>
                <a:ext uri="{FF2B5EF4-FFF2-40B4-BE49-F238E27FC236}">
                  <a16:creationId xmlns:a16="http://schemas.microsoft.com/office/drawing/2014/main" id="{EA9F0660-9670-4426-B0C3-900229D4B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400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9" name="Line 127">
              <a:extLst>
                <a:ext uri="{FF2B5EF4-FFF2-40B4-BE49-F238E27FC236}">
                  <a16:creationId xmlns:a16="http://schemas.microsoft.com/office/drawing/2014/main" id="{1AB112D2-13A8-4513-837D-8C8B18860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24"/>
              <a:ext cx="57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0" name="Line 128">
              <a:extLst>
                <a:ext uri="{FF2B5EF4-FFF2-40B4-BE49-F238E27FC236}">
                  <a16:creationId xmlns:a16="http://schemas.microsoft.com/office/drawing/2014/main" id="{72CF8A95-A274-420D-8362-591F8EDF9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1" name="Line 129">
              <a:extLst>
                <a:ext uri="{FF2B5EF4-FFF2-40B4-BE49-F238E27FC236}">
                  <a16:creationId xmlns:a16="http://schemas.microsoft.com/office/drawing/2014/main" id="{A799C017-4484-4BCD-B321-2656917A1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024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2" name="Line 130">
              <a:extLst>
                <a:ext uri="{FF2B5EF4-FFF2-40B4-BE49-F238E27FC236}">
                  <a16:creationId xmlns:a16="http://schemas.microsoft.com/office/drawing/2014/main" id="{C93F7FAF-CC19-4E0A-9620-1228D5045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96"/>
              <a:ext cx="9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3" name="Line 131">
              <a:extLst>
                <a:ext uri="{FF2B5EF4-FFF2-40B4-BE49-F238E27FC236}">
                  <a16:creationId xmlns:a16="http://schemas.microsoft.com/office/drawing/2014/main" id="{D3B2ABF4-D8FA-4A3B-BFDA-8B10E4195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931"/>
              <a:ext cx="931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4" name="Oval 132">
              <a:extLst>
                <a:ext uri="{FF2B5EF4-FFF2-40B4-BE49-F238E27FC236}">
                  <a16:creationId xmlns:a16="http://schemas.microsoft.com/office/drawing/2014/main" id="{1F6D877D-44CD-4D17-89E2-5B6F99323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="1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725" name="Oval 133">
              <a:extLst>
                <a:ext uri="{FF2B5EF4-FFF2-40B4-BE49-F238E27FC236}">
                  <a16:creationId xmlns:a16="http://schemas.microsoft.com/office/drawing/2014/main" id="{B6EE4D5C-6C01-4382-AC6F-BD2C598AC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312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8726" name="Oval 134">
              <a:extLst>
                <a:ext uri="{FF2B5EF4-FFF2-40B4-BE49-F238E27FC236}">
                  <a16:creationId xmlns:a16="http://schemas.microsoft.com/office/drawing/2014/main" id="{A5AD3861-4217-4E2D-8987-A8D41D133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727" name="Oval 135">
              <a:extLst>
                <a:ext uri="{FF2B5EF4-FFF2-40B4-BE49-F238E27FC236}">
                  <a16:creationId xmlns:a16="http://schemas.microsoft.com/office/drawing/2014/main" id="{E9809610-904B-4B1C-BE35-CB5CFE9A2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784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8728" name="Text Box 136">
              <a:extLst>
                <a:ext uri="{FF2B5EF4-FFF2-40B4-BE49-F238E27FC236}">
                  <a16:creationId xmlns:a16="http://schemas.microsoft.com/office/drawing/2014/main" id="{DEEF68D8-9D82-4EDF-8FCB-10C6C383F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220000">
              <a:off x="790" y="2329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1</a:t>
              </a:r>
              <a:r>
                <a:rPr lang="en-US" altLang="zh-CN" sz="2800">
                  <a:solidFill>
                    <a:srgbClr val="800080"/>
                  </a:solidFill>
                </a:rPr>
                <a:t>=3</a:t>
              </a:r>
              <a:endParaRPr lang="en-US" altLang="zh-CN" sz="2800"/>
            </a:p>
          </p:txBody>
        </p:sp>
        <p:sp>
          <p:nvSpPr>
            <p:cNvPr id="28729" name="Text Box 137">
              <a:extLst>
                <a:ext uri="{FF2B5EF4-FFF2-40B4-BE49-F238E27FC236}">
                  <a16:creationId xmlns:a16="http://schemas.microsoft.com/office/drawing/2014/main" id="{8A97849D-7EA0-4BDA-A03E-A54306D2E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00000">
              <a:off x="725" y="3082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2</a:t>
              </a:r>
              <a:r>
                <a:rPr lang="en-US" altLang="zh-CN" sz="2800">
                  <a:solidFill>
                    <a:srgbClr val="800080"/>
                  </a:solidFill>
                </a:rPr>
                <a:t>=2</a:t>
              </a:r>
              <a:endParaRPr lang="en-US" altLang="zh-CN" sz="2800"/>
            </a:p>
          </p:txBody>
        </p:sp>
        <p:sp>
          <p:nvSpPr>
            <p:cNvPr id="28730" name="Oval 138">
              <a:extLst>
                <a:ext uri="{FF2B5EF4-FFF2-40B4-BE49-F238E27FC236}">
                  <a16:creationId xmlns:a16="http://schemas.microsoft.com/office/drawing/2014/main" id="{0BC58274-8692-408A-AA5D-CF3F1A0D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8731" name="Oval 139">
              <a:extLst>
                <a:ext uri="{FF2B5EF4-FFF2-40B4-BE49-F238E27FC236}">
                  <a16:creationId xmlns:a16="http://schemas.microsoft.com/office/drawing/2014/main" id="{44E00E7E-2598-4A7C-B001-3C5816C8F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95"/>
              <a:ext cx="288" cy="28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8732" name="Text Box 140">
              <a:extLst>
                <a:ext uri="{FF2B5EF4-FFF2-40B4-BE49-F238E27FC236}">
                  <a16:creationId xmlns:a16="http://schemas.microsoft.com/office/drawing/2014/main" id="{44B5290F-F165-41DA-8AEF-12F6446D5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00000">
              <a:off x="2098" y="3278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6</a:t>
              </a:r>
              <a:r>
                <a:rPr lang="en-US" altLang="zh-CN" sz="2800">
                  <a:solidFill>
                    <a:srgbClr val="800080"/>
                  </a:solidFill>
                </a:rPr>
                <a:t>=3</a:t>
              </a:r>
              <a:endParaRPr lang="en-US" altLang="zh-CN" sz="2800"/>
            </a:p>
          </p:txBody>
        </p:sp>
        <p:sp>
          <p:nvSpPr>
            <p:cNvPr id="28733" name="Text Box 141">
              <a:extLst>
                <a:ext uri="{FF2B5EF4-FFF2-40B4-BE49-F238E27FC236}">
                  <a16:creationId xmlns:a16="http://schemas.microsoft.com/office/drawing/2014/main" id="{4428E13A-A3E4-4035-B3C0-85175D8A1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645"/>
              <a:ext cx="58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7</a:t>
              </a:r>
              <a:r>
                <a:rPr lang="en-US" altLang="zh-CN" sz="2800">
                  <a:solidFill>
                    <a:srgbClr val="800080"/>
                  </a:solidFill>
                </a:rPr>
                <a:t>=2</a:t>
              </a:r>
              <a:endParaRPr lang="en-US" altLang="zh-CN" sz="2800"/>
            </a:p>
          </p:txBody>
        </p:sp>
        <p:sp>
          <p:nvSpPr>
            <p:cNvPr id="28734" name="Text Box 142">
              <a:extLst>
                <a:ext uri="{FF2B5EF4-FFF2-40B4-BE49-F238E27FC236}">
                  <a16:creationId xmlns:a16="http://schemas.microsoft.com/office/drawing/2014/main" id="{FF29745F-7ADE-4D56-8F56-12CE33C9D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1964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4</a:t>
              </a:r>
              <a:r>
                <a:rPr lang="en-US" altLang="zh-CN" sz="2800">
                  <a:solidFill>
                    <a:srgbClr val="800080"/>
                  </a:solidFill>
                </a:rPr>
                <a:t>=3</a:t>
              </a:r>
              <a:endParaRPr lang="en-US" altLang="zh-CN" sz="2800"/>
            </a:p>
          </p:txBody>
        </p:sp>
        <p:sp>
          <p:nvSpPr>
            <p:cNvPr id="28735" name="Text Box 143">
              <a:extLst>
                <a:ext uri="{FF2B5EF4-FFF2-40B4-BE49-F238E27FC236}">
                  <a16:creationId xmlns:a16="http://schemas.microsoft.com/office/drawing/2014/main" id="{0372F7EA-9D7C-4E34-9B62-830401ADC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00000">
              <a:off x="1837" y="2353"/>
              <a:ext cx="463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3</a:t>
              </a:r>
              <a:r>
                <a:rPr lang="en-US" altLang="zh-CN" sz="2800">
                  <a:solidFill>
                    <a:srgbClr val="800080"/>
                  </a:solidFill>
                </a:rPr>
                <a:t>=2</a:t>
              </a:r>
              <a:endParaRPr lang="en-US" altLang="zh-CN" sz="2800"/>
            </a:p>
          </p:txBody>
        </p:sp>
        <p:sp>
          <p:nvSpPr>
            <p:cNvPr id="28736" name="Text Box 144">
              <a:extLst>
                <a:ext uri="{FF2B5EF4-FFF2-40B4-BE49-F238E27FC236}">
                  <a16:creationId xmlns:a16="http://schemas.microsoft.com/office/drawing/2014/main" id="{C61DF021-36CC-4262-AB52-7DCA898C8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100000">
              <a:off x="1558" y="2922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5</a:t>
              </a:r>
              <a:r>
                <a:rPr lang="en-US" altLang="zh-CN" sz="2800">
                  <a:solidFill>
                    <a:srgbClr val="800080"/>
                  </a:solidFill>
                </a:rPr>
                <a:t>=4</a:t>
              </a:r>
              <a:endParaRPr lang="en-US" altLang="zh-CN" sz="2800"/>
            </a:p>
          </p:txBody>
        </p:sp>
        <p:sp>
          <p:nvSpPr>
            <p:cNvPr id="28737" name="Line 145">
              <a:extLst>
                <a:ext uri="{FF2B5EF4-FFF2-40B4-BE49-F238E27FC236}">
                  <a16:creationId xmlns:a16="http://schemas.microsoft.com/office/drawing/2014/main" id="{1DA7D1F0-B9EC-435B-841C-B551858D4D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3067"/>
              <a:ext cx="172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8" name="Line 146">
              <a:extLst>
                <a:ext uri="{FF2B5EF4-FFF2-40B4-BE49-F238E27FC236}">
                  <a16:creationId xmlns:a16="http://schemas.microsoft.com/office/drawing/2014/main" id="{26B69D96-CB37-4800-BD8B-6733AD633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432"/>
              <a:ext cx="408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9" name="Text Box 147">
              <a:extLst>
                <a:ext uri="{FF2B5EF4-FFF2-40B4-BE49-F238E27FC236}">
                  <a16:creationId xmlns:a16="http://schemas.microsoft.com/office/drawing/2014/main" id="{B7E0E44A-1EF3-4F47-9DA6-63B4F30B9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2372"/>
              <a:ext cx="58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8</a:t>
              </a:r>
              <a:r>
                <a:rPr lang="en-US" altLang="zh-CN" sz="2800">
                  <a:solidFill>
                    <a:srgbClr val="800080"/>
                  </a:solidFill>
                </a:rPr>
                <a:t>=1</a:t>
              </a:r>
              <a:endParaRPr lang="en-US" altLang="zh-CN" sz="2800"/>
            </a:p>
          </p:txBody>
        </p:sp>
      </p:grpSp>
      <p:sp>
        <p:nvSpPr>
          <p:cNvPr id="28698" name="Line 121">
            <a:extLst>
              <a:ext uri="{FF2B5EF4-FFF2-40B4-BE49-F238E27FC236}">
                <a16:creationId xmlns:a16="http://schemas.microsoft.com/office/drawing/2014/main" id="{76202F99-4CC5-4A17-A9C7-B073CFB9D5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2625" y="1773238"/>
            <a:ext cx="863600" cy="5762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Line 122">
            <a:extLst>
              <a:ext uri="{FF2B5EF4-FFF2-40B4-BE49-F238E27FC236}">
                <a16:creationId xmlns:a16="http://schemas.microsoft.com/office/drawing/2014/main" id="{D4773FFD-53C1-4963-99EB-FAA8B5082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588" y="1628775"/>
            <a:ext cx="14398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0" name="Line 123">
            <a:extLst>
              <a:ext uri="{FF2B5EF4-FFF2-40B4-BE49-F238E27FC236}">
                <a16:creationId xmlns:a16="http://schemas.microsoft.com/office/drawing/2014/main" id="{886865C3-7698-4642-B3FA-BA5D47EF6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1806576"/>
            <a:ext cx="936625" cy="57626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01" name="Group 148">
            <a:extLst>
              <a:ext uri="{FF2B5EF4-FFF2-40B4-BE49-F238E27FC236}">
                <a16:creationId xmlns:a16="http://schemas.microsoft.com/office/drawing/2014/main" id="{E708D7A1-56C3-413E-879B-6CEA940E4CA2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692151"/>
            <a:ext cx="2416175" cy="3084513"/>
            <a:chOff x="521" y="625"/>
            <a:chExt cx="1522" cy="1943"/>
          </a:xfrm>
        </p:grpSpPr>
        <p:sp>
          <p:nvSpPr>
            <p:cNvPr id="28702" name="Text Box 149">
              <a:extLst>
                <a:ext uri="{FF2B5EF4-FFF2-40B4-BE49-F238E27FC236}">
                  <a16:creationId xmlns:a16="http://schemas.microsoft.com/office/drawing/2014/main" id="{2088585F-6D01-4912-AAEC-35855C05B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890"/>
              <a:ext cx="363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V</a:t>
              </a:r>
              <a:r>
                <a:rPr lang="en-US" altLang="zh-CN" sz="2800" baseline="-25000"/>
                <a:t>1</a:t>
              </a:r>
            </a:p>
            <a:p>
              <a:pPr eaLnBrk="1" hangingPunct="1"/>
              <a:r>
                <a:rPr lang="en-US" altLang="zh-CN" sz="2800"/>
                <a:t>V</a:t>
              </a:r>
              <a:r>
                <a:rPr lang="en-US" altLang="zh-CN" sz="2800" baseline="-25000"/>
                <a:t>2</a:t>
              </a:r>
            </a:p>
            <a:p>
              <a:pPr eaLnBrk="1" hangingPunct="1"/>
              <a:r>
                <a:rPr lang="en-US" altLang="zh-CN" sz="2800"/>
                <a:t>V</a:t>
              </a:r>
              <a:r>
                <a:rPr lang="en-US" altLang="zh-CN" sz="2800" baseline="-25000"/>
                <a:t>3</a:t>
              </a:r>
            </a:p>
            <a:p>
              <a:pPr eaLnBrk="1" hangingPunct="1"/>
              <a:r>
                <a:rPr lang="en-US" altLang="zh-CN" sz="2800"/>
                <a:t>V</a:t>
              </a:r>
              <a:r>
                <a:rPr lang="en-US" altLang="zh-CN" sz="2800" baseline="-25000"/>
                <a:t>4</a:t>
              </a:r>
            </a:p>
            <a:p>
              <a:pPr eaLnBrk="1" hangingPunct="1"/>
              <a:r>
                <a:rPr lang="en-US" altLang="zh-CN" sz="2800"/>
                <a:t>V</a:t>
              </a:r>
              <a:r>
                <a:rPr lang="en-US" altLang="zh-CN" sz="2800" baseline="-25000"/>
                <a:t>5</a:t>
              </a:r>
            </a:p>
            <a:p>
              <a:pPr eaLnBrk="1" hangingPunct="1"/>
              <a:r>
                <a:rPr lang="en-US" altLang="zh-CN" sz="2800"/>
                <a:t>V</a:t>
              </a:r>
              <a:r>
                <a:rPr lang="en-US" altLang="zh-CN" sz="2800" baseline="-25000"/>
                <a:t>6</a:t>
              </a:r>
              <a:endParaRPr lang="en-US" altLang="zh-CN" sz="2800"/>
            </a:p>
          </p:txBody>
        </p:sp>
        <p:grpSp>
          <p:nvGrpSpPr>
            <p:cNvPr id="28703" name="Group 150">
              <a:extLst>
                <a:ext uri="{FF2B5EF4-FFF2-40B4-BE49-F238E27FC236}">
                  <a16:creationId xmlns:a16="http://schemas.microsoft.com/office/drawing/2014/main" id="{E0FF97E7-39BE-4C0F-A373-60C9AF9E1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625"/>
              <a:ext cx="1522" cy="1943"/>
              <a:chOff x="521" y="625"/>
              <a:chExt cx="1522" cy="1943"/>
            </a:xfrm>
          </p:grpSpPr>
          <p:sp>
            <p:nvSpPr>
              <p:cNvPr id="28708" name="Line 151">
                <a:extLst>
                  <a:ext uri="{FF2B5EF4-FFF2-40B4-BE49-F238E27FC236}">
                    <a16:creationId xmlns:a16="http://schemas.microsoft.com/office/drawing/2014/main" id="{AE2C0348-5252-4E47-8E61-8CCB2E39A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986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9" name="Rectangle 152">
                <a:extLst>
                  <a:ext uri="{FF2B5EF4-FFF2-40B4-BE49-F238E27FC236}">
                    <a16:creationId xmlns:a16="http://schemas.microsoft.com/office/drawing/2014/main" id="{1A17AAF5-AEB4-4688-A66F-C231EAD85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625"/>
                <a:ext cx="1522" cy="19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0" name="Line 153">
                <a:extLst>
                  <a:ext uri="{FF2B5EF4-FFF2-40B4-BE49-F238E27FC236}">
                    <a16:creationId xmlns:a16="http://schemas.microsoft.com/office/drawing/2014/main" id="{934F23E5-B8E8-4AB9-BB1E-C7C8F44E8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954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1" name="Text Box 154">
                <a:extLst>
                  <a:ext uri="{FF2B5EF4-FFF2-40B4-BE49-F238E27FC236}">
                    <a16:creationId xmlns:a16="http://schemas.microsoft.com/office/drawing/2014/main" id="{7BB9FAF9-32D5-4B79-B59E-76F41AB5B2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647"/>
                <a:ext cx="13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顶点    </a:t>
                </a:r>
                <a:r>
                  <a:rPr lang="en-US" altLang="zh-CN"/>
                  <a:t>ve       vl</a:t>
                </a:r>
              </a:p>
            </p:txBody>
          </p:sp>
          <p:sp>
            <p:nvSpPr>
              <p:cNvPr id="28712" name="Line 155">
                <a:extLst>
                  <a:ext uri="{FF2B5EF4-FFF2-40B4-BE49-F238E27FC236}">
                    <a16:creationId xmlns:a16="http://schemas.microsoft.com/office/drawing/2014/main" id="{21FBEC9C-636B-4DD2-95CC-A39FEDEEF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205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3" name="Line 156">
                <a:extLst>
                  <a:ext uri="{FF2B5EF4-FFF2-40B4-BE49-F238E27FC236}">
                    <a16:creationId xmlns:a16="http://schemas.microsoft.com/office/drawing/2014/main" id="{61E41A28-B703-4CA2-8F95-78DECA56A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477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4" name="Line 157">
                <a:extLst>
                  <a:ext uri="{FF2B5EF4-FFF2-40B4-BE49-F238E27FC236}">
                    <a16:creationId xmlns:a16="http://schemas.microsoft.com/office/drawing/2014/main" id="{21EF9E55-4FD6-4ECE-929A-5E82EB68A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74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5" name="Line 158">
                <a:extLst>
                  <a:ext uri="{FF2B5EF4-FFF2-40B4-BE49-F238E27FC236}">
                    <a16:creationId xmlns:a16="http://schemas.microsoft.com/office/drawing/2014/main" id="{9D587AE7-22BF-4087-BBC0-A1FFF4974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2293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6" name="Line 159">
                <a:extLst>
                  <a:ext uri="{FF2B5EF4-FFF2-40B4-BE49-F238E27FC236}">
                    <a16:creationId xmlns:a16="http://schemas.microsoft.com/office/drawing/2014/main" id="{1F42AB12-92FC-4A20-872F-92EB681D5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5" y="625"/>
                <a:ext cx="22" cy="19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7" name="Line 160">
                <a:extLst>
                  <a:ext uri="{FF2B5EF4-FFF2-40B4-BE49-F238E27FC236}">
                    <a16:creationId xmlns:a16="http://schemas.microsoft.com/office/drawing/2014/main" id="{6B2CBAAE-7AEF-4B6F-B0B5-950704CFE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4" y="625"/>
                <a:ext cx="24" cy="19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704" name="Text Box 161">
              <a:extLst>
                <a:ext uri="{FF2B5EF4-FFF2-40B4-BE49-F238E27FC236}">
                  <a16:creationId xmlns:a16="http://schemas.microsoft.com/office/drawing/2014/main" id="{3A72CD33-C549-4CC5-87AC-D9DD97210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890"/>
              <a:ext cx="228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0</a:t>
              </a:r>
            </a:p>
            <a:p>
              <a:pPr eaLnBrk="1" hangingPunct="1"/>
              <a:r>
                <a:rPr lang="en-US" altLang="zh-CN" sz="2800"/>
                <a:t>3</a:t>
              </a:r>
            </a:p>
            <a:p>
              <a:pPr eaLnBrk="1" hangingPunct="1"/>
              <a:r>
                <a:rPr lang="en-US" altLang="zh-CN" sz="2800"/>
                <a:t>2</a:t>
              </a:r>
            </a:p>
            <a:p>
              <a:pPr eaLnBrk="1" hangingPunct="1"/>
              <a:r>
                <a:rPr lang="en-US" altLang="zh-CN" sz="2800"/>
                <a:t>6</a:t>
              </a:r>
            </a:p>
            <a:p>
              <a:pPr eaLnBrk="1" hangingPunct="1"/>
              <a:r>
                <a:rPr lang="en-US" altLang="zh-CN" sz="2800"/>
                <a:t>6</a:t>
              </a:r>
            </a:p>
            <a:p>
              <a:pPr eaLnBrk="1" hangingPunct="1"/>
              <a:r>
                <a:rPr lang="en-US" altLang="zh-CN" sz="2800"/>
                <a:t>8</a:t>
              </a:r>
            </a:p>
          </p:txBody>
        </p:sp>
        <p:sp>
          <p:nvSpPr>
            <p:cNvPr id="28705" name="Line 162">
              <a:extLst>
                <a:ext uri="{FF2B5EF4-FFF2-40B4-BE49-F238E27FC236}">
                  <a16:creationId xmlns:a16="http://schemas.microsoft.com/office/drawing/2014/main" id="{F2D120E0-0444-45C1-A58E-0FFCD537C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026"/>
              <a:ext cx="26" cy="1475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Text Box 163">
              <a:extLst>
                <a:ext uri="{FF2B5EF4-FFF2-40B4-BE49-F238E27FC236}">
                  <a16:creationId xmlns:a16="http://schemas.microsoft.com/office/drawing/2014/main" id="{1F7A825D-0D5A-4988-9C1C-08ED87155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890"/>
              <a:ext cx="228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0</a:t>
              </a:r>
            </a:p>
            <a:p>
              <a:pPr eaLnBrk="1" hangingPunct="1"/>
              <a:r>
                <a:rPr lang="en-US" altLang="zh-CN" sz="2800"/>
                <a:t>4</a:t>
              </a:r>
            </a:p>
            <a:p>
              <a:pPr eaLnBrk="1" hangingPunct="1"/>
              <a:r>
                <a:rPr lang="en-US" altLang="zh-CN" sz="2800"/>
                <a:t>2</a:t>
              </a:r>
            </a:p>
            <a:p>
              <a:pPr eaLnBrk="1" hangingPunct="1"/>
              <a:r>
                <a:rPr lang="en-US" altLang="zh-CN" sz="2800"/>
                <a:t>6</a:t>
              </a:r>
            </a:p>
            <a:p>
              <a:pPr eaLnBrk="1" hangingPunct="1"/>
              <a:r>
                <a:rPr lang="en-US" altLang="zh-CN" sz="2800"/>
                <a:t>7</a:t>
              </a:r>
            </a:p>
            <a:p>
              <a:pPr eaLnBrk="1" hangingPunct="1"/>
              <a:r>
                <a:rPr lang="en-US" altLang="zh-CN" sz="2800"/>
                <a:t>8</a:t>
              </a:r>
            </a:p>
          </p:txBody>
        </p:sp>
        <p:sp>
          <p:nvSpPr>
            <p:cNvPr id="28707" name="Line 164">
              <a:extLst>
                <a:ext uri="{FF2B5EF4-FFF2-40B4-BE49-F238E27FC236}">
                  <a16:creationId xmlns:a16="http://schemas.microsoft.com/office/drawing/2014/main" id="{753A8E47-49D8-45AF-8FB9-492230A41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1071"/>
              <a:ext cx="12" cy="1361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72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72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72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72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72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72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72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72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72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90" grpId="0" autoUpdateAnimBg="0"/>
      <p:bldP spid="1721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E88E538-D5AA-480C-BC9B-067084B05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1"/>
            <a:ext cx="8458200" cy="63722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1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200" b="1" dirty="0">
                <a:ea typeface="楷体_GB2312" pitchFamily="49" charset="-122"/>
              </a:rPr>
              <a:t>四、算法实现</a:t>
            </a:r>
            <a:endParaRPr lang="en-US" altLang="zh-CN" sz="3200" b="1" dirty="0"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15000"/>
              </a:spcBef>
              <a:buClr>
                <a:srgbClr val="B20022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b="1" dirty="0">
                <a:ea typeface="楷体_GB2312" pitchFamily="49" charset="-122"/>
              </a:rPr>
              <a:t>实现步骤：</a:t>
            </a:r>
            <a:br>
              <a:rPr lang="zh-CN" altLang="en-US" sz="2400" b="1" dirty="0">
                <a:ea typeface="楷体_GB2312" pitchFamily="49" charset="-122"/>
              </a:rPr>
            </a:br>
            <a:r>
              <a:rPr lang="zh-CN" altLang="en-US" sz="2400" b="1" dirty="0"/>
              <a:t>①输入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条弧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j,k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，建立</a:t>
            </a:r>
            <a:r>
              <a:rPr lang="en-US" altLang="zh-CN" sz="2400" b="1" dirty="0"/>
              <a:t>AOE-</a:t>
            </a:r>
            <a:r>
              <a:rPr lang="zh-CN" altLang="en-US" sz="2400" b="1" dirty="0"/>
              <a:t>网的存储结构；</a:t>
            </a:r>
            <a:br>
              <a:rPr lang="zh-CN" altLang="en-US" sz="2400" b="1" dirty="0"/>
            </a:br>
            <a:r>
              <a:rPr lang="zh-CN" altLang="en-US" sz="2400" b="1" dirty="0"/>
              <a:t>②从源点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0</a:t>
            </a:r>
            <a:r>
              <a:rPr lang="zh-CN" altLang="en-US" sz="2400" b="1" dirty="0"/>
              <a:t>出发，令</a:t>
            </a:r>
            <a:r>
              <a:rPr lang="en-US" altLang="zh-CN" sz="2400" b="1" dirty="0" err="1"/>
              <a:t>ve</a:t>
            </a:r>
            <a:r>
              <a:rPr lang="en-US" altLang="zh-CN" sz="2400" b="1" dirty="0"/>
              <a:t>[0]=0</a:t>
            </a:r>
            <a:r>
              <a:rPr lang="zh-CN" altLang="en-US" sz="2400" b="1" dirty="0"/>
              <a:t>，按拓扑有序求其余各顶点的最早发生时间</a:t>
            </a:r>
            <a:r>
              <a:rPr lang="en-US" altLang="zh-CN" sz="2400" b="1" dirty="0" err="1"/>
              <a:t>ve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1≤i≤n-1</a:t>
            </a:r>
            <a:r>
              <a:rPr lang="zh-CN" altLang="en-US" sz="2400" b="1" dirty="0"/>
              <a:t>）。如果得到的拓扑有序序列中顶点个数小于网中顶点数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，则说明网中存在环，不能求关键路径，算法终止；否则执行步骤③。</a:t>
            </a:r>
            <a:br>
              <a:rPr lang="zh-CN" altLang="en-US" sz="2400" b="1" dirty="0"/>
            </a:br>
            <a:r>
              <a:rPr lang="zh-CN" altLang="en-US" sz="2400" b="1" dirty="0"/>
              <a:t>③从汇点</a:t>
            </a:r>
            <a:r>
              <a:rPr lang="en-US" altLang="zh-CN" sz="2400" b="1" dirty="0" err="1"/>
              <a:t>v</a:t>
            </a:r>
            <a:r>
              <a:rPr lang="en-US" altLang="zh-CN" sz="2400" b="1" baseline="-25000" dirty="0" err="1"/>
              <a:t>n</a:t>
            </a:r>
            <a:r>
              <a:rPr lang="zh-CN" altLang="en-US" sz="2400" b="1" dirty="0"/>
              <a:t>出发，令</a:t>
            </a:r>
            <a:r>
              <a:rPr lang="en-US" altLang="zh-CN" sz="2400" b="1" dirty="0" err="1"/>
              <a:t>vl</a:t>
            </a:r>
            <a:r>
              <a:rPr lang="en-US" altLang="zh-CN" sz="2400" b="1" dirty="0"/>
              <a:t>[n-1]=</a:t>
            </a:r>
            <a:r>
              <a:rPr lang="en-US" altLang="zh-CN" sz="2400" b="1" dirty="0" err="1"/>
              <a:t>ve</a:t>
            </a:r>
            <a:r>
              <a:rPr lang="en-US" altLang="zh-CN" sz="2400" b="1" dirty="0"/>
              <a:t>[n-1]</a:t>
            </a:r>
            <a:r>
              <a:rPr lang="zh-CN" altLang="en-US" sz="2400" b="1" dirty="0"/>
              <a:t>，按逆拓扑有序求其余各顶点的最迟发生时间</a:t>
            </a:r>
            <a:r>
              <a:rPr lang="en-US" altLang="zh-CN" sz="2400" b="1" dirty="0" err="1"/>
              <a:t>vl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n-2≥i≥2</a:t>
            </a:r>
            <a:r>
              <a:rPr lang="zh-CN" altLang="en-US" sz="2400" b="1" dirty="0"/>
              <a:t>）；</a:t>
            </a:r>
            <a:br>
              <a:rPr lang="zh-CN" altLang="en-US" sz="2400" b="1" dirty="0"/>
            </a:br>
            <a:r>
              <a:rPr lang="zh-CN" altLang="en-US" sz="2400" b="1" dirty="0"/>
              <a:t>④根据各顶点的</a:t>
            </a:r>
            <a:r>
              <a:rPr lang="en-US" altLang="zh-CN" sz="2400" b="1" dirty="0" err="1"/>
              <a:t>ve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vl</a:t>
            </a:r>
            <a:r>
              <a:rPr lang="zh-CN" altLang="en-US" sz="2400" b="1" dirty="0"/>
              <a:t>的值，求每条弧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的最早发生时间</a:t>
            </a:r>
            <a:r>
              <a:rPr lang="en-US" altLang="zh-CN" sz="2400" b="1" dirty="0"/>
              <a:t>e(s)</a:t>
            </a:r>
            <a:r>
              <a:rPr lang="zh-CN" altLang="en-US" sz="2400" b="1" dirty="0"/>
              <a:t>和最迟发生时间</a:t>
            </a:r>
            <a:r>
              <a:rPr lang="en-US" altLang="zh-CN" sz="2400" b="1" dirty="0"/>
              <a:t>l(s)</a:t>
            </a:r>
            <a:r>
              <a:rPr lang="zh-CN" altLang="en-US" sz="2400" b="1" dirty="0"/>
              <a:t>。若某条弧满足条件</a:t>
            </a:r>
            <a:r>
              <a:rPr lang="en-US" altLang="zh-CN" sz="2400" b="1" dirty="0"/>
              <a:t>e(s)=l(s)</a:t>
            </a:r>
            <a:r>
              <a:rPr lang="zh-CN" altLang="en-US" sz="2400" b="1" dirty="0"/>
              <a:t>，则为关键活动。</a:t>
            </a:r>
          </a:p>
        </p:txBody>
      </p:sp>
    </p:spTree>
  </p:cSld>
  <p:clrMapOvr>
    <a:masterClrMapping/>
  </p:clrMapOvr>
  <p:transition>
    <p:cover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B9416-D8A3-252F-7076-F2959E81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30587-18F3-C45C-9A36-8BCE63D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09E5E-7485-17E9-2807-BF2852BF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52" y="0"/>
            <a:ext cx="7113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8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3">
            <a:extLst>
              <a:ext uri="{FF2B5EF4-FFF2-40B4-BE49-F238E27FC236}">
                <a16:creationId xmlns:a16="http://schemas.microsoft.com/office/drawing/2014/main" id="{2DE6A692-486F-4410-A12E-952A456404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9787" y="1044575"/>
            <a:ext cx="1051242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有向图：边都是单向(unidirectional)的, 因此边(u,v)是有序数对. 有时用弧(arc)专指有向边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为边的始点 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为该边的终点。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无向图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都是双向的, 因此边(u,v)是无序数对，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互为起点终点。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带权图：可以给边加权(weight), 成为带权图, 或加权图(weighted graph). 权通常代表费用、距离等, 可以是正数, 也可以是负数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稠密性：边非常少的称为稀疏图(sparse graph)（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nlogn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）, 反之为稠密图(dense graph)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endParaRPr lang="zh-CN" altLang="en-US" sz="27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0858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FDF85-E2ED-4185-9CB6-4FBC946F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3482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更多强化练习 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请完成</a:t>
            </a:r>
            <a:r>
              <a:rPr lang="en-US" altLang="zh-CN" b="1" dirty="0"/>
              <a:t>XJOI</a:t>
            </a:r>
            <a:r>
              <a:rPr lang="zh-CN" altLang="en-US" b="1" dirty="0"/>
              <a:t>三级</a:t>
            </a:r>
            <a:r>
              <a:rPr lang="en-US" altLang="zh-CN" b="1" dirty="0"/>
              <a:t>19</a:t>
            </a:r>
            <a:r>
              <a:rPr lang="zh-CN" altLang="en-US" b="1" dirty="0"/>
              <a:t>段内容</a:t>
            </a:r>
          </a:p>
        </p:txBody>
      </p:sp>
    </p:spTree>
    <p:extLst>
      <p:ext uri="{BB962C8B-B14F-4D97-AF65-F5344CB8AC3E}">
        <p14:creationId xmlns:p14="http://schemas.microsoft.com/office/powerpoint/2010/main" val="421124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3">
            <a:extLst>
              <a:ext uri="{FF2B5EF4-FFF2-40B4-BE49-F238E27FC236}">
                <a16:creationId xmlns:a16="http://schemas.microsoft.com/office/drawing/2014/main" id="{F9403317-5277-4B0B-8978-76271E03F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9039" y="733145"/>
            <a:ext cx="8664575" cy="2605088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例如：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</a:rPr>
              <a:t>G2 = &lt;V2,E2&gt;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V2 = { v0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v1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v2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v3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E2 = { &lt;v0,v1 &gt;, &lt;v0,v2 &gt;, &lt;v2,v3 &gt;, &lt;v3,v0 &gt; }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FB7046BA-16B8-4498-9A9F-A449C229943A}"/>
              </a:ext>
            </a:extLst>
          </p:cNvPr>
          <p:cNvGrpSpPr>
            <a:grpSpLocks/>
          </p:cNvGrpSpPr>
          <p:nvPr/>
        </p:nvGrpSpPr>
        <p:grpSpPr bwMode="auto">
          <a:xfrm>
            <a:off x="3854373" y="3613484"/>
            <a:ext cx="3151728" cy="2415841"/>
            <a:chOff x="30" y="3"/>
            <a:chExt cx="1203" cy="1062"/>
          </a:xfrm>
        </p:grpSpPr>
        <p:sp>
          <p:nvSpPr>
            <p:cNvPr id="207875" name="Line 5">
              <a:extLst>
                <a:ext uri="{FF2B5EF4-FFF2-40B4-BE49-F238E27FC236}">
                  <a16:creationId xmlns:a16="http://schemas.microsoft.com/office/drawing/2014/main" id="{CF319542-4627-495D-90DF-6FB1D4423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" y="339"/>
              <a:ext cx="0" cy="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76" name="Line 6">
              <a:extLst>
                <a:ext uri="{FF2B5EF4-FFF2-40B4-BE49-F238E27FC236}">
                  <a16:creationId xmlns:a16="http://schemas.microsoft.com/office/drawing/2014/main" id="{7BFDABA1-5212-437F-A975-74171A387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" y="922"/>
              <a:ext cx="5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77" name="Line 7">
              <a:extLst>
                <a:ext uri="{FF2B5EF4-FFF2-40B4-BE49-F238E27FC236}">
                  <a16:creationId xmlns:a16="http://schemas.microsoft.com/office/drawing/2014/main" id="{7798CC86-ED18-4B68-A17A-60DFD9B45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" y="168"/>
              <a:ext cx="4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78" name="Line 8">
              <a:extLst>
                <a:ext uri="{FF2B5EF4-FFF2-40B4-BE49-F238E27FC236}">
                  <a16:creationId xmlns:a16="http://schemas.microsoft.com/office/drawing/2014/main" id="{84D9682B-4146-46EE-A84A-B09EDDB3C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" y="283"/>
              <a:ext cx="506" cy="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7879" name="Group 9">
              <a:extLst>
                <a:ext uri="{FF2B5EF4-FFF2-40B4-BE49-F238E27FC236}">
                  <a16:creationId xmlns:a16="http://schemas.microsoft.com/office/drawing/2014/main" id="{04C34C07-AF27-43D5-AA79-0DC3AA001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" y="3"/>
              <a:ext cx="300" cy="294"/>
              <a:chOff x="30" y="3"/>
              <a:chExt cx="300" cy="294"/>
            </a:xfrm>
          </p:grpSpPr>
          <p:sp>
            <p:nvSpPr>
              <p:cNvPr id="207880" name="Oval 10">
                <a:extLst>
                  <a:ext uri="{FF2B5EF4-FFF2-40B4-BE49-F238E27FC236}">
                    <a16:creationId xmlns:a16="http://schemas.microsoft.com/office/drawing/2014/main" id="{8F0E4842-3DDC-480C-8F23-03D90ADD5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207881" name="Text Box 11">
                <a:extLst>
                  <a:ext uri="{FF2B5EF4-FFF2-40B4-BE49-F238E27FC236}">
                    <a16:creationId xmlns:a16="http://schemas.microsoft.com/office/drawing/2014/main" id="{4DB0BF8D-EA71-490F-93E9-99ADE4213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" y="16"/>
                <a:ext cx="289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0" hangingPunct="0"/>
                <a:r>
                  <a:rPr lang="zh-CN" altLang="en-US" sz="1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V0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07882" name="Group 12">
              <a:extLst>
                <a:ext uri="{FF2B5EF4-FFF2-40B4-BE49-F238E27FC236}">
                  <a16:creationId xmlns:a16="http://schemas.microsoft.com/office/drawing/2014/main" id="{E4173CF1-078D-46FC-82FD-794754DE2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8" y="5"/>
              <a:ext cx="289" cy="294"/>
              <a:chOff x="30" y="3"/>
              <a:chExt cx="289" cy="294"/>
            </a:xfrm>
          </p:grpSpPr>
          <p:sp>
            <p:nvSpPr>
              <p:cNvPr id="207883" name="Oval 13">
                <a:extLst>
                  <a:ext uri="{FF2B5EF4-FFF2-40B4-BE49-F238E27FC236}">
                    <a16:creationId xmlns:a16="http://schemas.microsoft.com/office/drawing/2014/main" id="{2CC2CEF9-E0A2-43F0-BCCA-6145E273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207884" name="Text Box 14">
                <a:extLst>
                  <a:ext uri="{FF2B5EF4-FFF2-40B4-BE49-F238E27FC236}">
                    <a16:creationId xmlns:a16="http://schemas.microsoft.com/office/drawing/2014/main" id="{D392FAB3-4069-4221-8F45-FF4F33B4C5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" y="18"/>
                <a:ext cx="232" cy="2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0" hangingPunct="0"/>
                <a:r>
                  <a:rPr lang="zh-CN" altLang="en-US" sz="7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V1</a:t>
                </a:r>
              </a:p>
            </p:txBody>
          </p:sp>
        </p:grpSp>
        <p:grpSp>
          <p:nvGrpSpPr>
            <p:cNvPr id="207885" name="Group 15">
              <a:extLst>
                <a:ext uri="{FF2B5EF4-FFF2-40B4-BE49-F238E27FC236}">
                  <a16:creationId xmlns:a16="http://schemas.microsoft.com/office/drawing/2014/main" id="{D80C2F80-124B-4F45-9FCA-A3B473383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" y="763"/>
              <a:ext cx="419" cy="302"/>
              <a:chOff x="30" y="-5"/>
              <a:chExt cx="419" cy="302"/>
            </a:xfrm>
          </p:grpSpPr>
          <p:sp>
            <p:nvSpPr>
              <p:cNvPr id="207886" name="Oval 16">
                <a:extLst>
                  <a:ext uri="{FF2B5EF4-FFF2-40B4-BE49-F238E27FC236}">
                    <a16:creationId xmlns:a16="http://schemas.microsoft.com/office/drawing/2014/main" id="{9D4ADD73-1CC9-4D11-B1AB-4C27CC013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207887" name="Text Box 17">
                <a:extLst>
                  <a:ext uri="{FF2B5EF4-FFF2-40B4-BE49-F238E27FC236}">
                    <a16:creationId xmlns:a16="http://schemas.microsoft.com/office/drawing/2014/main" id="{3595B592-B7E9-4308-8EE0-FB0DCFA8B3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" y="-5"/>
                <a:ext cx="408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0" hangingPunct="0"/>
                <a:r>
                  <a:rPr lang="zh-CN" altLang="en-US" sz="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V2</a:t>
                </a:r>
              </a:p>
            </p:txBody>
          </p:sp>
        </p:grpSp>
        <p:grpSp>
          <p:nvGrpSpPr>
            <p:cNvPr id="207888" name="Group 18">
              <a:extLst>
                <a:ext uri="{FF2B5EF4-FFF2-40B4-BE49-F238E27FC236}">
                  <a16:creationId xmlns:a16="http://schemas.microsoft.com/office/drawing/2014/main" id="{52BA5365-41A0-4B78-AE21-033D0234B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" y="736"/>
              <a:ext cx="430" cy="307"/>
              <a:chOff x="35" y="-32"/>
              <a:chExt cx="430" cy="307"/>
            </a:xfrm>
          </p:grpSpPr>
          <p:sp>
            <p:nvSpPr>
              <p:cNvPr id="207889" name="Oval 19">
                <a:extLst>
                  <a:ext uri="{FF2B5EF4-FFF2-40B4-BE49-F238E27FC236}">
                    <a16:creationId xmlns:a16="http://schemas.microsoft.com/office/drawing/2014/main" id="{7A1B01AF-828B-4251-AB51-BC159D304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" y="-19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207890" name="Text Box 20">
                <a:extLst>
                  <a:ext uri="{FF2B5EF4-FFF2-40B4-BE49-F238E27FC236}">
                    <a16:creationId xmlns:a16="http://schemas.microsoft.com/office/drawing/2014/main" id="{58E8042C-B9AD-4CBA-9223-3AABBA597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" y="-32"/>
                <a:ext cx="408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rgbClr val="8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0" hangingPunct="0"/>
                <a:r>
                  <a:rPr lang="zh-CN" altLang="en-US" sz="1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V3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3">
            <a:extLst>
              <a:ext uri="{FF2B5EF4-FFF2-40B4-BE49-F238E27FC236}">
                <a16:creationId xmlns:a16="http://schemas.microsoft.com/office/drawing/2014/main" id="{2DE6A692-486F-4410-A12E-952A456404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9787" y="673100"/>
            <a:ext cx="1051242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顶点的度、入度、出度：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+mn-ea"/>
              </a:rPr>
              <a:t>顶点</a:t>
            </a:r>
            <a:r>
              <a:rPr lang="en-US" altLang="zh-CN" sz="2800" b="1" dirty="0">
                <a:latin typeface="+mn-ea"/>
              </a:rPr>
              <a:t>V</a:t>
            </a:r>
            <a:r>
              <a:rPr lang="zh-CN" altLang="en-US" sz="2800" b="1" dirty="0">
                <a:latin typeface="+mn-ea"/>
              </a:rPr>
              <a:t>的度 </a:t>
            </a:r>
            <a:r>
              <a:rPr lang="en-US" altLang="zh-CN" sz="2800" b="1" dirty="0">
                <a:latin typeface="+mn-ea"/>
              </a:rPr>
              <a:t>=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V</a:t>
            </a:r>
            <a:r>
              <a:rPr lang="zh-CN" altLang="en-US" sz="2800" b="1" dirty="0">
                <a:latin typeface="+mn-ea"/>
              </a:rPr>
              <a:t>相关联的边的数目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在有向图中：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1438"/>
              </a:spcBef>
              <a:buNone/>
            </a:pPr>
            <a:r>
              <a:rPr lang="zh-CN" altLang="en-US" sz="2800" b="1" dirty="0">
                <a:latin typeface="+mn-ea"/>
              </a:rPr>
              <a:t>      顶点</a:t>
            </a:r>
            <a:r>
              <a:rPr lang="en-US" altLang="zh-CN" sz="2800" b="1" dirty="0">
                <a:latin typeface="+mn-ea"/>
              </a:rPr>
              <a:t>V</a:t>
            </a:r>
            <a:r>
              <a:rPr lang="zh-CN" altLang="en-US" sz="2800" b="1" dirty="0">
                <a:latin typeface="+mn-ea"/>
              </a:rPr>
              <a:t>的出度 </a:t>
            </a:r>
            <a:r>
              <a:rPr lang="en-US" altLang="zh-CN" sz="2800" b="1" dirty="0">
                <a:latin typeface="+mn-ea"/>
              </a:rPr>
              <a:t>= </a:t>
            </a:r>
            <a:r>
              <a:rPr lang="zh-CN" altLang="en-US" sz="2800" b="1" dirty="0">
                <a:latin typeface="+mn-ea"/>
              </a:rPr>
              <a:t>以</a:t>
            </a:r>
            <a:r>
              <a:rPr lang="en-US" altLang="zh-CN" sz="2800" b="1" dirty="0">
                <a:latin typeface="+mn-ea"/>
              </a:rPr>
              <a:t>V</a:t>
            </a:r>
            <a:r>
              <a:rPr lang="zh-CN" altLang="en-US" sz="2800" b="1" dirty="0">
                <a:latin typeface="+mn-ea"/>
              </a:rPr>
              <a:t>为起点有向边数</a:t>
            </a: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n-ea"/>
              </a:rPr>
              <a:t>      顶点</a:t>
            </a:r>
            <a:r>
              <a:rPr lang="en-US" altLang="zh-CN" sz="2800" b="1" dirty="0">
                <a:latin typeface="+mn-ea"/>
              </a:rPr>
              <a:t>V</a:t>
            </a:r>
            <a:r>
              <a:rPr lang="zh-CN" altLang="en-US" sz="2800" b="1" dirty="0">
                <a:latin typeface="+mn-ea"/>
              </a:rPr>
              <a:t>的入度 </a:t>
            </a:r>
            <a:r>
              <a:rPr lang="en-US" altLang="zh-CN" sz="2800" b="1" dirty="0">
                <a:latin typeface="+mn-ea"/>
              </a:rPr>
              <a:t>= </a:t>
            </a:r>
            <a:r>
              <a:rPr lang="zh-CN" altLang="en-US" sz="2800" b="1" dirty="0">
                <a:latin typeface="+mn-ea"/>
              </a:rPr>
              <a:t>以</a:t>
            </a:r>
            <a:r>
              <a:rPr lang="en-US" altLang="zh-CN" sz="2800" b="1" dirty="0">
                <a:latin typeface="+mn-ea"/>
              </a:rPr>
              <a:t>V</a:t>
            </a:r>
            <a:r>
              <a:rPr lang="zh-CN" altLang="en-US" sz="2800" b="1" dirty="0">
                <a:latin typeface="+mn-ea"/>
              </a:rPr>
              <a:t>为终点有向边数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lang="en-US" altLang="zh-CN" sz="2800" b="1" dirty="0">
                <a:latin typeface="+mn-ea"/>
              </a:rPr>
              <a:t>		 </a:t>
            </a:r>
            <a:r>
              <a:rPr lang="zh-CN" altLang="en-US" sz="2800" b="1" dirty="0">
                <a:latin typeface="+mn-ea"/>
              </a:rPr>
              <a:t>顶点</a:t>
            </a:r>
            <a:r>
              <a:rPr lang="en-US" altLang="zh-CN" sz="2800" b="1" dirty="0">
                <a:latin typeface="+mn-ea"/>
              </a:rPr>
              <a:t>V</a:t>
            </a:r>
            <a:r>
              <a:rPr lang="zh-CN" altLang="en-US" sz="2800" b="1" dirty="0">
                <a:latin typeface="+mn-ea"/>
              </a:rPr>
              <a:t>的度 </a:t>
            </a:r>
            <a:r>
              <a:rPr lang="en-US" altLang="zh-CN" sz="2800" b="1" dirty="0">
                <a:latin typeface="+mn-ea"/>
              </a:rPr>
              <a:t>= V</a:t>
            </a:r>
            <a:r>
              <a:rPr lang="zh-CN" altLang="en-US" sz="2800" b="1" dirty="0">
                <a:latin typeface="+mn-ea"/>
              </a:rPr>
              <a:t>的出度</a:t>
            </a:r>
            <a:r>
              <a:rPr lang="en-US" altLang="zh-CN" sz="2800" b="1" dirty="0">
                <a:latin typeface="+mn-ea"/>
              </a:rPr>
              <a:t>+V</a:t>
            </a:r>
            <a:r>
              <a:rPr lang="zh-CN" altLang="en-US" sz="2800" b="1" dirty="0">
                <a:latin typeface="+mn-ea"/>
              </a:rPr>
              <a:t>的入度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lang="en-US" altLang="zh-CN" sz="2800" b="1" dirty="0">
                <a:latin typeface="+mn-ea"/>
              </a:rPr>
              <a:t>		 </a:t>
            </a:r>
            <a:r>
              <a:rPr lang="zh-CN" altLang="en-US" sz="2800" b="1" dirty="0">
                <a:latin typeface="+mn-ea"/>
              </a:rPr>
              <a:t>顶点入度之和等于出度之和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n-ea"/>
              </a:rPr>
              <a:t>设图</a:t>
            </a:r>
            <a:r>
              <a:rPr lang="en-US" altLang="zh-CN" sz="2800" b="1" dirty="0">
                <a:latin typeface="+mn-ea"/>
              </a:rPr>
              <a:t>G </a:t>
            </a:r>
            <a:r>
              <a:rPr lang="zh-CN" altLang="en-US" sz="2800" b="1" dirty="0">
                <a:latin typeface="+mn-ea"/>
              </a:rPr>
              <a:t>的顶点数为 </a:t>
            </a:r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，边数为 </a:t>
            </a:r>
            <a:r>
              <a:rPr lang="en-US" altLang="zh-CN" sz="2800" b="1" dirty="0">
                <a:latin typeface="+mn-ea"/>
              </a:rPr>
              <a:t>e</a:t>
            </a:r>
            <a:r>
              <a:rPr lang="zh-CN" altLang="en-US" sz="2800" b="1" dirty="0">
                <a:latin typeface="+mn-ea"/>
              </a:rPr>
              <a:t>，图的所有顶点的度数和 </a:t>
            </a:r>
            <a:r>
              <a:rPr lang="en-US" altLang="zh-CN" sz="2800" b="1" dirty="0">
                <a:latin typeface="+mn-ea"/>
              </a:rPr>
              <a:t>= 2*e</a:t>
            </a: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lang="zh-CN" altLang="en-US" sz="2800" b="1" dirty="0">
                <a:latin typeface="+mn-ea"/>
              </a:rPr>
              <a:t>推论：在任意图中，度数为奇数的点必然有偶数个。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None/>
            </a:pPr>
            <a:endParaRPr lang="zh-CN" altLang="en-US" sz="2800" b="1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endParaRPr lang="zh-CN" altLang="en-US" sz="2800" b="1" dirty="0">
              <a:latin typeface="+mn-ea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endParaRPr lang="zh-CN" altLang="en-US" sz="27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64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>
            <a:extLst>
              <a:ext uri="{FF2B5EF4-FFF2-40B4-BE49-F238E27FC236}">
                <a16:creationId xmlns:a16="http://schemas.microsoft.com/office/drawing/2014/main" id="{ED94C04F-4751-46DA-8D6C-903B3A5B223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6762" y="1012825"/>
            <a:ext cx="106584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一条路径(path)是一个结点序列, 路上的相邻结点在图上是邻接的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如果结点和边都不重复出现, 则称为简单路径(simple path). 如果除了起点和终点相同外没有重复顶点和边, 称为简单回路或简单环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(cycle). 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不相交路(disjoint path)表示除了起点和终点没有公共点的路径. 更严格地</a:t>
            </a:r>
          </a:p>
          <a:p>
            <a:pPr marL="0" lvl="1" indent="0" eaLnBrk="1" hangingPunct="1">
              <a:lnSpc>
                <a:spcPct val="120000"/>
              </a:lnSpc>
              <a:spcBef>
                <a:spcPts val="1438"/>
              </a:spcBef>
              <a:buFont typeface="Webdings" panose="05030102010509060703" pitchFamily="18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任意点都不相同的叫严格不相交路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(vertex-disjoint path)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eaLnBrk="1" hangingPunct="1">
              <a:lnSpc>
                <a:spcPct val="120000"/>
              </a:lnSpc>
              <a:spcBef>
                <a:spcPts val="1438"/>
              </a:spcBef>
              <a:buFont typeface="Webdings" panose="05030102010509060703" pitchFamily="18" charset="2"/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-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同理定义边不相交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(edge-disjoint path)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路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汉语中圈和环经常混用(包括一些固定术语). </a:t>
            </a:r>
          </a:p>
        </p:txBody>
      </p:sp>
    </p:spTree>
    <p:extLst>
      <p:ext uri="{BB962C8B-B14F-4D97-AF65-F5344CB8AC3E}">
        <p14:creationId xmlns:p14="http://schemas.microsoft.com/office/powerpoint/2010/main" val="43721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标题 1">
            <a:extLst>
              <a:ext uri="{FF2B5EF4-FFF2-40B4-BE49-F238E27FC236}">
                <a16:creationId xmlns:a16="http://schemas.microsoft.com/office/drawing/2014/main" id="{6AECA6B8-5690-4695-88F9-B69ED36878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85851" y="242887"/>
            <a:ext cx="9144000" cy="1020762"/>
          </a:xfrm>
        </p:spPr>
        <p:txBody>
          <a:bodyPr anchor="b">
            <a:normAutofit/>
          </a:bodyPr>
          <a:lstStyle/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图的</a:t>
            </a:r>
            <a:r>
              <a:rPr lang="zh-CN" altLang="zh-CN" sz="2800" b="1" dirty="0">
                <a:latin typeface="+mn-ea"/>
                <a:ea typeface="+mn-ea"/>
              </a:rPr>
              <a:t>连通性</a:t>
            </a:r>
          </a:p>
        </p:txBody>
      </p:sp>
      <p:sp>
        <p:nvSpPr>
          <p:cNvPr id="124932" name="内容占位符 2">
            <a:extLst>
              <a:ext uri="{FF2B5EF4-FFF2-40B4-BE49-F238E27FC236}">
                <a16:creationId xmlns:a16="http://schemas.microsoft.com/office/drawing/2014/main" id="{6D176C2D-29F8-462D-A50E-0CB065552A2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530350"/>
            <a:ext cx="10515600" cy="4351338"/>
          </a:xfrm>
        </p:spPr>
        <p:txBody>
          <a:bodyPr/>
          <a:lstStyle/>
          <a:p>
            <a:pPr marL="274638" indent="-274638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如果在无（有）向图中任意两点都有路径, 则称图是（强）连通(connected)的, 否则称图是非连通的. </a:t>
            </a:r>
          </a:p>
          <a:p>
            <a:pPr marL="274638" indent="-274638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无（有）向图的非连通图有多个（强）连通分量(connected component, cc), 每个（强）连通分量是一个极大连通子图(maximal connected subgraph)。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74638" indent="-274638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+mn-ea"/>
              </a:rPr>
              <a:t>极大（强）连通子图：该子图是（强）连通子图，若再将</a:t>
            </a:r>
            <a:r>
              <a:rPr lang="en-US" altLang="zh-CN" b="1" dirty="0">
                <a:latin typeface="+mn-ea"/>
              </a:rPr>
              <a:t>G</a:t>
            </a:r>
            <a:r>
              <a:rPr lang="zh-CN" altLang="en-US" b="1" dirty="0">
                <a:latin typeface="+mn-ea"/>
              </a:rPr>
              <a:t>的任何不在该子图中的顶点加入，子图就不再（强）连通。</a:t>
            </a:r>
            <a:endParaRPr lang="zh-CN" altLang="en-US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3816</Words>
  <Application>Microsoft Office PowerPoint</Application>
  <PresentationFormat>宽屏</PresentationFormat>
  <Paragraphs>477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Monotype Sorts</vt:lpstr>
      <vt:lpstr>黑体</vt:lpstr>
      <vt:lpstr>楷体_GB2312</vt:lpstr>
      <vt:lpstr>隶书</vt:lpstr>
      <vt:lpstr>微软雅黑</vt:lpstr>
      <vt:lpstr>Arial</vt:lpstr>
      <vt:lpstr>Calibri</vt:lpstr>
      <vt:lpstr>Calibri Light</vt:lpstr>
      <vt:lpstr>Times New Roman</vt:lpstr>
      <vt:lpstr>Webdings</vt:lpstr>
      <vt:lpstr>Wingdings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图的连通性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具体实现步骤：</vt:lpstr>
      <vt:lpstr>PowerPoint 演示文稿</vt:lpstr>
      <vt:lpstr>PowerPoint 演示文稿</vt:lpstr>
      <vt:lpstr>PowerPoint 演示文稿</vt:lpstr>
      <vt:lpstr>PowerPoint 演示文稿</vt:lpstr>
      <vt:lpstr>  关键路径</vt:lpstr>
      <vt:lpstr>PowerPoint 演示文稿</vt:lpstr>
      <vt:lpstr>PowerPoint 演示文稿</vt:lpstr>
      <vt:lpstr>PowerPoint 演示文稿</vt:lpstr>
      <vt:lpstr>二、相关术语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Bang Zhou</cp:lastModifiedBy>
  <cp:revision>190</cp:revision>
  <dcterms:created xsi:type="dcterms:W3CDTF">2017-11-28T02:33:34Z</dcterms:created>
  <dcterms:modified xsi:type="dcterms:W3CDTF">2024-04-12T09:12:37Z</dcterms:modified>
</cp:coreProperties>
</file>