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2EC"/>
    <a:srgbClr val="FFCCFF"/>
    <a:srgbClr val="27E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66B70-1146-FAE4-B594-A88C0EEEF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B88215-4E17-EDF9-ED68-A2E22D5FC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2D069-DC3C-BD6D-7BFB-453CDAD5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0FB-AD73-49FB-80F9-6C2EB2F5B6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73449-91A1-C4F4-DEF9-A327A386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7BF7C-25C3-6F84-2701-880E73C2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A3D-7A3E-4B7B-A374-3BBA16CB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5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7640B-15E1-E4F9-45E0-D6CB5850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B1CC2-F392-96BA-D513-1BFED17C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275F4-1143-B5EB-8194-5DE8D6A0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0FB-AD73-49FB-80F9-6C2EB2F5B6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3170C-4D1B-56A3-0BE9-7ADC4CA1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B2F9-F105-5810-2913-7B2443DD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A3D-7A3E-4B7B-A374-3BBA16CB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F9AC9D-538F-0C56-3A84-F57D177DD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EC9C84-AF93-DA79-DEBB-C9451A237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6EF72-4EF5-827D-130B-46C8DBDB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0FB-AD73-49FB-80F9-6C2EB2F5B6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A9B23-2FCD-F0CA-7DD9-D6558C10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639E1-4C32-B444-64AC-096E66F6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A3D-7A3E-4B7B-A374-3BBA16CB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0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B02EB-6506-BD0F-32C1-E203148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B28DB-D467-4B36-59E3-D4118C05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2D79D-46F9-E357-B60E-719A677E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0FB-AD73-49FB-80F9-6C2EB2F5B6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6C708-CBDE-F826-D580-82A8ECA8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B9900-57A1-235E-70A5-1000157A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A3D-7A3E-4B7B-A374-3BBA16CB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5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4CE32-98A7-2045-B884-786828FB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5B7EA-EE09-04CA-377B-D4DAB371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EF9E6-B02E-ED7A-A5F4-50FDCEE4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0FB-AD73-49FB-80F9-6C2EB2F5B6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BBD4F-DFA9-3FB2-66EB-36D8D01F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15147-0E32-157E-BE05-28D62331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A3D-7A3E-4B7B-A374-3BBA16CB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5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E8B99-D004-968B-09F1-BCC3DF56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D5F36-A7CC-2CDF-4FF5-31DF69A8A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13D59-2055-1FD5-7CD7-77BFEEC3A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696AE-C8D2-550A-FBF8-0374A023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0FB-AD73-49FB-80F9-6C2EB2F5B6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57B0C-D5AB-D436-0757-7DE9C438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FCF26-44A8-B484-AA2D-1C1DBD33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A3D-7A3E-4B7B-A374-3BBA16CB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3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52AAA-1931-6DFA-9BEA-837DB879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380B6-F79D-A6D4-3284-3A43FB56E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2D544-61C4-4A7B-494A-A7DEB340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7AD0C3-FF7A-6D67-4868-80187EB29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4A2832-786E-C4A3-B201-C8465E85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B57AE-36F9-28E0-6147-E542B29F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0FB-AD73-49FB-80F9-6C2EB2F5B6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1AD545-D9B5-97CA-3987-22DBB68C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6A9892-E69F-04A0-374C-A0746956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A3D-7A3E-4B7B-A374-3BBA16CB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2EEBE-0A5F-687E-1EBF-2CC08DA1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D625C-5514-911D-B269-C5A6335C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0FB-AD73-49FB-80F9-6C2EB2F5B6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E0AD60-8E0D-1EE4-2101-BDFE6F96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70B2B-6E2B-D1B2-2729-0441B598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A3D-7A3E-4B7B-A374-3BBA16CB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6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B02AF0-3441-5991-9733-26FEE1B1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0FB-AD73-49FB-80F9-6C2EB2F5B6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A68DB2-B121-32B6-AB78-3FDA0774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44C74-C20D-4986-9AA9-F807111E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A3D-7A3E-4B7B-A374-3BBA16CB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9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67EAB-96C5-C70A-A8A1-DC02604D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C644E-7830-2210-7F0C-1D65BD35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700B7-2D43-E701-891E-AE3CE4CD0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5168E-91D6-66F0-645B-20AE6956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0FB-AD73-49FB-80F9-6C2EB2F5B6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B070EA-A9E9-0E45-F0BB-4FF683F5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41675-ED81-7604-B433-23D87798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A3D-7A3E-4B7B-A374-3BBA16CB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95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EDF27-A07F-EE4F-BF52-10A0E381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401D7B-D595-FAB0-2B22-3D14CE2C5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00EBFE-6E85-FCB7-89EB-BA3F2F945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838A7-43AF-B5F9-CF66-6DDA2FE2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0FB-AD73-49FB-80F9-6C2EB2F5B6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B9882-0AC2-DEA1-DCE3-5619A435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F3159-83AB-704C-40F3-8802A4A1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A3D-7A3E-4B7B-A374-3BBA16CB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5CFFA9-98D5-8AEC-6C35-F0C6219B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CCF8D-E37B-AE40-CFE8-5E35CD3D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56A08-EBFA-6A20-F00B-C28EFC0F6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D0FB-AD73-49FB-80F9-6C2EB2F5B6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DA1A6-835E-46FE-0192-D7696EC94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8C475-4F17-EEB8-058F-555771FC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3A3D-7A3E-4B7B-A374-3BBA16CB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6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35ADC5-F80A-6D7A-0BEC-8A6FAEE000FC}"/>
              </a:ext>
            </a:extLst>
          </p:cNvPr>
          <p:cNvSpPr txBox="1"/>
          <p:nvPr/>
        </p:nvSpPr>
        <p:spPr>
          <a:xfrm>
            <a:off x="1090511" y="888206"/>
            <a:ext cx="100109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2400000" sx="105000" sy="105000" algn="tl" rotWithShape="0">
                    <a:srgbClr val="27E196">
                      <a:alpha val="72941"/>
                    </a:srgbClr>
                  </a:outerShdw>
                </a:effectLst>
                <a:latin typeface="Congenial Black" panose="020B0604020202020204" pitchFamily="2" charset="0"/>
              </a:rPr>
              <a:t>W</a:t>
            </a:r>
            <a:r>
              <a:rPr lang="en-US" altLang="ko-KR" sz="2870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2400000" sx="105000" sy="105000" algn="tl" rotWithShape="0">
                    <a:srgbClr val="FFCCFF">
                      <a:alpha val="72941"/>
                    </a:srgbClr>
                  </a:outerShdw>
                </a:effectLst>
                <a:latin typeface="Congenial Black" panose="020B0604020202020204" pitchFamily="2" charset="0"/>
              </a:rPr>
              <a:t>M</a:t>
            </a:r>
            <a:r>
              <a:rPr lang="en-US" altLang="ko-KR" sz="2870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2400000" sx="105000" sy="105000" algn="tl" rotWithShape="0">
                    <a:srgbClr val="DDC2EC">
                      <a:alpha val="73000"/>
                    </a:srgbClr>
                  </a:outerShdw>
                </a:effectLst>
                <a:latin typeface="Congenial Black" panose="020B0604020202020204" pitchFamily="2" charset="0"/>
              </a:rPr>
              <a:t>T</a:t>
            </a:r>
            <a:endParaRPr lang="ko-KR" altLang="en-US" sz="28700" dirty="0">
              <a:ln w="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outerShdw dist="63500" dir="2400000" sx="105000" sy="105000" algn="tl" rotWithShape="0">
                  <a:srgbClr val="DDC2EC">
                    <a:alpha val="73000"/>
                  </a:srgbClr>
                </a:outerShdw>
              </a:effectLst>
              <a:latin typeface="Congenial Black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5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Congenial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8620</dc:creator>
  <cp:lastModifiedBy>8620</cp:lastModifiedBy>
  <cp:revision>1</cp:revision>
  <dcterms:created xsi:type="dcterms:W3CDTF">2022-06-30T13:59:35Z</dcterms:created>
  <dcterms:modified xsi:type="dcterms:W3CDTF">2022-06-30T14:14:23Z</dcterms:modified>
</cp:coreProperties>
</file>