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B63"/>
    <a:srgbClr val="F8C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C647C-9E49-479B-B499-56CBFC32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E721D-747F-22DD-0492-6A60A4E1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A565C-0F50-DC3D-7274-548C9DF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C29A6-5C5C-7ED7-71D4-D302820D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1E3B-A106-ED09-1D5D-12621D6B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4E651-208A-D5A1-CCCE-D93FAB32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2DDBD-A33A-050D-3FE2-708AE866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0BA97-C8A2-7EF4-AD9A-116403EB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526CA-1171-28F5-8349-9C8D5D05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8DD64-CC9C-60C3-FBED-2333F95D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7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914F3-1261-5EE4-CB17-6CC9A5CC1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37264-EC2D-C946-96A2-934D6821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484BD-2B0B-EB96-25D2-72A0C324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B7AF-C6FE-F84F-6935-B85B9CD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C0738-A045-6D48-3955-BAB19F70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D68E-EA61-E747-3A0F-0DC8358C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70D49-C241-AB52-DCE0-37F58A25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8CEBB-ADD2-557C-680A-6E7DA3BA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08FF8-5DB3-66F2-5002-63269742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C3C80-0A7B-B30C-B524-59AD93EC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1E5E6-D9CD-994E-41FA-4FD3A92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77746-D067-2921-8E20-422A32EE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01DDB-A0BE-6BA8-AB22-8A44CBD7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BBF4F-0702-AE33-6BE8-53C6DCDD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62989-76EA-CD6D-C0A5-35FE95C2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9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A5674-B21C-CDD6-6E5B-9EEA7586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41651-B7DC-02E8-8018-E49A33E5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50515-3748-B749-174E-45350ECF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F3245-A712-FC99-C0AB-BBDB6937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6C66D-935A-C905-35FD-4EFFB1B6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FBBB1-D9DC-EE01-E4C6-2DBCEED7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0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0A421-EACE-7A5F-7125-727498D6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46DB8-37E0-982B-E26A-EE1EC733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1773A-1E3F-D54B-3E6F-459C6D50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29D8F-924E-5621-B61C-06A94361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BEB93-7E9E-BABC-DA88-F37EE99C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06285-D633-ECA0-B248-23D5F1F0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05589-1E42-B520-DACD-C793FF5F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1773E-ABD3-52B5-FCC4-DC652A5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9B58-1C04-33D7-54B3-15C88B71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6B9699-B56B-BF93-C839-3310DB7A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D2812-ADF2-A4D5-D6EB-A5D3F0A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B1F5A1-DA5C-9FC0-19B7-085F169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8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A198AB-AA60-C6C9-C95D-D22FDA56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95E78-C9A3-7520-30BB-DFDAC0C3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983E6-7D33-05ED-CEDA-DE45380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45C1-D554-7C07-EFEC-FC727F94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E7351-C609-3AD6-04D9-A186D8BC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548AD-C925-E4C9-F0A3-9C4145C7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39699-DB2A-EA1A-98D8-7964FA29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92933-9FE7-BD9A-DFB5-EC521FAA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3F4E8-8636-E1D2-856F-D4FC81B2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1557-7DCD-FFDB-26FA-1C86A6F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83D0A8-AC7D-956F-74C8-7FBE8825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3745C-6FD6-C462-D9AE-412B9DCD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73515-5371-77F3-E0FE-9769E2CB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47E2A-46CC-C52F-AC80-5A026481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B576E-ECEF-38EC-57EF-C1D6BDFB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E52EA3-E279-903F-3E92-7E6A94DB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AE30C-F3F7-7405-CB4D-8E172EBA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D389E-AB53-B216-D13E-6A1914ED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DFCB-BF20-4061-BF95-37C67081546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85F64-00BA-C17C-BD43-1AC9BA76D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86938-47AD-06CC-48FF-666EC1A4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AC3F-CA8A-4C2C-AD0D-2B8F4568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2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DA9787-2081-430E-AC50-37E5D2A137E4}"/>
              </a:ext>
            </a:extLst>
          </p:cNvPr>
          <p:cNvSpPr/>
          <p:nvPr/>
        </p:nvSpPr>
        <p:spPr>
          <a:xfrm>
            <a:off x="2676089" y="570452"/>
            <a:ext cx="3137482" cy="4781724"/>
          </a:xfrm>
          <a:prstGeom prst="roundRect">
            <a:avLst>
              <a:gd name="adj" fmla="val 1078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dist="38100" dir="2700000" sx="101000" sy="101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5ABBA6-F108-D153-BA84-4D16697BC251}"/>
              </a:ext>
            </a:extLst>
          </p:cNvPr>
          <p:cNvSpPr/>
          <p:nvPr/>
        </p:nvSpPr>
        <p:spPr>
          <a:xfrm>
            <a:off x="2828489" y="722852"/>
            <a:ext cx="2842469" cy="4461544"/>
          </a:xfrm>
          <a:prstGeom prst="roundRect">
            <a:avLst>
              <a:gd name="adj" fmla="val 10785"/>
            </a:avLst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7E656E-869A-149B-9F7C-74351D7224E2}"/>
              </a:ext>
            </a:extLst>
          </p:cNvPr>
          <p:cNvGrpSpPr/>
          <p:nvPr/>
        </p:nvGrpSpPr>
        <p:grpSpPr>
          <a:xfrm>
            <a:off x="2300699" y="248874"/>
            <a:ext cx="974557" cy="933119"/>
            <a:chOff x="2300699" y="248874"/>
            <a:chExt cx="974557" cy="933119"/>
          </a:xfrm>
          <a:solidFill>
            <a:srgbClr val="FFC000"/>
          </a:solidFill>
        </p:grpSpPr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825429E3-DF99-8048-EF61-F7A002F03831}"/>
                </a:ext>
              </a:extLst>
            </p:cNvPr>
            <p:cNvSpPr/>
            <p:nvPr/>
          </p:nvSpPr>
          <p:spPr>
            <a:xfrm>
              <a:off x="2300699" y="248874"/>
              <a:ext cx="968212" cy="914400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20704630-4A89-4470-DE45-D64489C6DC1F}"/>
                </a:ext>
              </a:extLst>
            </p:cNvPr>
            <p:cNvSpPr/>
            <p:nvPr/>
          </p:nvSpPr>
          <p:spPr>
            <a:xfrm rot="7162871">
              <a:off x="2554534" y="461270"/>
              <a:ext cx="725662" cy="715783"/>
            </a:xfrm>
            <a:prstGeom prst="arc">
              <a:avLst>
                <a:gd name="adj1" fmla="val 13508663"/>
                <a:gd name="adj2" fmla="val 20645904"/>
              </a:avLst>
            </a:prstGeom>
            <a:grpFill/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4F8666-F725-1BD9-6306-EE043800D157}"/>
              </a:ext>
            </a:extLst>
          </p:cNvPr>
          <p:cNvGrpSpPr/>
          <p:nvPr/>
        </p:nvGrpSpPr>
        <p:grpSpPr>
          <a:xfrm rot="5400000">
            <a:off x="5191299" y="209436"/>
            <a:ext cx="974557" cy="933119"/>
            <a:chOff x="2300699" y="248874"/>
            <a:chExt cx="974557" cy="933119"/>
          </a:xfrm>
          <a:solidFill>
            <a:srgbClr val="FFC000"/>
          </a:solidFill>
        </p:grpSpPr>
        <p:sp>
          <p:nvSpPr>
            <p:cNvPr id="20" name="부분 원형 19">
              <a:extLst>
                <a:ext uri="{FF2B5EF4-FFF2-40B4-BE49-F238E27FC236}">
                  <a16:creationId xmlns:a16="http://schemas.microsoft.com/office/drawing/2014/main" id="{5AA85BB1-D659-8A64-50F8-C99C71E628EA}"/>
                </a:ext>
              </a:extLst>
            </p:cNvPr>
            <p:cNvSpPr/>
            <p:nvPr/>
          </p:nvSpPr>
          <p:spPr>
            <a:xfrm>
              <a:off x="2300699" y="248874"/>
              <a:ext cx="968212" cy="914400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DDD8CA73-11CA-8640-752A-A436844E39AE}"/>
                </a:ext>
              </a:extLst>
            </p:cNvPr>
            <p:cNvSpPr/>
            <p:nvPr/>
          </p:nvSpPr>
          <p:spPr>
            <a:xfrm rot="7162871">
              <a:off x="2554534" y="461270"/>
              <a:ext cx="725662" cy="715783"/>
            </a:xfrm>
            <a:prstGeom prst="arc">
              <a:avLst>
                <a:gd name="adj1" fmla="val 13508663"/>
                <a:gd name="adj2" fmla="val 20645904"/>
              </a:avLst>
            </a:prstGeom>
            <a:grpFill/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FB91D7-82AF-F4F4-2AC7-C29D90B718B4}"/>
              </a:ext>
            </a:extLst>
          </p:cNvPr>
          <p:cNvGrpSpPr/>
          <p:nvPr/>
        </p:nvGrpSpPr>
        <p:grpSpPr>
          <a:xfrm rot="11283866">
            <a:off x="5156529" y="4757062"/>
            <a:ext cx="947508" cy="1005003"/>
            <a:chOff x="2300699" y="248874"/>
            <a:chExt cx="974557" cy="933119"/>
          </a:xfrm>
          <a:solidFill>
            <a:srgbClr val="FFC000"/>
          </a:solidFill>
        </p:grpSpPr>
        <p:sp>
          <p:nvSpPr>
            <p:cNvPr id="23" name="부분 원형 22">
              <a:extLst>
                <a:ext uri="{FF2B5EF4-FFF2-40B4-BE49-F238E27FC236}">
                  <a16:creationId xmlns:a16="http://schemas.microsoft.com/office/drawing/2014/main" id="{13FD5E71-9B23-5699-D1A8-22301B94253A}"/>
                </a:ext>
              </a:extLst>
            </p:cNvPr>
            <p:cNvSpPr/>
            <p:nvPr/>
          </p:nvSpPr>
          <p:spPr>
            <a:xfrm>
              <a:off x="2300699" y="248874"/>
              <a:ext cx="968212" cy="914400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8C8EE0-3FAC-62D7-9FE1-54C775307996}"/>
                </a:ext>
              </a:extLst>
            </p:cNvPr>
            <p:cNvSpPr/>
            <p:nvPr/>
          </p:nvSpPr>
          <p:spPr>
            <a:xfrm rot="7162871">
              <a:off x="2554534" y="461270"/>
              <a:ext cx="725662" cy="715783"/>
            </a:xfrm>
            <a:prstGeom prst="arc">
              <a:avLst>
                <a:gd name="adj1" fmla="val 13508663"/>
                <a:gd name="adj2" fmla="val 20645904"/>
              </a:avLst>
            </a:prstGeom>
            <a:grpFill/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84A371-E5A0-52AA-7C27-CB936FE8823E}"/>
              </a:ext>
            </a:extLst>
          </p:cNvPr>
          <p:cNvGrpSpPr/>
          <p:nvPr/>
        </p:nvGrpSpPr>
        <p:grpSpPr>
          <a:xfrm rot="16718016">
            <a:off x="2262452" y="4694721"/>
            <a:ext cx="974557" cy="933119"/>
            <a:chOff x="2300699" y="248874"/>
            <a:chExt cx="974557" cy="933119"/>
          </a:xfrm>
          <a:solidFill>
            <a:srgbClr val="FFC000"/>
          </a:solidFill>
        </p:grpSpPr>
        <p:sp>
          <p:nvSpPr>
            <p:cNvPr id="26" name="부분 원형 25">
              <a:extLst>
                <a:ext uri="{FF2B5EF4-FFF2-40B4-BE49-F238E27FC236}">
                  <a16:creationId xmlns:a16="http://schemas.microsoft.com/office/drawing/2014/main" id="{3B1AC168-8728-C1DA-AFC6-15A3A2A8A211}"/>
                </a:ext>
              </a:extLst>
            </p:cNvPr>
            <p:cNvSpPr/>
            <p:nvPr/>
          </p:nvSpPr>
          <p:spPr>
            <a:xfrm>
              <a:off x="2300699" y="248874"/>
              <a:ext cx="968212" cy="914400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FA4B7ECE-47B6-4732-9E0B-61CFF0596EB8}"/>
                </a:ext>
              </a:extLst>
            </p:cNvPr>
            <p:cNvSpPr/>
            <p:nvPr/>
          </p:nvSpPr>
          <p:spPr>
            <a:xfrm rot="7162871">
              <a:off x="2554534" y="461270"/>
              <a:ext cx="725662" cy="715783"/>
            </a:xfrm>
            <a:prstGeom prst="arc">
              <a:avLst>
                <a:gd name="adj1" fmla="val 13508663"/>
                <a:gd name="adj2" fmla="val 20645904"/>
              </a:avLst>
            </a:prstGeom>
            <a:grpFill/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8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8620</dc:creator>
  <cp:lastModifiedBy>8620</cp:lastModifiedBy>
  <cp:revision>2</cp:revision>
  <dcterms:created xsi:type="dcterms:W3CDTF">2022-06-30T14:38:03Z</dcterms:created>
  <dcterms:modified xsi:type="dcterms:W3CDTF">2022-06-30T15:08:59Z</dcterms:modified>
</cp:coreProperties>
</file>