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9DC3E6"/>
    <a:srgbClr val="BDD7EE"/>
    <a:srgbClr val="D587CA"/>
    <a:srgbClr val="F6A4BD"/>
    <a:srgbClr val="BC41AB"/>
    <a:srgbClr val="F97714"/>
    <a:srgbClr val="3095F8"/>
    <a:srgbClr val="E92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8CC16-8CBC-4B09-BC7D-AE7402C8A60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13E6-3914-4E33-86F2-CE29CDF1B0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7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F13E6-3914-4E33-86F2-CE29CDF1B0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7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9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4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942D-82BF-447B-A290-71B94870733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BD12-6095-4870-BC9A-E5A31E10E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1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3482" y="291221"/>
            <a:ext cx="180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App</a:t>
            </a:r>
            <a:endParaRPr lang="ko-KR" altLang="en-US" b="1" dirty="0"/>
          </a:p>
        </p:txBody>
      </p:sp>
      <p:cxnSp>
        <p:nvCxnSpPr>
          <p:cNvPr id="28" name="꺾인 연결선 27"/>
          <p:cNvCxnSpPr>
            <a:stCxn id="7" idx="0"/>
            <a:endCxn id="6" idx="2"/>
          </p:cNvCxnSpPr>
          <p:nvPr/>
        </p:nvCxnSpPr>
        <p:spPr>
          <a:xfrm rot="16200000" flipV="1">
            <a:off x="6578445" y="496259"/>
            <a:ext cx="533055" cy="156298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626462" y="291221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FootBar</a:t>
            </a:r>
            <a:endParaRPr lang="ko-KR" altLang="en-US" b="1" dirty="0"/>
          </a:p>
        </p:txBody>
      </p:sp>
      <p:cxnSp>
        <p:nvCxnSpPr>
          <p:cNvPr id="35" name="꺾인 연결선 32"/>
          <p:cNvCxnSpPr>
            <a:stCxn id="6" idx="3"/>
            <a:endCxn id="32" idx="1"/>
          </p:cNvCxnSpPr>
          <p:nvPr/>
        </p:nvCxnSpPr>
        <p:spPr>
          <a:xfrm>
            <a:off x="6963482" y="651221"/>
            <a:ext cx="662980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49352" y="1544276"/>
            <a:ext cx="2700000" cy="4680000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MyPage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411352" y="1992149"/>
            <a:ext cx="2376000" cy="6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ProfilePage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3411352" y="2842228"/>
            <a:ext cx="237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ProfileEdit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276462" y="1544276"/>
            <a:ext cx="2700000" cy="4680000"/>
            <a:chOff x="6276462" y="1544276"/>
            <a:chExt cx="2700000" cy="4680000"/>
          </a:xfrm>
        </p:grpSpPr>
        <p:sp>
          <p:nvSpPr>
            <p:cNvPr id="7" name="직사각형 6"/>
            <p:cNvSpPr/>
            <p:nvPr/>
          </p:nvSpPr>
          <p:spPr>
            <a:xfrm>
              <a:off x="6276462" y="1544276"/>
              <a:ext cx="2700000" cy="4680000"/>
            </a:xfrm>
            <a:prstGeom prst="rect">
              <a:avLst/>
            </a:prstGeom>
            <a:solidFill>
              <a:schemeClr val="accent1">
                <a:lumMod val="75000"/>
                <a:alpha val="7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 err="1" smtClean="0"/>
                <a:t>TeamPage</a:t>
              </a:r>
              <a:endParaRPr lang="ko-KR" altLang="en-US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438462" y="1992149"/>
              <a:ext cx="2376000" cy="64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TeamPage</a:t>
              </a:r>
              <a:endParaRPr lang="ko-KR" altLang="en-US" b="1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438462" y="2842228"/>
              <a:ext cx="2376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50000"/>
                    </a:schemeClr>
                  </a:solidFill>
                </a:rPr>
                <a:t>TeamEdit</a:t>
              </a:r>
              <a:endParaRPr lang="ko-KR" alt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303572" y="1544276"/>
            <a:ext cx="2700000" cy="4680000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Accounts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465572" y="1992149"/>
            <a:ext cx="2376000" cy="6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LoginForm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9963172" y="291221"/>
            <a:ext cx="1800000" cy="72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NotFound404</a:t>
            </a:r>
            <a:endParaRPr lang="ko-KR" altLang="en-US" b="1" dirty="0"/>
          </a:p>
        </p:txBody>
      </p:sp>
      <p:cxnSp>
        <p:nvCxnSpPr>
          <p:cNvPr id="67" name="꺾인 연결선 66"/>
          <p:cNvCxnSpPr>
            <a:stCxn id="12" idx="0"/>
            <a:endCxn id="6" idx="2"/>
          </p:cNvCxnSpPr>
          <p:nvPr/>
        </p:nvCxnSpPr>
        <p:spPr>
          <a:xfrm rot="5400000" flipH="1" flipV="1">
            <a:off x="5064890" y="545684"/>
            <a:ext cx="533055" cy="146413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0" idx="0"/>
            <a:endCxn id="6" idx="2"/>
          </p:cNvCxnSpPr>
          <p:nvPr/>
        </p:nvCxnSpPr>
        <p:spPr>
          <a:xfrm rot="16200000" flipV="1">
            <a:off x="8092000" y="-1017296"/>
            <a:ext cx="533055" cy="459009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2" idx="0"/>
            <a:endCxn id="6" idx="2"/>
          </p:cNvCxnSpPr>
          <p:nvPr/>
        </p:nvCxnSpPr>
        <p:spPr>
          <a:xfrm rot="5400000" flipH="1" flipV="1">
            <a:off x="3551335" y="-967871"/>
            <a:ext cx="533055" cy="449124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22242" y="1544276"/>
            <a:ext cx="2700000" cy="4680000"/>
            <a:chOff x="222242" y="1544276"/>
            <a:chExt cx="2700000" cy="4680000"/>
          </a:xfrm>
        </p:grpSpPr>
        <p:sp>
          <p:nvSpPr>
            <p:cNvPr id="62" name="직사각형 61"/>
            <p:cNvSpPr/>
            <p:nvPr/>
          </p:nvSpPr>
          <p:spPr>
            <a:xfrm>
              <a:off x="222242" y="1544276"/>
              <a:ext cx="2700000" cy="4680000"/>
            </a:xfrm>
            <a:prstGeom prst="rect">
              <a:avLst/>
            </a:prstGeom>
            <a:solidFill>
              <a:schemeClr val="accent1">
                <a:lumMod val="75000"/>
                <a:alpha val="7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 err="1" smtClean="0"/>
                <a:t>MainPage</a:t>
              </a:r>
              <a:endParaRPr lang="ko-KR" altLang="en-US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84242" y="1992149"/>
              <a:ext cx="2376000" cy="64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TeamCardList</a:t>
              </a:r>
              <a:endParaRPr lang="ko-KR" altLang="en-US" b="1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84242" y="3966386"/>
              <a:ext cx="2376000" cy="64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PersonalCardList</a:t>
              </a:r>
              <a:endParaRPr lang="ko-KR" altLang="en-US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84242" y="2842228"/>
              <a:ext cx="2376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50000"/>
                    </a:schemeClr>
                  </a:solidFill>
                </a:rPr>
                <a:t>TeamCardDetail</a:t>
              </a:r>
              <a:endParaRPr lang="ko-KR" alt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4242" y="4764683"/>
              <a:ext cx="2376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50000"/>
                    </a:schemeClr>
                  </a:solidFill>
                </a:rPr>
                <a:t>PersonalCardDetail</a:t>
              </a:r>
              <a:endParaRPr lang="ko-KR" alt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411352" y="3404307"/>
            <a:ext cx="237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SignOut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411352" y="3966386"/>
            <a:ext cx="237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50000"/>
                  </a:schemeClr>
                </a:solidFill>
              </a:rPr>
              <a:t>PasswordFind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2629" y="3105000"/>
            <a:ext cx="126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메인 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32052" y="3105000"/>
            <a:ext cx="1260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(login/)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0"/>
            <a:endCxn id="8" idx="2"/>
          </p:cNvCxnSpPr>
          <p:nvPr/>
        </p:nvCxnSpPr>
        <p:spPr>
          <a:xfrm flipV="1">
            <a:off x="4162052" y="2781001"/>
            <a:ext cx="0" cy="323999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32052" y="2133001"/>
            <a:ext cx="1260000" cy="6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(signup/)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3"/>
            <a:endCxn id="12" idx="1"/>
          </p:cNvCxnSpPr>
          <p:nvPr/>
        </p:nvCxnSpPr>
        <p:spPr>
          <a:xfrm flipV="1">
            <a:off x="6752629" y="1495692"/>
            <a:ext cx="700577" cy="19333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53206" y="1171692"/>
            <a:ext cx="1260000" cy="648000"/>
          </a:xfrm>
          <a:prstGeom prst="rect">
            <a:avLst/>
          </a:prstGeom>
          <a:solidFill>
            <a:srgbClr val="BDD7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마이 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74370" y="523692"/>
            <a:ext cx="1260000" cy="648000"/>
          </a:xfrm>
          <a:prstGeom prst="rect">
            <a:avLst/>
          </a:prstGeom>
          <a:solidFill>
            <a:srgbClr val="BDD7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프로필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2" idx="3"/>
            <a:endCxn id="14" idx="1"/>
          </p:cNvCxnSpPr>
          <p:nvPr/>
        </p:nvCxnSpPr>
        <p:spPr>
          <a:xfrm flipV="1">
            <a:off x="8713206" y="847692"/>
            <a:ext cx="661164" cy="6480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53206" y="3105000"/>
            <a:ext cx="1260000" cy="648000"/>
          </a:xfrm>
          <a:prstGeom prst="rect">
            <a:avLst/>
          </a:prstGeom>
          <a:solidFill>
            <a:srgbClr val="9DC3E6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팀 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4" idx="3"/>
            <a:endCxn id="19" idx="1"/>
          </p:cNvCxnSpPr>
          <p:nvPr/>
        </p:nvCxnSpPr>
        <p:spPr>
          <a:xfrm>
            <a:off x="6752629" y="3429000"/>
            <a:ext cx="70057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3"/>
            <a:endCxn id="77" idx="1"/>
          </p:cNvCxnSpPr>
          <p:nvPr/>
        </p:nvCxnSpPr>
        <p:spPr>
          <a:xfrm>
            <a:off x="6752629" y="3429000"/>
            <a:ext cx="736009" cy="19333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571476" y="3105000"/>
            <a:ext cx="1260000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메인 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374370" y="1880182"/>
            <a:ext cx="1260000" cy="648000"/>
          </a:xfrm>
          <a:prstGeom prst="rect">
            <a:avLst/>
          </a:prstGeom>
          <a:solidFill>
            <a:srgbClr val="BDD7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북마크</a:t>
            </a:r>
            <a:r>
              <a:rPr lang="en-US" altLang="ko-KR" sz="1400" b="1" dirty="0">
                <a:solidFill>
                  <a:schemeClr val="tx1"/>
                </a:solidFill>
              </a:rPr>
              <a:t/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ko-KR" altLang="en-US" sz="1400" b="1" dirty="0" smtClean="0">
                <a:solidFill>
                  <a:schemeClr val="tx1"/>
                </a:solidFill>
              </a:rPr>
              <a:t>모아보기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12" idx="3"/>
            <a:endCxn id="41" idx="1"/>
          </p:cNvCxnSpPr>
          <p:nvPr/>
        </p:nvCxnSpPr>
        <p:spPr>
          <a:xfrm>
            <a:off x="8713206" y="1495692"/>
            <a:ext cx="661164" cy="70849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374370" y="3105000"/>
            <a:ext cx="1260000" cy="648000"/>
          </a:xfrm>
          <a:prstGeom prst="rect">
            <a:avLst/>
          </a:prstGeom>
          <a:solidFill>
            <a:srgbClr val="9DC3E6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팀 프로필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19" idx="3"/>
            <a:endCxn id="46" idx="1"/>
          </p:cNvCxnSpPr>
          <p:nvPr/>
        </p:nvCxnSpPr>
        <p:spPr>
          <a:xfrm>
            <a:off x="8713206" y="3429000"/>
            <a:ext cx="6611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5" idx="1"/>
          </p:cNvCxnSpPr>
          <p:nvPr/>
        </p:nvCxnSpPr>
        <p:spPr>
          <a:xfrm>
            <a:off x="2831476" y="3429000"/>
            <a:ext cx="700576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" idx="3"/>
            <a:endCxn id="4" idx="1"/>
          </p:cNvCxnSpPr>
          <p:nvPr/>
        </p:nvCxnSpPr>
        <p:spPr>
          <a:xfrm>
            <a:off x="4792052" y="3429000"/>
            <a:ext cx="700577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488638" y="5038308"/>
            <a:ext cx="1260000" cy="6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개인 카드 상세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374370" y="5038308"/>
            <a:ext cx="1260000" cy="64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개인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북마크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7" idx="3"/>
            <a:endCxn id="81" idx="1"/>
          </p:cNvCxnSpPr>
          <p:nvPr/>
        </p:nvCxnSpPr>
        <p:spPr>
          <a:xfrm>
            <a:off x="8748638" y="5362308"/>
            <a:ext cx="62573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6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43</Words>
  <Application>Microsoft Office PowerPoint</Application>
  <PresentationFormat>와이드스크린</PresentationFormat>
  <Paragraphs>30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395</cp:revision>
  <dcterms:created xsi:type="dcterms:W3CDTF">2022-05-16T09:59:05Z</dcterms:created>
  <dcterms:modified xsi:type="dcterms:W3CDTF">2022-06-10T06:43:50Z</dcterms:modified>
</cp:coreProperties>
</file>