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9DC3E6"/>
    <a:srgbClr val="BDD7EE"/>
    <a:srgbClr val="D587CA"/>
    <a:srgbClr val="F6A4BD"/>
    <a:srgbClr val="BC41AB"/>
    <a:srgbClr val="F97714"/>
    <a:srgbClr val="3095F8"/>
    <a:srgbClr val="E92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CC16-8CBC-4B09-BC7D-AE7402C8A60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13E6-3914-4E33-86F2-CE29CDF1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13E6-3914-4E33-86F2-CE29CDF1B0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942D-82BF-447B-A290-71B94870733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1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3482" y="291221"/>
            <a:ext cx="180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cxnSp>
        <p:nvCxnSpPr>
          <p:cNvPr id="28" name="꺾인 연결선 27"/>
          <p:cNvCxnSpPr>
            <a:stCxn id="7" idx="0"/>
            <a:endCxn id="6" idx="2"/>
          </p:cNvCxnSpPr>
          <p:nvPr/>
        </p:nvCxnSpPr>
        <p:spPr>
          <a:xfrm rot="16200000" flipV="1">
            <a:off x="6578445" y="496259"/>
            <a:ext cx="533055" cy="156298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75109" y="29122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FootBar</a:t>
            </a:r>
            <a:endParaRPr lang="ko-KR" altLang="en-US" b="1" dirty="0"/>
          </a:p>
        </p:txBody>
      </p:sp>
      <p:cxnSp>
        <p:nvCxnSpPr>
          <p:cNvPr id="35" name="꺾인 연결선 32"/>
          <p:cNvCxnSpPr>
            <a:stCxn id="6" idx="3"/>
            <a:endCxn id="32" idx="1"/>
          </p:cNvCxnSpPr>
          <p:nvPr/>
        </p:nvCxnSpPr>
        <p:spPr>
          <a:xfrm>
            <a:off x="6963482" y="651221"/>
            <a:ext cx="811627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7646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TeamPage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6438462" y="1992149"/>
            <a:ext cx="2376000" cy="30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MyTeamPage</a:t>
            </a:r>
            <a:endParaRPr lang="ko-KR" altLang="en-US" b="1" dirty="0"/>
          </a:p>
        </p:txBody>
      </p:sp>
      <p:sp>
        <p:nvSpPr>
          <p:cNvPr id="75" name="직사각형 74"/>
          <p:cNvSpPr/>
          <p:nvPr/>
        </p:nvSpPr>
        <p:spPr>
          <a:xfrm>
            <a:off x="6636462" y="2482228"/>
            <a:ext cx="1980000" cy="9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TeamEditView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36462" y="3784409"/>
            <a:ext cx="1980000" cy="9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TeamNewView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0357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Accounts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465572" y="1992149"/>
            <a:ext cx="2376000" cy="16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LoginForm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10203572" y="291221"/>
            <a:ext cx="180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NotFound404</a:t>
            </a:r>
            <a:endParaRPr lang="ko-KR" altLang="en-US" b="1" dirty="0"/>
          </a:p>
        </p:txBody>
      </p:sp>
      <p:cxnSp>
        <p:nvCxnSpPr>
          <p:cNvPr id="67" name="꺾인 연결선 66"/>
          <p:cNvCxnSpPr>
            <a:stCxn id="12" idx="0"/>
            <a:endCxn id="6" idx="2"/>
          </p:cNvCxnSpPr>
          <p:nvPr/>
        </p:nvCxnSpPr>
        <p:spPr>
          <a:xfrm rot="5400000" flipH="1" flipV="1">
            <a:off x="5064890" y="545684"/>
            <a:ext cx="533055" cy="146413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0" idx="0"/>
            <a:endCxn id="6" idx="2"/>
          </p:cNvCxnSpPr>
          <p:nvPr/>
        </p:nvCxnSpPr>
        <p:spPr>
          <a:xfrm rot="16200000" flipV="1">
            <a:off x="8092000" y="-1017296"/>
            <a:ext cx="533055" cy="45900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2" idx="0"/>
            <a:endCxn id="6" idx="2"/>
          </p:cNvCxnSpPr>
          <p:nvPr/>
        </p:nvCxnSpPr>
        <p:spPr>
          <a:xfrm rot="5400000" flipH="1" flipV="1">
            <a:off x="3551335" y="-967871"/>
            <a:ext cx="533055" cy="449124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2224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MainPage</a:t>
            </a:r>
            <a:endParaRPr lang="ko-KR" altLang="en-US" b="1" dirty="0"/>
          </a:p>
        </p:txBody>
      </p:sp>
      <p:sp>
        <p:nvSpPr>
          <p:cNvPr id="63" name="직사각형 62"/>
          <p:cNvSpPr/>
          <p:nvPr/>
        </p:nvSpPr>
        <p:spPr>
          <a:xfrm>
            <a:off x="384242" y="1992149"/>
            <a:ext cx="2376000" cy="16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TeamList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84242" y="3966386"/>
            <a:ext cx="2376000" cy="16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MemberList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582242" y="2482228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TeamModal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2242" y="4504409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MemberModal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935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MyPage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411352" y="1992149"/>
            <a:ext cx="2376000" cy="16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MyPage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3609352" y="2482226"/>
            <a:ext cx="1980000" cy="9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MyPageEdit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89352" y="2811220"/>
            <a:ext cx="162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PasswordFind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63572" y="2482226"/>
            <a:ext cx="1980000" cy="36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SignUpModal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16462" y="4143195"/>
            <a:ext cx="162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TeamCreateForm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16462" y="2811220"/>
            <a:ext cx="162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TeamEditForm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43821" y="3175339"/>
            <a:ext cx="12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3821" y="1884685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(login/)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0"/>
            <a:endCxn id="8" idx="2"/>
          </p:cNvCxnSpPr>
          <p:nvPr/>
        </p:nvCxnSpPr>
        <p:spPr>
          <a:xfrm flipV="1">
            <a:off x="2473821" y="1242031"/>
            <a:ext cx="0" cy="642654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43821" y="594031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(signup/)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12" idx="1"/>
          </p:cNvCxnSpPr>
          <p:nvPr/>
        </p:nvCxnSpPr>
        <p:spPr>
          <a:xfrm flipV="1">
            <a:off x="3103821" y="1566031"/>
            <a:ext cx="2599716" cy="19333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03537" y="1242031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마이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4117" y="594031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4" idx="1"/>
          </p:cNvCxnSpPr>
          <p:nvPr/>
        </p:nvCxnSpPr>
        <p:spPr>
          <a:xfrm flipV="1">
            <a:off x="6963537" y="918031"/>
            <a:ext cx="780580" cy="64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03537" y="3175339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나의 팀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9" idx="1"/>
          </p:cNvCxnSpPr>
          <p:nvPr/>
        </p:nvCxnSpPr>
        <p:spPr>
          <a:xfrm>
            <a:off x="3103821" y="3499339"/>
            <a:ext cx="259971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77" idx="1"/>
          </p:cNvCxnSpPr>
          <p:nvPr/>
        </p:nvCxnSpPr>
        <p:spPr>
          <a:xfrm>
            <a:off x="3103821" y="3499339"/>
            <a:ext cx="2635148" cy="248722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744117" y="1950521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북마크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모아보기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12" idx="3"/>
            <a:endCxn id="41" idx="1"/>
          </p:cNvCxnSpPr>
          <p:nvPr/>
        </p:nvCxnSpPr>
        <p:spPr>
          <a:xfrm>
            <a:off x="6963537" y="1566031"/>
            <a:ext cx="780580" cy="708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44117" y="3175339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나의 팀 프로필 수정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팀장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9" idx="3"/>
            <a:endCxn id="46" idx="1"/>
          </p:cNvCxnSpPr>
          <p:nvPr/>
        </p:nvCxnSpPr>
        <p:spPr>
          <a:xfrm>
            <a:off x="6963537" y="3499339"/>
            <a:ext cx="780580" cy="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738969" y="5662562"/>
            <a:ext cx="1260000" cy="6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개인 카드 상세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9" idx="2"/>
            <a:endCxn id="57" idx="0"/>
          </p:cNvCxnSpPr>
          <p:nvPr/>
        </p:nvCxnSpPr>
        <p:spPr>
          <a:xfrm>
            <a:off x="6333537" y="3823339"/>
            <a:ext cx="0" cy="484891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703537" y="4308230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팀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5" idx="2"/>
            <a:endCxn id="4" idx="0"/>
          </p:cNvCxnSpPr>
          <p:nvPr/>
        </p:nvCxnSpPr>
        <p:spPr>
          <a:xfrm>
            <a:off x="2473821" y="2532685"/>
            <a:ext cx="0" cy="642654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" idx="3"/>
            <a:endCxn id="57" idx="1"/>
          </p:cNvCxnSpPr>
          <p:nvPr/>
        </p:nvCxnSpPr>
        <p:spPr>
          <a:xfrm>
            <a:off x="3103821" y="3499339"/>
            <a:ext cx="2599716" cy="113289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49</Words>
  <Application>Microsoft Office PowerPoint</Application>
  <PresentationFormat>와이드스크린</PresentationFormat>
  <Paragraphs>32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444</cp:revision>
  <dcterms:created xsi:type="dcterms:W3CDTF">2022-05-16T09:59:05Z</dcterms:created>
  <dcterms:modified xsi:type="dcterms:W3CDTF">2022-06-24T14:54:12Z</dcterms:modified>
</cp:coreProperties>
</file>