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9A9EE-701E-43E3-94BB-8AAB9010E9CB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FDAC2-5FB1-4058-840A-B6D8D033E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2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FDAC2-5FB1-4058-840A-B6D8D033EA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42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6B04-3163-4B29-9886-675A71913251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1FFC-6628-4EC6-A9CA-9AC88033F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6B04-3163-4B29-9886-675A71913251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1FFC-6628-4EC6-A9CA-9AC88033F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1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6B04-3163-4B29-9886-675A71913251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1FFC-6628-4EC6-A9CA-9AC88033F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3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6B04-3163-4B29-9886-675A71913251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1FFC-6628-4EC6-A9CA-9AC88033F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1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6B04-3163-4B29-9886-675A71913251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1FFC-6628-4EC6-A9CA-9AC88033F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6B04-3163-4B29-9886-675A71913251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1FFC-6628-4EC6-A9CA-9AC88033F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57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6B04-3163-4B29-9886-675A71913251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1FFC-6628-4EC6-A9CA-9AC88033F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4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6B04-3163-4B29-9886-675A71913251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1FFC-6628-4EC6-A9CA-9AC88033F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3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6B04-3163-4B29-9886-675A71913251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1FFC-6628-4EC6-A9CA-9AC88033F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7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6B04-3163-4B29-9886-675A71913251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1FFC-6628-4EC6-A9CA-9AC88033F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6B04-3163-4B29-9886-675A71913251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1FFC-6628-4EC6-A9CA-9AC88033F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6B04-3163-4B29-9886-675A71913251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D1FFC-6628-4EC6-A9CA-9AC88033F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3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6545" y="339436"/>
            <a:ext cx="6502400" cy="6179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812799" y="1204191"/>
            <a:ext cx="6188363" cy="923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812799" y="4173679"/>
            <a:ext cx="6096000" cy="18473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79054" y="4486847"/>
            <a:ext cx="1043710" cy="145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10233" y="4486847"/>
            <a:ext cx="1043710" cy="145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41412" y="4486847"/>
            <a:ext cx="1043710" cy="145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72591" y="4486847"/>
            <a:ext cx="1043710" cy="145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03768" y="4486847"/>
            <a:ext cx="1043710" cy="145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지연 23"/>
          <p:cNvSpPr/>
          <p:nvPr/>
        </p:nvSpPr>
        <p:spPr>
          <a:xfrm rot="16200000">
            <a:off x="4983308" y="1696604"/>
            <a:ext cx="2232314" cy="166023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지연 24"/>
          <p:cNvSpPr/>
          <p:nvPr/>
        </p:nvSpPr>
        <p:spPr>
          <a:xfrm rot="16200000">
            <a:off x="693016" y="1696604"/>
            <a:ext cx="2232314" cy="166023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지연 25"/>
          <p:cNvSpPr/>
          <p:nvPr/>
        </p:nvSpPr>
        <p:spPr>
          <a:xfrm rot="16200000">
            <a:off x="2790823" y="1696604"/>
            <a:ext cx="2232314" cy="166023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처리 26"/>
          <p:cNvSpPr/>
          <p:nvPr/>
        </p:nvSpPr>
        <p:spPr>
          <a:xfrm>
            <a:off x="1295975" y="1906729"/>
            <a:ext cx="1043709" cy="24014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시원이네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3392053" y="1906729"/>
            <a:ext cx="1043709" cy="24014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시원이네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5614553" y="1906729"/>
            <a:ext cx="1043709" cy="24014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시원이네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267522" y="2686913"/>
            <a:ext cx="277091" cy="27709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378036" y="2686913"/>
            <a:ext cx="277091" cy="27709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31841" y="2686913"/>
            <a:ext cx="277091" cy="27709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84679" y="4527836"/>
            <a:ext cx="489527" cy="267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back</a:t>
            </a:r>
            <a:endParaRPr lang="ko-KR" altLang="en-US" sz="105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41739" y="4527837"/>
            <a:ext cx="489527" cy="2678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050" dirty="0" smtClean="0"/>
              <a:t>front</a:t>
            </a:r>
            <a:endParaRPr lang="ko-KR" altLang="en-US" sz="105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70559" y="4527836"/>
            <a:ext cx="489527" cy="267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back</a:t>
            </a:r>
            <a:endParaRPr lang="ko-KR" altLang="en-US" sz="105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927619" y="4527837"/>
            <a:ext cx="489527" cy="2678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050" dirty="0" smtClean="0"/>
              <a:t>front</a:t>
            </a:r>
            <a:endParaRPr lang="ko-KR" altLang="en-US" sz="105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413498" y="4527837"/>
            <a:ext cx="489527" cy="2678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050" dirty="0" smtClean="0"/>
              <a:t>front</a:t>
            </a:r>
            <a:endParaRPr lang="ko-KR" altLang="en-US" sz="1050" dirty="0"/>
          </a:p>
        </p:txBody>
      </p:sp>
      <p:sp>
        <p:nvSpPr>
          <p:cNvPr id="39" name="타원 38"/>
          <p:cNvSpPr/>
          <p:nvPr/>
        </p:nvSpPr>
        <p:spPr>
          <a:xfrm>
            <a:off x="6502398" y="421554"/>
            <a:ext cx="498764" cy="517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2799" y="535709"/>
            <a:ext cx="22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MainPage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88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258291" y="1921163"/>
            <a:ext cx="7675418" cy="21520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66326" y="3336638"/>
            <a:ext cx="1579418" cy="244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92472" y="2997200"/>
            <a:ext cx="1579418" cy="244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8653" y="2997200"/>
            <a:ext cx="1579418" cy="244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57929" y="1773382"/>
            <a:ext cx="600362" cy="244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12039" y="1773382"/>
            <a:ext cx="600362" cy="244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58653" y="374074"/>
            <a:ext cx="1579418" cy="200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892472" y="374074"/>
            <a:ext cx="1579418" cy="200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61708" y="154709"/>
            <a:ext cx="1579418" cy="244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지연 16"/>
          <p:cNvSpPr/>
          <p:nvPr/>
        </p:nvSpPr>
        <p:spPr>
          <a:xfrm rot="16200000">
            <a:off x="5361708" y="4826003"/>
            <a:ext cx="1468582" cy="237836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59382" y="6036991"/>
            <a:ext cx="692727" cy="66501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 rot="18900000">
            <a:off x="4726709" y="5626730"/>
            <a:ext cx="600362" cy="8205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 rot="2700000" flipH="1">
            <a:off x="6865950" y="5626731"/>
            <a:ext cx="600362" cy="8205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팀카드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5793884" y="5078451"/>
            <a:ext cx="600362" cy="820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704298" y="2436638"/>
            <a:ext cx="921947" cy="900000"/>
            <a:chOff x="331616" y="223454"/>
            <a:chExt cx="921947" cy="900000"/>
          </a:xfrm>
        </p:grpSpPr>
        <p:sp>
          <p:nvSpPr>
            <p:cNvPr id="21" name="타원 20"/>
            <p:cNvSpPr/>
            <p:nvPr/>
          </p:nvSpPr>
          <p:spPr>
            <a:xfrm>
              <a:off x="353563" y="223454"/>
              <a:ext cx="900000" cy="900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형 화살표 21"/>
            <p:cNvSpPr/>
            <p:nvPr/>
          </p:nvSpPr>
          <p:spPr>
            <a:xfrm rot="3127538">
              <a:off x="407416" y="375886"/>
              <a:ext cx="609600" cy="7612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373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7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59527" y="1283855"/>
            <a:ext cx="8155709" cy="4645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28982" y="4911128"/>
            <a:ext cx="683491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54471" y="4911128"/>
            <a:ext cx="683491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79960" y="4911128"/>
            <a:ext cx="683491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505449" y="4911128"/>
            <a:ext cx="683491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30938" y="4911128"/>
            <a:ext cx="683491" cy="609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756427" y="4911128"/>
            <a:ext cx="683491" cy="6096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881917" y="4911128"/>
            <a:ext cx="683491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031999" y="1683327"/>
            <a:ext cx="1819564" cy="2552162"/>
            <a:chOff x="2041236" y="1323109"/>
            <a:chExt cx="1819564" cy="2552162"/>
          </a:xfrm>
        </p:grpSpPr>
        <p:sp>
          <p:nvSpPr>
            <p:cNvPr id="5" name="타원 4"/>
            <p:cNvSpPr/>
            <p:nvPr/>
          </p:nvSpPr>
          <p:spPr>
            <a:xfrm>
              <a:off x="2041236" y="1323109"/>
              <a:ext cx="1819564" cy="180109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699018" y="1844962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468418" y="2265834"/>
              <a:ext cx="965200" cy="1609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379960" y="1683327"/>
            <a:ext cx="5185447" cy="2685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4036" y="185020"/>
            <a:ext cx="362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모달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팀</a:t>
            </a:r>
            <a:r>
              <a:rPr lang="en-US" altLang="ko-KR" sz="3200" b="1" dirty="0" smtClean="0"/>
              <a:t>/</a:t>
            </a:r>
            <a:r>
              <a:rPr lang="ko-KR" altLang="en-US" sz="3200" b="1" dirty="0" smtClean="0"/>
              <a:t>개인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261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</Words>
  <Application>Microsoft Office PowerPoint</Application>
  <PresentationFormat>와이드스크린</PresentationFormat>
  <Paragraphs>15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40</cp:revision>
  <dcterms:created xsi:type="dcterms:W3CDTF">2022-06-10T05:11:46Z</dcterms:created>
  <dcterms:modified xsi:type="dcterms:W3CDTF">2022-06-11T07:09:53Z</dcterms:modified>
</cp:coreProperties>
</file>