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90f0fbd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90f0fbd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b21af1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bb21af1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90f0fbdf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90f0fbdf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ab17fe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ab17fe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ab17feb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ab17feb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igma.com/file/cPqDnMnjpwbxEe5wQlr8aA/ReservITA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hzuin/ReservITA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02 de CES-22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386221"/>
            <a:ext cx="48939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Aplicação Web com Python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Apresentação Final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1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481065"/>
            <a:ext cx="42426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Bruno Monteiro Franzini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Luis Henrique Zuin Ruiz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William Ryu Gyotoku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Roteiro: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715125" y="1568975"/>
            <a:ext cx="37392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Planejamento do site;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Dificuldades na etapa final;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Execução do site;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Documentações no </a:t>
            </a:r>
            <a:r>
              <a:rPr lang="pt-BR"/>
              <a:t>Github.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25" y="1754425"/>
            <a:ext cx="4143325" cy="19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475" y="3451775"/>
            <a:ext cx="33909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do site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68475" y="1716300"/>
            <a:ext cx="37392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Uso do </a:t>
            </a:r>
            <a:r>
              <a:rPr lang="pt-BR"/>
              <a:t> FIGMA  (ferramenta de design)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Auxiliou no planejamento e organização do projeto;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https://www.figma.com/file/cPqDnMnjpwbxEe5wQlr8aA/ReservITA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925" y="1960425"/>
            <a:ext cx="4906676" cy="286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 na Etapa Final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0225" y="1823325"/>
            <a:ext cx="39999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Integrar as informações do Banco de Dados para executar o código do projeto;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Conexão das páginas do site;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Implementação de melhoramentos no site;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Como se hospedar dados e o site na Nuvem.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575" y="1384250"/>
            <a:ext cx="2925126" cy="178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800" y="3747575"/>
            <a:ext cx="2436525" cy="7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449" y="3109000"/>
            <a:ext cx="1598175" cy="18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 do site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19125" y="1315575"/>
            <a:ext cx="43158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Projeto Final: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4434" r="0" t="5231"/>
          <a:stretch/>
        </p:blipFill>
        <p:spPr>
          <a:xfrm>
            <a:off x="1606675" y="2009725"/>
            <a:ext cx="5391274" cy="300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no Github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778100" y="1505700"/>
            <a:ext cx="65088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https://github.com/lhzuin/ReservITA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000" y="1590475"/>
            <a:ext cx="1962550" cy="19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79" y="1966200"/>
            <a:ext cx="5037600" cy="30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3275" y="4088425"/>
            <a:ext cx="2459950" cy="7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