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E7330D-3C50-49A8-93C5-E5D70DA1EE94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SG"/>
        </a:p>
      </dgm:t>
    </dgm:pt>
    <dgm:pt modelId="{094AC211-4847-4683-9788-8F09462D9000}">
      <dgm:prSet phldrT="[Text]"/>
      <dgm:spPr/>
      <dgm:t>
        <a:bodyPr/>
        <a:lstStyle/>
        <a:p>
          <a:r>
            <a:rPr lang="en-US" dirty="0"/>
            <a:t>Home</a:t>
          </a:r>
          <a:endParaRPr lang="en-SG" dirty="0"/>
        </a:p>
      </dgm:t>
    </dgm:pt>
    <dgm:pt modelId="{2E7338B6-1A94-4783-8BF3-1767AA465807}" type="parTrans" cxnId="{D85D4AB2-249A-4CDF-A60F-BA69DD9738B8}">
      <dgm:prSet/>
      <dgm:spPr/>
      <dgm:t>
        <a:bodyPr/>
        <a:lstStyle/>
        <a:p>
          <a:endParaRPr lang="en-SG"/>
        </a:p>
      </dgm:t>
    </dgm:pt>
    <dgm:pt modelId="{3044573B-9A46-4962-A11A-D3A2B2B87521}" type="sibTrans" cxnId="{D85D4AB2-249A-4CDF-A60F-BA69DD9738B8}">
      <dgm:prSet/>
      <dgm:spPr/>
      <dgm:t>
        <a:bodyPr/>
        <a:lstStyle/>
        <a:p>
          <a:endParaRPr lang="en-SG"/>
        </a:p>
      </dgm:t>
    </dgm:pt>
    <dgm:pt modelId="{B688D84D-F12A-44E7-993E-847F37E864C6}">
      <dgm:prSet phldrT="[Text]"/>
      <dgm:spPr/>
      <dgm:t>
        <a:bodyPr/>
        <a:lstStyle/>
        <a:p>
          <a:r>
            <a:rPr lang="en-US" dirty="0"/>
            <a:t>Menu</a:t>
          </a:r>
          <a:endParaRPr lang="en-SG" dirty="0"/>
        </a:p>
      </dgm:t>
    </dgm:pt>
    <dgm:pt modelId="{A56AEDDB-6877-4439-A8C8-6337D48DA378}" type="parTrans" cxnId="{FED997AF-32DD-4FAC-AC82-D5F7FBC448F4}">
      <dgm:prSet/>
      <dgm:spPr/>
      <dgm:t>
        <a:bodyPr/>
        <a:lstStyle/>
        <a:p>
          <a:endParaRPr lang="en-SG"/>
        </a:p>
      </dgm:t>
    </dgm:pt>
    <dgm:pt modelId="{8799184A-CEA0-4F5D-AE66-59CDDE1025D8}" type="sibTrans" cxnId="{FED997AF-32DD-4FAC-AC82-D5F7FBC448F4}">
      <dgm:prSet/>
      <dgm:spPr/>
      <dgm:t>
        <a:bodyPr/>
        <a:lstStyle/>
        <a:p>
          <a:endParaRPr lang="en-SG"/>
        </a:p>
      </dgm:t>
    </dgm:pt>
    <dgm:pt modelId="{62000A09-45E6-48EB-9DAD-6A8CD18585E7}">
      <dgm:prSet phldrT="[Text]"/>
      <dgm:spPr/>
      <dgm:t>
        <a:bodyPr/>
        <a:lstStyle/>
        <a:p>
          <a:r>
            <a:rPr lang="en-US" dirty="0"/>
            <a:t>Music</a:t>
          </a:r>
          <a:endParaRPr lang="en-SG" dirty="0"/>
        </a:p>
      </dgm:t>
    </dgm:pt>
    <dgm:pt modelId="{F9A7A857-5043-49BB-93A0-3FDE64832AB2}" type="parTrans" cxnId="{C94110D2-0D61-4F39-B40B-3FFF394B78AB}">
      <dgm:prSet/>
      <dgm:spPr/>
      <dgm:t>
        <a:bodyPr/>
        <a:lstStyle/>
        <a:p>
          <a:endParaRPr lang="en-SG"/>
        </a:p>
      </dgm:t>
    </dgm:pt>
    <dgm:pt modelId="{4A307DEB-A918-48A0-8DCB-F5748B636363}" type="sibTrans" cxnId="{C94110D2-0D61-4F39-B40B-3FFF394B78AB}">
      <dgm:prSet/>
      <dgm:spPr/>
      <dgm:t>
        <a:bodyPr/>
        <a:lstStyle/>
        <a:p>
          <a:endParaRPr lang="en-SG"/>
        </a:p>
      </dgm:t>
    </dgm:pt>
    <dgm:pt modelId="{1D916770-CEF3-4D46-821E-5F480506C16F}">
      <dgm:prSet phldrT="[Text]"/>
      <dgm:spPr/>
      <dgm:t>
        <a:bodyPr/>
        <a:lstStyle/>
        <a:p>
          <a:r>
            <a:rPr lang="en-US" dirty="0"/>
            <a:t>Jobs</a:t>
          </a:r>
          <a:endParaRPr lang="en-SG" dirty="0"/>
        </a:p>
      </dgm:t>
    </dgm:pt>
    <dgm:pt modelId="{E474C436-6786-4EBA-8EB4-6AD64E40511C}" type="parTrans" cxnId="{CB3B3B98-E787-421C-BA4C-800FF793B0BC}">
      <dgm:prSet/>
      <dgm:spPr/>
      <dgm:t>
        <a:bodyPr/>
        <a:lstStyle/>
        <a:p>
          <a:endParaRPr lang="en-SG"/>
        </a:p>
      </dgm:t>
    </dgm:pt>
    <dgm:pt modelId="{2EDA21AA-E232-4B19-B44B-87BFD9CFFDA5}" type="sibTrans" cxnId="{CB3B3B98-E787-421C-BA4C-800FF793B0BC}">
      <dgm:prSet/>
      <dgm:spPr/>
      <dgm:t>
        <a:bodyPr/>
        <a:lstStyle/>
        <a:p>
          <a:endParaRPr lang="en-SG"/>
        </a:p>
      </dgm:t>
    </dgm:pt>
    <dgm:pt modelId="{F035DE89-CC8D-4AD6-B931-A3893B89EEF0}" type="pres">
      <dgm:prSet presAssocID="{CCE7330D-3C50-49A8-93C5-E5D70DA1EE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8B447E-991D-458A-94A4-8DADD6787986}" type="pres">
      <dgm:prSet presAssocID="{094AC211-4847-4683-9788-8F09462D9000}" presName="hierRoot1" presStyleCnt="0">
        <dgm:presLayoutVars>
          <dgm:hierBranch val="init"/>
        </dgm:presLayoutVars>
      </dgm:prSet>
      <dgm:spPr/>
    </dgm:pt>
    <dgm:pt modelId="{12EA0BE3-A8E7-4190-B71A-6D34C3DA9470}" type="pres">
      <dgm:prSet presAssocID="{094AC211-4847-4683-9788-8F09462D9000}" presName="rootComposite1" presStyleCnt="0"/>
      <dgm:spPr/>
    </dgm:pt>
    <dgm:pt modelId="{0874B2BB-EB92-4B87-B6D9-CE6D052C992F}" type="pres">
      <dgm:prSet presAssocID="{094AC211-4847-4683-9788-8F09462D9000}" presName="rootText1" presStyleLbl="node0" presStyleIdx="0" presStyleCnt="1">
        <dgm:presLayoutVars>
          <dgm:chPref val="3"/>
        </dgm:presLayoutVars>
      </dgm:prSet>
      <dgm:spPr/>
    </dgm:pt>
    <dgm:pt modelId="{ECA2E28A-977E-4A75-B448-40F4E0967B7A}" type="pres">
      <dgm:prSet presAssocID="{094AC211-4847-4683-9788-8F09462D9000}" presName="rootConnector1" presStyleLbl="node1" presStyleIdx="0" presStyleCnt="0"/>
      <dgm:spPr/>
    </dgm:pt>
    <dgm:pt modelId="{3DB074D3-082D-4B11-A564-54CF288E1B99}" type="pres">
      <dgm:prSet presAssocID="{094AC211-4847-4683-9788-8F09462D9000}" presName="hierChild2" presStyleCnt="0"/>
      <dgm:spPr/>
    </dgm:pt>
    <dgm:pt modelId="{1F522F8B-4237-4F49-AB20-314893A8C218}" type="pres">
      <dgm:prSet presAssocID="{A56AEDDB-6877-4439-A8C8-6337D48DA378}" presName="Name37" presStyleLbl="parChTrans1D2" presStyleIdx="0" presStyleCnt="3"/>
      <dgm:spPr/>
    </dgm:pt>
    <dgm:pt modelId="{D418F3A4-6B10-4893-BC0C-F899BCC71FC6}" type="pres">
      <dgm:prSet presAssocID="{B688D84D-F12A-44E7-993E-847F37E864C6}" presName="hierRoot2" presStyleCnt="0">
        <dgm:presLayoutVars>
          <dgm:hierBranch val="init"/>
        </dgm:presLayoutVars>
      </dgm:prSet>
      <dgm:spPr/>
    </dgm:pt>
    <dgm:pt modelId="{BA93A8A8-5761-4686-866D-73F8F114CD57}" type="pres">
      <dgm:prSet presAssocID="{B688D84D-F12A-44E7-993E-847F37E864C6}" presName="rootComposite" presStyleCnt="0"/>
      <dgm:spPr/>
    </dgm:pt>
    <dgm:pt modelId="{93968104-F202-4922-BE50-CA6D46089DAB}" type="pres">
      <dgm:prSet presAssocID="{B688D84D-F12A-44E7-993E-847F37E864C6}" presName="rootText" presStyleLbl="node2" presStyleIdx="0" presStyleCnt="3">
        <dgm:presLayoutVars>
          <dgm:chPref val="3"/>
        </dgm:presLayoutVars>
      </dgm:prSet>
      <dgm:spPr/>
    </dgm:pt>
    <dgm:pt modelId="{57E615C0-6B18-45F5-9B9E-A0C50B4C80AA}" type="pres">
      <dgm:prSet presAssocID="{B688D84D-F12A-44E7-993E-847F37E864C6}" presName="rootConnector" presStyleLbl="node2" presStyleIdx="0" presStyleCnt="3"/>
      <dgm:spPr/>
    </dgm:pt>
    <dgm:pt modelId="{CF1EBE4B-6D67-44C1-A7A9-5170F13BFDED}" type="pres">
      <dgm:prSet presAssocID="{B688D84D-F12A-44E7-993E-847F37E864C6}" presName="hierChild4" presStyleCnt="0"/>
      <dgm:spPr/>
    </dgm:pt>
    <dgm:pt modelId="{2A85B9AC-6AA0-4FCD-AADE-BE5C2CD4F1A2}" type="pres">
      <dgm:prSet presAssocID="{B688D84D-F12A-44E7-993E-847F37E864C6}" presName="hierChild5" presStyleCnt="0"/>
      <dgm:spPr/>
    </dgm:pt>
    <dgm:pt modelId="{96C52D81-4273-4BC4-8CE5-E44C5EF4DB1A}" type="pres">
      <dgm:prSet presAssocID="{F9A7A857-5043-49BB-93A0-3FDE64832AB2}" presName="Name37" presStyleLbl="parChTrans1D2" presStyleIdx="1" presStyleCnt="3"/>
      <dgm:spPr/>
    </dgm:pt>
    <dgm:pt modelId="{D9DA410E-92C1-42A3-80B8-1F0D5C1AA757}" type="pres">
      <dgm:prSet presAssocID="{62000A09-45E6-48EB-9DAD-6A8CD18585E7}" presName="hierRoot2" presStyleCnt="0">
        <dgm:presLayoutVars>
          <dgm:hierBranch val="init"/>
        </dgm:presLayoutVars>
      </dgm:prSet>
      <dgm:spPr/>
    </dgm:pt>
    <dgm:pt modelId="{68BD768E-9DC8-49E1-9893-7FF8966DCAC7}" type="pres">
      <dgm:prSet presAssocID="{62000A09-45E6-48EB-9DAD-6A8CD18585E7}" presName="rootComposite" presStyleCnt="0"/>
      <dgm:spPr/>
    </dgm:pt>
    <dgm:pt modelId="{DDCF317D-F920-488D-840B-A1699D2838FD}" type="pres">
      <dgm:prSet presAssocID="{62000A09-45E6-48EB-9DAD-6A8CD18585E7}" presName="rootText" presStyleLbl="node2" presStyleIdx="1" presStyleCnt="3">
        <dgm:presLayoutVars>
          <dgm:chPref val="3"/>
        </dgm:presLayoutVars>
      </dgm:prSet>
      <dgm:spPr/>
    </dgm:pt>
    <dgm:pt modelId="{66525A28-7327-4477-BAE9-D75897072230}" type="pres">
      <dgm:prSet presAssocID="{62000A09-45E6-48EB-9DAD-6A8CD18585E7}" presName="rootConnector" presStyleLbl="node2" presStyleIdx="1" presStyleCnt="3"/>
      <dgm:spPr/>
    </dgm:pt>
    <dgm:pt modelId="{4CBD2677-EC67-4EE1-846D-589CF12945FD}" type="pres">
      <dgm:prSet presAssocID="{62000A09-45E6-48EB-9DAD-6A8CD18585E7}" presName="hierChild4" presStyleCnt="0"/>
      <dgm:spPr/>
    </dgm:pt>
    <dgm:pt modelId="{1BBF0B39-3440-4666-A319-4AF6839F5B77}" type="pres">
      <dgm:prSet presAssocID="{62000A09-45E6-48EB-9DAD-6A8CD18585E7}" presName="hierChild5" presStyleCnt="0"/>
      <dgm:spPr/>
    </dgm:pt>
    <dgm:pt modelId="{DF839E60-E249-44F0-9324-9971572F6E90}" type="pres">
      <dgm:prSet presAssocID="{E474C436-6786-4EBA-8EB4-6AD64E40511C}" presName="Name37" presStyleLbl="parChTrans1D2" presStyleIdx="2" presStyleCnt="3"/>
      <dgm:spPr/>
    </dgm:pt>
    <dgm:pt modelId="{CED427BC-0558-4107-AFCC-3C3AF9460AC8}" type="pres">
      <dgm:prSet presAssocID="{1D916770-CEF3-4D46-821E-5F480506C16F}" presName="hierRoot2" presStyleCnt="0">
        <dgm:presLayoutVars>
          <dgm:hierBranch val="init"/>
        </dgm:presLayoutVars>
      </dgm:prSet>
      <dgm:spPr/>
    </dgm:pt>
    <dgm:pt modelId="{1BF7A4BC-439B-41FD-B2DD-944AE3C70EAF}" type="pres">
      <dgm:prSet presAssocID="{1D916770-CEF3-4D46-821E-5F480506C16F}" presName="rootComposite" presStyleCnt="0"/>
      <dgm:spPr/>
    </dgm:pt>
    <dgm:pt modelId="{E8674F6C-928D-4854-BD31-C2EEE5978C19}" type="pres">
      <dgm:prSet presAssocID="{1D916770-CEF3-4D46-821E-5F480506C16F}" presName="rootText" presStyleLbl="node2" presStyleIdx="2" presStyleCnt="3">
        <dgm:presLayoutVars>
          <dgm:chPref val="3"/>
        </dgm:presLayoutVars>
      </dgm:prSet>
      <dgm:spPr/>
    </dgm:pt>
    <dgm:pt modelId="{1E125EB3-97FF-447B-94D6-BBBBCAEA7730}" type="pres">
      <dgm:prSet presAssocID="{1D916770-CEF3-4D46-821E-5F480506C16F}" presName="rootConnector" presStyleLbl="node2" presStyleIdx="2" presStyleCnt="3"/>
      <dgm:spPr/>
    </dgm:pt>
    <dgm:pt modelId="{50E1A34F-F3FD-433B-82AA-AF943C888544}" type="pres">
      <dgm:prSet presAssocID="{1D916770-CEF3-4D46-821E-5F480506C16F}" presName="hierChild4" presStyleCnt="0"/>
      <dgm:spPr/>
    </dgm:pt>
    <dgm:pt modelId="{94975953-E9A5-4A22-B1C7-3289D3487336}" type="pres">
      <dgm:prSet presAssocID="{1D916770-CEF3-4D46-821E-5F480506C16F}" presName="hierChild5" presStyleCnt="0"/>
      <dgm:spPr/>
    </dgm:pt>
    <dgm:pt modelId="{86B9EB5D-FC4C-4075-B542-ACF87884E93D}" type="pres">
      <dgm:prSet presAssocID="{094AC211-4847-4683-9788-8F09462D9000}" presName="hierChild3" presStyleCnt="0"/>
      <dgm:spPr/>
    </dgm:pt>
  </dgm:ptLst>
  <dgm:cxnLst>
    <dgm:cxn modelId="{E8573503-AB89-47DB-98BE-B418A6DC2EF8}" type="presOf" srcId="{62000A09-45E6-48EB-9DAD-6A8CD18585E7}" destId="{66525A28-7327-4477-BAE9-D75897072230}" srcOrd="1" destOrd="0" presId="urn:microsoft.com/office/officeart/2005/8/layout/orgChart1"/>
    <dgm:cxn modelId="{D7B5E312-0AA5-49DE-894B-27456FDD6121}" type="presOf" srcId="{1D916770-CEF3-4D46-821E-5F480506C16F}" destId="{1E125EB3-97FF-447B-94D6-BBBBCAEA7730}" srcOrd="1" destOrd="0" presId="urn:microsoft.com/office/officeart/2005/8/layout/orgChart1"/>
    <dgm:cxn modelId="{6FBEDF1B-A5ED-474C-AE52-2815D24833D9}" type="presOf" srcId="{094AC211-4847-4683-9788-8F09462D9000}" destId="{0874B2BB-EB92-4B87-B6D9-CE6D052C992F}" srcOrd="0" destOrd="0" presId="urn:microsoft.com/office/officeart/2005/8/layout/orgChart1"/>
    <dgm:cxn modelId="{A8053830-FA6F-4740-9D34-8677A5795FA3}" type="presOf" srcId="{094AC211-4847-4683-9788-8F09462D9000}" destId="{ECA2E28A-977E-4A75-B448-40F4E0967B7A}" srcOrd="1" destOrd="0" presId="urn:microsoft.com/office/officeart/2005/8/layout/orgChart1"/>
    <dgm:cxn modelId="{2EB82236-C73B-41F5-AE52-6045EAE9D16F}" type="presOf" srcId="{62000A09-45E6-48EB-9DAD-6A8CD18585E7}" destId="{DDCF317D-F920-488D-840B-A1699D2838FD}" srcOrd="0" destOrd="0" presId="urn:microsoft.com/office/officeart/2005/8/layout/orgChart1"/>
    <dgm:cxn modelId="{CB3B3B98-E787-421C-BA4C-800FF793B0BC}" srcId="{094AC211-4847-4683-9788-8F09462D9000}" destId="{1D916770-CEF3-4D46-821E-5F480506C16F}" srcOrd="2" destOrd="0" parTransId="{E474C436-6786-4EBA-8EB4-6AD64E40511C}" sibTransId="{2EDA21AA-E232-4B19-B44B-87BFD9CFFDA5}"/>
    <dgm:cxn modelId="{44642499-9EA6-4247-8AEF-51DF78DB33AB}" type="presOf" srcId="{1D916770-CEF3-4D46-821E-5F480506C16F}" destId="{E8674F6C-928D-4854-BD31-C2EEE5978C19}" srcOrd="0" destOrd="0" presId="urn:microsoft.com/office/officeart/2005/8/layout/orgChart1"/>
    <dgm:cxn modelId="{FED997AF-32DD-4FAC-AC82-D5F7FBC448F4}" srcId="{094AC211-4847-4683-9788-8F09462D9000}" destId="{B688D84D-F12A-44E7-993E-847F37E864C6}" srcOrd="0" destOrd="0" parTransId="{A56AEDDB-6877-4439-A8C8-6337D48DA378}" sibTransId="{8799184A-CEA0-4F5D-AE66-59CDDE1025D8}"/>
    <dgm:cxn modelId="{D85D4AB2-249A-4CDF-A60F-BA69DD9738B8}" srcId="{CCE7330D-3C50-49A8-93C5-E5D70DA1EE94}" destId="{094AC211-4847-4683-9788-8F09462D9000}" srcOrd="0" destOrd="0" parTransId="{2E7338B6-1A94-4783-8BF3-1767AA465807}" sibTransId="{3044573B-9A46-4962-A11A-D3A2B2B87521}"/>
    <dgm:cxn modelId="{1886A0BA-F2B2-40A4-9466-3E5A5FD4AB3B}" type="presOf" srcId="{F9A7A857-5043-49BB-93A0-3FDE64832AB2}" destId="{96C52D81-4273-4BC4-8CE5-E44C5EF4DB1A}" srcOrd="0" destOrd="0" presId="urn:microsoft.com/office/officeart/2005/8/layout/orgChart1"/>
    <dgm:cxn modelId="{1D46EDBE-0377-4F04-8235-0D96FC67EA14}" type="presOf" srcId="{A56AEDDB-6877-4439-A8C8-6337D48DA378}" destId="{1F522F8B-4237-4F49-AB20-314893A8C218}" srcOrd="0" destOrd="0" presId="urn:microsoft.com/office/officeart/2005/8/layout/orgChart1"/>
    <dgm:cxn modelId="{3B5010C6-4E98-4A5E-A4D0-062FFFCBD27A}" type="presOf" srcId="{E474C436-6786-4EBA-8EB4-6AD64E40511C}" destId="{DF839E60-E249-44F0-9324-9971572F6E90}" srcOrd="0" destOrd="0" presId="urn:microsoft.com/office/officeart/2005/8/layout/orgChart1"/>
    <dgm:cxn modelId="{C94110D2-0D61-4F39-B40B-3FFF394B78AB}" srcId="{094AC211-4847-4683-9788-8F09462D9000}" destId="{62000A09-45E6-48EB-9DAD-6A8CD18585E7}" srcOrd="1" destOrd="0" parTransId="{F9A7A857-5043-49BB-93A0-3FDE64832AB2}" sibTransId="{4A307DEB-A918-48A0-8DCB-F5748B636363}"/>
    <dgm:cxn modelId="{5DE545D6-2699-4E32-A9EF-34D322B1A86E}" type="presOf" srcId="{B688D84D-F12A-44E7-993E-847F37E864C6}" destId="{93968104-F202-4922-BE50-CA6D46089DAB}" srcOrd="0" destOrd="0" presId="urn:microsoft.com/office/officeart/2005/8/layout/orgChart1"/>
    <dgm:cxn modelId="{ACD25DD7-C490-40E8-8E27-C2931DC2FB3C}" type="presOf" srcId="{CCE7330D-3C50-49A8-93C5-E5D70DA1EE94}" destId="{F035DE89-CC8D-4AD6-B931-A3893B89EEF0}" srcOrd="0" destOrd="0" presId="urn:microsoft.com/office/officeart/2005/8/layout/orgChart1"/>
    <dgm:cxn modelId="{373378E0-BEFA-4431-99DB-0CC11429685A}" type="presOf" srcId="{B688D84D-F12A-44E7-993E-847F37E864C6}" destId="{57E615C0-6B18-45F5-9B9E-A0C50B4C80AA}" srcOrd="1" destOrd="0" presId="urn:microsoft.com/office/officeart/2005/8/layout/orgChart1"/>
    <dgm:cxn modelId="{931B4334-D359-46E9-9064-510C63479A14}" type="presParOf" srcId="{F035DE89-CC8D-4AD6-B931-A3893B89EEF0}" destId="{688B447E-991D-458A-94A4-8DADD6787986}" srcOrd="0" destOrd="0" presId="urn:microsoft.com/office/officeart/2005/8/layout/orgChart1"/>
    <dgm:cxn modelId="{AF8E2E22-009D-469E-A673-A6A325547A24}" type="presParOf" srcId="{688B447E-991D-458A-94A4-8DADD6787986}" destId="{12EA0BE3-A8E7-4190-B71A-6D34C3DA9470}" srcOrd="0" destOrd="0" presId="urn:microsoft.com/office/officeart/2005/8/layout/orgChart1"/>
    <dgm:cxn modelId="{E080DA04-C471-44F5-BF35-DF02133A4508}" type="presParOf" srcId="{12EA0BE3-A8E7-4190-B71A-6D34C3DA9470}" destId="{0874B2BB-EB92-4B87-B6D9-CE6D052C992F}" srcOrd="0" destOrd="0" presId="urn:microsoft.com/office/officeart/2005/8/layout/orgChart1"/>
    <dgm:cxn modelId="{C1C5D549-8753-420E-9472-F12D2866863C}" type="presParOf" srcId="{12EA0BE3-A8E7-4190-B71A-6D34C3DA9470}" destId="{ECA2E28A-977E-4A75-B448-40F4E0967B7A}" srcOrd="1" destOrd="0" presId="urn:microsoft.com/office/officeart/2005/8/layout/orgChart1"/>
    <dgm:cxn modelId="{DCF333C8-6CBF-4145-B882-D56E0CE90EC3}" type="presParOf" srcId="{688B447E-991D-458A-94A4-8DADD6787986}" destId="{3DB074D3-082D-4B11-A564-54CF288E1B99}" srcOrd="1" destOrd="0" presId="urn:microsoft.com/office/officeart/2005/8/layout/orgChart1"/>
    <dgm:cxn modelId="{3644DEAE-F0EB-48BC-916B-F11757F87A57}" type="presParOf" srcId="{3DB074D3-082D-4B11-A564-54CF288E1B99}" destId="{1F522F8B-4237-4F49-AB20-314893A8C218}" srcOrd="0" destOrd="0" presId="urn:microsoft.com/office/officeart/2005/8/layout/orgChart1"/>
    <dgm:cxn modelId="{FA35DFE0-D4F2-41E6-AB18-2CE9F8ABEA4B}" type="presParOf" srcId="{3DB074D3-082D-4B11-A564-54CF288E1B99}" destId="{D418F3A4-6B10-4893-BC0C-F899BCC71FC6}" srcOrd="1" destOrd="0" presId="urn:microsoft.com/office/officeart/2005/8/layout/orgChart1"/>
    <dgm:cxn modelId="{7490E2E0-E74A-4951-A922-C72549D4B7D5}" type="presParOf" srcId="{D418F3A4-6B10-4893-BC0C-F899BCC71FC6}" destId="{BA93A8A8-5761-4686-866D-73F8F114CD57}" srcOrd="0" destOrd="0" presId="urn:microsoft.com/office/officeart/2005/8/layout/orgChart1"/>
    <dgm:cxn modelId="{086FCFFE-B58A-4ED3-B6A8-840120DD48AB}" type="presParOf" srcId="{BA93A8A8-5761-4686-866D-73F8F114CD57}" destId="{93968104-F202-4922-BE50-CA6D46089DAB}" srcOrd="0" destOrd="0" presId="urn:microsoft.com/office/officeart/2005/8/layout/orgChart1"/>
    <dgm:cxn modelId="{E46ED475-D920-46D3-BB70-9F88D217FE03}" type="presParOf" srcId="{BA93A8A8-5761-4686-866D-73F8F114CD57}" destId="{57E615C0-6B18-45F5-9B9E-A0C50B4C80AA}" srcOrd="1" destOrd="0" presId="urn:microsoft.com/office/officeart/2005/8/layout/orgChart1"/>
    <dgm:cxn modelId="{4CD75A45-9BA4-4E36-BE3F-D1CAA173D69A}" type="presParOf" srcId="{D418F3A4-6B10-4893-BC0C-F899BCC71FC6}" destId="{CF1EBE4B-6D67-44C1-A7A9-5170F13BFDED}" srcOrd="1" destOrd="0" presId="urn:microsoft.com/office/officeart/2005/8/layout/orgChart1"/>
    <dgm:cxn modelId="{A5AC7577-7B18-41EF-B6A7-3F87253C62ED}" type="presParOf" srcId="{D418F3A4-6B10-4893-BC0C-F899BCC71FC6}" destId="{2A85B9AC-6AA0-4FCD-AADE-BE5C2CD4F1A2}" srcOrd="2" destOrd="0" presId="urn:microsoft.com/office/officeart/2005/8/layout/orgChart1"/>
    <dgm:cxn modelId="{3B4B5A78-07AC-42EE-841C-B347CA4EEC25}" type="presParOf" srcId="{3DB074D3-082D-4B11-A564-54CF288E1B99}" destId="{96C52D81-4273-4BC4-8CE5-E44C5EF4DB1A}" srcOrd="2" destOrd="0" presId="urn:microsoft.com/office/officeart/2005/8/layout/orgChart1"/>
    <dgm:cxn modelId="{99951FBE-BA14-4A74-BF13-E8F371A8CE3F}" type="presParOf" srcId="{3DB074D3-082D-4B11-A564-54CF288E1B99}" destId="{D9DA410E-92C1-42A3-80B8-1F0D5C1AA757}" srcOrd="3" destOrd="0" presId="urn:microsoft.com/office/officeart/2005/8/layout/orgChart1"/>
    <dgm:cxn modelId="{6E04385A-0BF4-42D1-B2F3-D020CCB729AC}" type="presParOf" srcId="{D9DA410E-92C1-42A3-80B8-1F0D5C1AA757}" destId="{68BD768E-9DC8-49E1-9893-7FF8966DCAC7}" srcOrd="0" destOrd="0" presId="urn:microsoft.com/office/officeart/2005/8/layout/orgChart1"/>
    <dgm:cxn modelId="{09D55EDD-72E5-410A-A16A-720CAA6CA6BE}" type="presParOf" srcId="{68BD768E-9DC8-49E1-9893-7FF8966DCAC7}" destId="{DDCF317D-F920-488D-840B-A1699D2838FD}" srcOrd="0" destOrd="0" presId="urn:microsoft.com/office/officeart/2005/8/layout/orgChart1"/>
    <dgm:cxn modelId="{0A6A5244-246F-4099-AD68-C072E97781AA}" type="presParOf" srcId="{68BD768E-9DC8-49E1-9893-7FF8966DCAC7}" destId="{66525A28-7327-4477-BAE9-D75897072230}" srcOrd="1" destOrd="0" presId="urn:microsoft.com/office/officeart/2005/8/layout/orgChart1"/>
    <dgm:cxn modelId="{5C447BB3-4224-40A7-B2C8-6A669674FC7B}" type="presParOf" srcId="{D9DA410E-92C1-42A3-80B8-1F0D5C1AA757}" destId="{4CBD2677-EC67-4EE1-846D-589CF12945FD}" srcOrd="1" destOrd="0" presId="urn:microsoft.com/office/officeart/2005/8/layout/orgChart1"/>
    <dgm:cxn modelId="{8456A4D3-E59E-46EF-A1E7-6D83B7416F9C}" type="presParOf" srcId="{D9DA410E-92C1-42A3-80B8-1F0D5C1AA757}" destId="{1BBF0B39-3440-4666-A319-4AF6839F5B77}" srcOrd="2" destOrd="0" presId="urn:microsoft.com/office/officeart/2005/8/layout/orgChart1"/>
    <dgm:cxn modelId="{C07A1553-1584-44F6-BC1E-690882FF6AA3}" type="presParOf" srcId="{3DB074D3-082D-4B11-A564-54CF288E1B99}" destId="{DF839E60-E249-44F0-9324-9971572F6E90}" srcOrd="4" destOrd="0" presId="urn:microsoft.com/office/officeart/2005/8/layout/orgChart1"/>
    <dgm:cxn modelId="{978091A0-704E-44C9-B189-4357D6013176}" type="presParOf" srcId="{3DB074D3-082D-4B11-A564-54CF288E1B99}" destId="{CED427BC-0558-4107-AFCC-3C3AF9460AC8}" srcOrd="5" destOrd="0" presId="urn:microsoft.com/office/officeart/2005/8/layout/orgChart1"/>
    <dgm:cxn modelId="{2B41CD14-F54E-49DF-BEBF-D0FD23978D97}" type="presParOf" srcId="{CED427BC-0558-4107-AFCC-3C3AF9460AC8}" destId="{1BF7A4BC-439B-41FD-B2DD-944AE3C70EAF}" srcOrd="0" destOrd="0" presId="urn:microsoft.com/office/officeart/2005/8/layout/orgChart1"/>
    <dgm:cxn modelId="{5C0CC189-74A9-415C-B749-C6387C89B8AD}" type="presParOf" srcId="{1BF7A4BC-439B-41FD-B2DD-944AE3C70EAF}" destId="{E8674F6C-928D-4854-BD31-C2EEE5978C19}" srcOrd="0" destOrd="0" presId="urn:microsoft.com/office/officeart/2005/8/layout/orgChart1"/>
    <dgm:cxn modelId="{FAA8DA6A-895E-4B7D-A0D7-1DE9048000DA}" type="presParOf" srcId="{1BF7A4BC-439B-41FD-B2DD-944AE3C70EAF}" destId="{1E125EB3-97FF-447B-94D6-BBBBCAEA7730}" srcOrd="1" destOrd="0" presId="urn:microsoft.com/office/officeart/2005/8/layout/orgChart1"/>
    <dgm:cxn modelId="{E2FB0FFD-DB19-4503-9072-7BC483600DD6}" type="presParOf" srcId="{CED427BC-0558-4107-AFCC-3C3AF9460AC8}" destId="{50E1A34F-F3FD-433B-82AA-AF943C888544}" srcOrd="1" destOrd="0" presId="urn:microsoft.com/office/officeart/2005/8/layout/orgChart1"/>
    <dgm:cxn modelId="{0B9069E8-CC54-4098-9773-36129AA92CF7}" type="presParOf" srcId="{CED427BC-0558-4107-AFCC-3C3AF9460AC8}" destId="{94975953-E9A5-4A22-B1C7-3289D3487336}" srcOrd="2" destOrd="0" presId="urn:microsoft.com/office/officeart/2005/8/layout/orgChart1"/>
    <dgm:cxn modelId="{FB62C341-D33F-4CF4-AA69-B9A68618078D}" type="presParOf" srcId="{688B447E-991D-458A-94A4-8DADD6787986}" destId="{86B9EB5D-FC4C-4075-B542-ACF87884E9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39E60-E249-44F0-9324-9971572F6E90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52D81-4273-4BC4-8CE5-E44C5EF4DB1A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22F8B-4237-4F49-AB20-314893A8C218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4B2BB-EB92-4B87-B6D9-CE6D052C992F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Home</a:t>
          </a:r>
          <a:endParaRPr lang="en-SG" sz="6500" kern="1200" dirty="0"/>
        </a:p>
      </dsp:txBody>
      <dsp:txXfrm>
        <a:off x="2875855" y="1271678"/>
        <a:ext cx="2376289" cy="1188144"/>
      </dsp:txXfrm>
    </dsp:sp>
    <dsp:sp modelId="{93968104-F202-4922-BE50-CA6D46089DAB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Menu</a:t>
          </a:r>
          <a:endParaRPr lang="en-SG" sz="6500" kern="1200" dirty="0"/>
        </a:p>
      </dsp:txBody>
      <dsp:txXfrm>
        <a:off x="545" y="2958843"/>
        <a:ext cx="2376289" cy="1188144"/>
      </dsp:txXfrm>
    </dsp:sp>
    <dsp:sp modelId="{DDCF317D-F920-488D-840B-A1699D2838FD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Music</a:t>
          </a:r>
          <a:endParaRPr lang="en-SG" sz="6500" kern="1200" dirty="0"/>
        </a:p>
      </dsp:txBody>
      <dsp:txXfrm>
        <a:off x="2875855" y="2958843"/>
        <a:ext cx="2376289" cy="1188144"/>
      </dsp:txXfrm>
    </dsp:sp>
    <dsp:sp modelId="{E8674F6C-928D-4854-BD31-C2EEE5978C19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Jobs</a:t>
          </a:r>
          <a:endParaRPr lang="en-SG" sz="6500" kern="1200" dirty="0"/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ABCE-3ACC-7AC5-6901-D60C5A9CB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52E81-BFD5-E801-A057-56923E5AE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400CD-21AE-2118-5F88-40397632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D04B-2390-4DF1-8C92-1572AA38CA9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C21C-206C-CC85-EA4F-38BD943E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0BA5-547C-B64B-C35B-7FA566C9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D6B-DA2E-4624-B6B7-ED3591FCB5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259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1B8F-E6A1-6815-234B-41320783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8F190-784C-DE34-5224-BB5F70ABC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CED03-0701-B059-C2FF-2E1E7273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D04B-2390-4DF1-8C92-1572AA38CA9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B92D-892E-99A1-0220-EB26192B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98763-2FF5-BAD4-E34A-5D7D4635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D6B-DA2E-4624-B6B7-ED3591FCB5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404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CB4DF-C336-5DD5-B8A1-178168E81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0AF16-8CA1-62E9-E1EC-C3F08F6F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0CBBF-CA4C-D6FF-C9AB-5D73A87E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D04B-2390-4DF1-8C92-1572AA38CA9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B116F-8E76-6A01-4748-0B6E6623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2103C-CE41-F230-1E7C-9B2D077F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D6B-DA2E-4624-B6B7-ED3591FCB5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14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687D-8AF5-7180-A1C8-51C144F9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2CF8-EB8E-0B6F-F147-D417616AF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A52D-B7E4-E0C5-E328-05FF62DE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D04B-2390-4DF1-8C92-1572AA38CA9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E3F9-8A43-91B9-5A2D-69ECDAF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FCA5-7F94-93D2-3BF3-10D6C0BD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D6B-DA2E-4624-B6B7-ED3591FCB5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85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BE82-860F-CDEB-E7DF-E4688AC6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57AD0-BCA6-6D60-0850-833D6280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22286-0F54-C045-C360-F9D18DEB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D04B-2390-4DF1-8C92-1572AA38CA9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8D42B-EBE9-819A-3FA2-C439D071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FA579-6CEB-60DD-7AC5-0424C31B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D6B-DA2E-4624-B6B7-ED3591FCB5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8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20E5-3951-2D5B-BED6-B4AC2B2D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4619B-0C7F-D464-FDD9-AFCD8F36E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294C2-624E-89A6-DE51-B5DF92027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A8B9D-7F0F-CC5F-9B77-F2C63C7E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D04B-2390-4DF1-8C92-1572AA38CA9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591C-A4E6-5877-6269-F4A9B031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6CA54-8FAC-556D-5C8E-B284E652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D6B-DA2E-4624-B6B7-ED3591FCB5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70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05D1-3EF2-FEEF-A184-3F5E8E8E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E62EF-1A04-321E-B54B-2BC96925E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A5973-602F-E522-320E-E3D28843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AEA73-0FF4-2135-188C-8F3C4B29A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7D5BB-3478-3C79-A1E3-7944DD42A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92B6F-AF4C-EADF-8F9D-0E827DBF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D04B-2390-4DF1-8C92-1572AA38CA9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790E1-8557-F54F-56F7-B564B216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ACE9D-BC29-57BE-CA01-52D8C16D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D6B-DA2E-4624-B6B7-ED3591FCB5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25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8275-F891-ED81-9843-788551C4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C52CB-DA30-8A30-B486-D44CE76D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D04B-2390-4DF1-8C92-1572AA38CA9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040DB-F62A-4BB8-30C3-05DA573B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494E8-40D2-3CC1-F399-D729D7FC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D6B-DA2E-4624-B6B7-ED3591FCB5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439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A1975-EFFF-473A-C508-F6194748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D04B-2390-4DF1-8C92-1572AA38CA9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B4F42-8EA3-001B-4472-061F26BC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099E-F7AD-9B65-60ED-B0A040BB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D6B-DA2E-4624-B6B7-ED3591FCB5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515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A1BE-0A98-7732-AF0D-B100823B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CA43-BCB0-7D4E-D350-8507B7CD5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F3B5A-C66C-DD31-1557-5154AB37E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C9B71-E36D-F1FC-2DF2-0C7C1C1D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D04B-2390-4DF1-8C92-1572AA38CA9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F341D-915B-3680-1D1E-64650FC9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9BFF1-7FD6-FC53-B564-C648B806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D6B-DA2E-4624-B6B7-ED3591FCB5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649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DCFC-E342-784D-451C-FC070205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EDD2F-42CF-29FC-A3EA-746F4E99A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2FEE-B9E4-1B56-99BD-A7761704A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B4D50-AEEC-2BDC-368F-4BE92520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D04B-2390-4DF1-8C92-1572AA38CA9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907F2-AC11-5B14-8E1D-E9183FCA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45A71-34A1-E7A9-0901-2293B8F2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ED6B-DA2E-4624-B6B7-ED3591FCB5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859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B295E-D1BF-766A-3B3B-71EB97B8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31F85-97BC-536B-7A6E-3DF03ADE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07DF3-5BBC-9367-7DB0-82EE97976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D04B-2390-4DF1-8C92-1572AA38CA9D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AAB3F-33C9-D522-C078-0DD761DAD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26DE-A8D3-6481-E72F-3F0EB68DC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ED6B-DA2E-4624-B6B7-ED3591FCB5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126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C73A964-4DDA-1225-0C14-DEA50107A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2860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0FB0FBE-386D-8881-27BD-CBA203004EA1}"/>
              </a:ext>
            </a:extLst>
          </p:cNvPr>
          <p:cNvSpPr txBox="1"/>
          <p:nvPr/>
        </p:nvSpPr>
        <p:spPr>
          <a:xfrm>
            <a:off x="8312727" y="5170516"/>
            <a:ext cx="334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 Bowen ©2023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930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#LI BOWEN#</dc:creator>
  <cp:lastModifiedBy>#LI BOWEN#</cp:lastModifiedBy>
  <cp:revision>1</cp:revision>
  <dcterms:created xsi:type="dcterms:W3CDTF">2023-08-19T14:51:52Z</dcterms:created>
  <dcterms:modified xsi:type="dcterms:W3CDTF">2023-08-19T14:57:58Z</dcterms:modified>
</cp:coreProperties>
</file>