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2012年3月27日星期二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2012年3月27日星期二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快照 2012-03-27 下午5.48.13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467" y="2308154"/>
            <a:ext cx="5765800" cy="2222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1925787" y="1451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3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13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角度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ma</dc:creator>
  <cp:lastModifiedBy>xin ma</cp:lastModifiedBy>
  <cp:revision>2</cp:revision>
  <dcterms:created xsi:type="dcterms:W3CDTF">2012-03-27T09:43:06Z</dcterms:created>
  <dcterms:modified xsi:type="dcterms:W3CDTF">2012-03-27T09:56:22Z</dcterms:modified>
</cp:coreProperties>
</file>