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8D97D-D2CE-4032-910E-89CDB296A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678918-37CB-480C-B918-79B72630C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A09E7-F5FE-43AA-8956-A7DB5CA7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3ABD-D901-4847-BAF7-66A1A5353D5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3BDD0-9AC1-40F3-B18E-E36D976C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DADBF-A75D-4CCF-8735-C9BA5E16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FAF-3D69-4D9F-BB77-DDA26B522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6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8F50E-268E-4190-8743-C4C41322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8B66D-3449-44BF-B910-13FE0D2DA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75E28-968D-43D0-B553-215E6985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3ABD-D901-4847-BAF7-66A1A5353D5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2C7BE-A181-41A1-B2D5-ABD5A48D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5B2C4-4F7D-4BB3-96D6-01161334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FAF-3D69-4D9F-BB77-DDA26B522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0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17F77C-7313-436D-AD6C-042B2EE52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2AE979-AFEB-499F-9E90-CE4748DC5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B5D34-1FB2-4FED-9BCC-48EE6EBF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3ABD-D901-4847-BAF7-66A1A5353D5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89DA9-1F87-4E02-83B3-50CA182D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EFF59-1F83-4E9B-B0FB-0D653441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FAF-3D69-4D9F-BB77-DDA26B522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15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CC3F2-B9C8-4E08-B2D4-AE5819A7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3896E-BE58-4A4E-8F08-40934E79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129E2-7079-4B1F-BDAF-B9A1C737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3ABD-D901-4847-BAF7-66A1A5353D5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7BCD54-2B4C-4899-B624-6E948A05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30EC7-91BB-4102-8D9E-2B7C6A68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FAF-3D69-4D9F-BB77-DDA26B522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4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0D387-6250-4C47-83B7-75BA9A57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14919-E6EA-4CC0-AC16-267EA6323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72475-AFBC-4B60-9BBE-5D56ABAC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3ABD-D901-4847-BAF7-66A1A5353D5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18A8E-D87B-4A6F-9BF4-96BF6624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A20F9-B125-4E09-B990-1B18A8EE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FAF-3D69-4D9F-BB77-DDA26B522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240F5-6AE3-489D-A38F-9203236B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0034-167E-437F-AE22-210E44883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ED845F-FC91-45BA-A644-E6658419A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86CC44-D328-4343-B69D-48BDDA8F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3ABD-D901-4847-BAF7-66A1A5353D5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1BE839-069D-4A0E-921F-112577B4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D4BB8-B772-4F22-9F8C-66C4B13C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FAF-3D69-4D9F-BB77-DDA26B522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43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78D72-6A6D-4418-BDC6-ACA5A8B6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1BCC4-82B5-4D45-B9A6-F3F4EBB93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F7789-64BD-4082-8B7E-6D1396885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135198-3C7E-4AFA-A89C-183DE9714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8C9F34-0485-4005-B314-7A44357DC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5BBBC3-1B04-4713-A527-D689E9A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3ABD-D901-4847-BAF7-66A1A5353D5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E7A32A-26B4-4B02-B669-3DF25C0C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F3AB76-92A8-4CF6-985E-CB12E01A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FAF-3D69-4D9F-BB77-DDA26B522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1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13934-80C3-4AE7-9C03-0A8699BE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3CBCFD-0350-4020-A428-8321E2E3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3ABD-D901-4847-BAF7-66A1A5353D5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FF0304-02BC-4DAB-8785-6125A7F9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F4CC02-D516-4DA5-8E1E-C3A74656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FAF-3D69-4D9F-BB77-DDA26B522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9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F0B6EE-74D1-42E9-9BA4-C7178079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3ABD-D901-4847-BAF7-66A1A5353D5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39A60C-60E1-4835-9FE4-88EBF2A8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052D9-42F5-4D57-B57F-B1772954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FAF-3D69-4D9F-BB77-DDA26B522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F64C9-5B99-42B2-AA6A-12F97FDC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FDD0A-84CE-44DF-8DC9-1CCA3ECBC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B03F34-4AA6-446E-8223-F648D446F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4A45B-5764-4B95-BB56-3BCB4B1C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3ABD-D901-4847-BAF7-66A1A5353D5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BC6749-F4C6-4B93-A3D7-2963169C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DE8AA5-B288-42B9-923C-8B9C389B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FAF-3D69-4D9F-BB77-DDA26B522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9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69E9A-E05E-457F-8C86-59B0C2B3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2E8225-8079-407C-8E0E-67BE9C267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F95BAD-C0E7-465B-98AE-836D7EFB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D7CAE1-1AB5-4763-AC33-80826A71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3ABD-D901-4847-BAF7-66A1A5353D5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153F51-F645-4688-9FA4-47DAC088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EBDF59-BFEF-45E9-BE46-D82C6A5B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4FAF-3D69-4D9F-BB77-DDA26B522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1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2627A5-3A54-4199-840A-1E6D2047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179BB-1DFE-4C19-B512-7CC6D8EE0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3047E-C8FE-4687-A733-7B093192C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3ABD-D901-4847-BAF7-66A1A5353D5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993F0-292D-4B45-AF81-F5387F0D3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7BAEC-B255-4937-AEB1-2E4C3885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64FAF-3D69-4D9F-BB77-DDA26B522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95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73EB0-27C0-4104-978A-75EBD5F47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Points collection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05E8A1-49B6-45AD-8E7A-2CCED0BC0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Shape  semantic </a:t>
            </a:r>
            <a:r>
              <a:rPr lang="en-US" altLang="zh-CN" dirty="0" err="1"/>
              <a:t>decompsition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10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29F8D-0660-43B1-9387-1DB3EA88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shot/stage instance segmentation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BB303F-0CD5-4456-B017-7AB2DAF33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75" y="2164166"/>
            <a:ext cx="4172801" cy="25711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9EBB9C-B240-4EE6-9AA5-D21CDCE9D782}"/>
              </a:ext>
            </a:extLst>
          </p:cNvPr>
          <p:cNvSpPr txBox="1"/>
          <p:nvPr/>
        </p:nvSpPr>
        <p:spPr>
          <a:xfrm>
            <a:off x="838200" y="2278516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TensorMask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93AE7-082B-4BD0-9AF7-D0119FC991A3}"/>
              </a:ext>
            </a:extLst>
          </p:cNvPr>
          <p:cNvSpPr txBox="1"/>
          <p:nvPr/>
        </p:nvSpPr>
        <p:spPr>
          <a:xfrm>
            <a:off x="6262252" y="220690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PolarMask</a:t>
            </a:r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1D1355C-AB3F-4478-B53B-DBAAE251F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95" y="2164166"/>
            <a:ext cx="2686188" cy="280049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396EB87-D164-4D01-8BB5-99C1AD337C32}"/>
              </a:ext>
            </a:extLst>
          </p:cNvPr>
          <p:cNvSpPr/>
          <p:nvPr/>
        </p:nvSpPr>
        <p:spPr>
          <a:xfrm>
            <a:off x="838200" y="2887197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CenterMask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3915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F8CF038-D061-456A-B1FD-6168905F2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5" t="40099" r="8892" b="3490"/>
          <a:stretch/>
        </p:blipFill>
        <p:spPr>
          <a:xfrm>
            <a:off x="2259500" y="995992"/>
            <a:ext cx="4757057" cy="20415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D89C33B-B4F3-4847-B784-54056688E9EE}"/>
              </a:ext>
            </a:extLst>
          </p:cNvPr>
          <p:cNvSpPr/>
          <p:nvPr/>
        </p:nvSpPr>
        <p:spPr>
          <a:xfrm>
            <a:off x="772234" y="995992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YOLACT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A000A5-D6F8-461F-97F1-A6E48CF4B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00" y="3320143"/>
            <a:ext cx="2863997" cy="30037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FDE9082-7F55-47C0-AE51-72659B1D8C5C}"/>
              </a:ext>
            </a:extLst>
          </p:cNvPr>
          <p:cNvSpPr txBox="1"/>
          <p:nvPr/>
        </p:nvSpPr>
        <p:spPr>
          <a:xfrm>
            <a:off x="772234" y="332014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SOLO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8399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8760D5-4597-4A68-89D6-6A8A4368D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14" b="59111"/>
          <a:stretch/>
        </p:blipFill>
        <p:spPr>
          <a:xfrm>
            <a:off x="2438400" y="0"/>
            <a:ext cx="7130143" cy="3130719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14E1A2F1-26BF-4239-BD49-D6305C6464E8}"/>
              </a:ext>
            </a:extLst>
          </p:cNvPr>
          <p:cNvSpPr>
            <a:spLocks noChangeAspect="1"/>
          </p:cNvSpPr>
          <p:nvPr/>
        </p:nvSpPr>
        <p:spPr>
          <a:xfrm>
            <a:off x="3941702" y="9860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8441F4B-5AA9-4247-9A56-A23621DDA88F}"/>
              </a:ext>
            </a:extLst>
          </p:cNvPr>
          <p:cNvSpPr>
            <a:spLocks noChangeAspect="1"/>
          </p:cNvSpPr>
          <p:nvPr/>
        </p:nvSpPr>
        <p:spPr>
          <a:xfrm>
            <a:off x="3757715" y="126667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6746614-05B5-4374-B081-8693271E9D59}"/>
              </a:ext>
            </a:extLst>
          </p:cNvPr>
          <p:cNvSpPr>
            <a:spLocks noChangeAspect="1"/>
          </p:cNvSpPr>
          <p:nvPr/>
        </p:nvSpPr>
        <p:spPr>
          <a:xfrm>
            <a:off x="4103915" y="11705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89A8636-1D42-4EE5-B0E7-3425D07886E3}"/>
              </a:ext>
            </a:extLst>
          </p:cNvPr>
          <p:cNvSpPr>
            <a:spLocks noChangeAspect="1"/>
          </p:cNvSpPr>
          <p:nvPr/>
        </p:nvSpPr>
        <p:spPr>
          <a:xfrm>
            <a:off x="4256315" y="13229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F444D37-CF19-4C77-A512-A0BE526E8D2D}"/>
              </a:ext>
            </a:extLst>
          </p:cNvPr>
          <p:cNvSpPr>
            <a:spLocks noChangeAspect="1"/>
          </p:cNvSpPr>
          <p:nvPr/>
        </p:nvSpPr>
        <p:spPr>
          <a:xfrm>
            <a:off x="4536430" y="14079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F21CCCC-6E15-4177-ACC6-36E67A8A0173}"/>
              </a:ext>
            </a:extLst>
          </p:cNvPr>
          <p:cNvSpPr>
            <a:spLocks noChangeAspect="1"/>
          </p:cNvSpPr>
          <p:nvPr/>
        </p:nvSpPr>
        <p:spPr>
          <a:xfrm>
            <a:off x="4561115" y="16277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8723ECC-BE87-4F14-A108-7647364BB172}"/>
              </a:ext>
            </a:extLst>
          </p:cNvPr>
          <p:cNvSpPr>
            <a:spLocks noChangeAspect="1"/>
          </p:cNvSpPr>
          <p:nvPr/>
        </p:nvSpPr>
        <p:spPr>
          <a:xfrm>
            <a:off x="4484529" y="23309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19AD43B-4BE8-453A-BE88-A8B575D490F4}"/>
              </a:ext>
            </a:extLst>
          </p:cNvPr>
          <p:cNvSpPr>
            <a:spLocks noChangeAspect="1"/>
          </p:cNvSpPr>
          <p:nvPr/>
        </p:nvSpPr>
        <p:spPr>
          <a:xfrm>
            <a:off x="4865915" y="19325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4976EAD-038C-43E9-ACA9-A6FDBCB67BAC}"/>
              </a:ext>
            </a:extLst>
          </p:cNvPr>
          <p:cNvSpPr>
            <a:spLocks noChangeAspect="1"/>
          </p:cNvSpPr>
          <p:nvPr/>
        </p:nvSpPr>
        <p:spPr>
          <a:xfrm>
            <a:off x="4926556" y="11660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296BC76-11CB-4F56-976B-DD8672C38F46}"/>
              </a:ext>
            </a:extLst>
          </p:cNvPr>
          <p:cNvSpPr>
            <a:spLocks noChangeAspect="1"/>
          </p:cNvSpPr>
          <p:nvPr/>
        </p:nvSpPr>
        <p:spPr>
          <a:xfrm>
            <a:off x="3505200" y="10181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D454267-AC78-49CD-B5A2-BDB4E8DBFE38}"/>
              </a:ext>
            </a:extLst>
          </p:cNvPr>
          <p:cNvSpPr>
            <a:spLocks noChangeAspect="1"/>
          </p:cNvSpPr>
          <p:nvPr/>
        </p:nvSpPr>
        <p:spPr>
          <a:xfrm>
            <a:off x="3526586" y="14622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F3936A8-8AFB-4D7E-A30D-FC530D0AF487}"/>
              </a:ext>
            </a:extLst>
          </p:cNvPr>
          <p:cNvSpPr>
            <a:spLocks noChangeAspect="1"/>
          </p:cNvSpPr>
          <p:nvPr/>
        </p:nvSpPr>
        <p:spPr>
          <a:xfrm>
            <a:off x="3709115" y="18429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3518F94-1CEB-4E06-8299-8496F2CB98FA}"/>
              </a:ext>
            </a:extLst>
          </p:cNvPr>
          <p:cNvSpPr>
            <a:spLocks noChangeAspect="1"/>
          </p:cNvSpPr>
          <p:nvPr/>
        </p:nvSpPr>
        <p:spPr>
          <a:xfrm>
            <a:off x="3962400" y="14753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36F2282-4623-4073-87CD-9C4BCD46DEBF}"/>
              </a:ext>
            </a:extLst>
          </p:cNvPr>
          <p:cNvSpPr>
            <a:spLocks noChangeAspect="1"/>
          </p:cNvSpPr>
          <p:nvPr/>
        </p:nvSpPr>
        <p:spPr>
          <a:xfrm>
            <a:off x="3679758" y="23968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C16A8B1-5D82-47B5-81EB-E0A2A367D43C}"/>
              </a:ext>
            </a:extLst>
          </p:cNvPr>
          <p:cNvSpPr>
            <a:spLocks noChangeAspect="1"/>
          </p:cNvSpPr>
          <p:nvPr/>
        </p:nvSpPr>
        <p:spPr>
          <a:xfrm>
            <a:off x="4267200" y="17801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EBC0A24-CBAD-405B-80F3-08C309C3FB67}"/>
              </a:ext>
            </a:extLst>
          </p:cNvPr>
          <p:cNvSpPr>
            <a:spLocks noChangeAspect="1"/>
          </p:cNvSpPr>
          <p:nvPr/>
        </p:nvSpPr>
        <p:spPr>
          <a:xfrm>
            <a:off x="4662000" y="11495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893548-8D30-46B7-B602-142000E6712D}"/>
              </a:ext>
            </a:extLst>
          </p:cNvPr>
          <p:cNvSpPr>
            <a:spLocks noChangeAspect="1"/>
          </p:cNvSpPr>
          <p:nvPr/>
        </p:nvSpPr>
        <p:spPr>
          <a:xfrm>
            <a:off x="4572000" y="20849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62A77AF-BF16-4525-A32A-E0296A4B60DB}"/>
              </a:ext>
            </a:extLst>
          </p:cNvPr>
          <p:cNvSpPr>
            <a:spLocks noChangeAspect="1"/>
          </p:cNvSpPr>
          <p:nvPr/>
        </p:nvSpPr>
        <p:spPr>
          <a:xfrm>
            <a:off x="4724400" y="22373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0F9EA43-A239-4287-9930-062FCB602825}"/>
              </a:ext>
            </a:extLst>
          </p:cNvPr>
          <p:cNvSpPr>
            <a:spLocks noChangeAspect="1"/>
          </p:cNvSpPr>
          <p:nvPr/>
        </p:nvSpPr>
        <p:spPr>
          <a:xfrm>
            <a:off x="3635444" y="7674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79041B4-BDB8-458A-A360-46A2ACC7B8E9}"/>
              </a:ext>
            </a:extLst>
          </p:cNvPr>
          <p:cNvSpPr>
            <a:spLocks noChangeAspect="1"/>
          </p:cNvSpPr>
          <p:nvPr/>
        </p:nvSpPr>
        <p:spPr>
          <a:xfrm>
            <a:off x="4103915" y="11705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0484EB3-4EE5-4668-8982-503A2844C582}"/>
              </a:ext>
            </a:extLst>
          </p:cNvPr>
          <p:cNvSpPr>
            <a:spLocks noChangeAspect="1"/>
          </p:cNvSpPr>
          <p:nvPr/>
        </p:nvSpPr>
        <p:spPr>
          <a:xfrm>
            <a:off x="3836444" y="20737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81CCFA2-C218-4057-9F39-3B19B3F5C2EE}"/>
              </a:ext>
            </a:extLst>
          </p:cNvPr>
          <p:cNvSpPr>
            <a:spLocks noChangeAspect="1"/>
          </p:cNvSpPr>
          <p:nvPr/>
        </p:nvSpPr>
        <p:spPr>
          <a:xfrm>
            <a:off x="4550421" y="26404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B5109DE-F7A4-4003-977C-9F6B39187680}"/>
              </a:ext>
            </a:extLst>
          </p:cNvPr>
          <p:cNvSpPr>
            <a:spLocks noChangeAspect="1"/>
          </p:cNvSpPr>
          <p:nvPr/>
        </p:nvSpPr>
        <p:spPr>
          <a:xfrm>
            <a:off x="4256315" y="21075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1829BBA-C588-41D0-B885-3A61064C6FD5}"/>
              </a:ext>
            </a:extLst>
          </p:cNvPr>
          <p:cNvSpPr>
            <a:spLocks noChangeAspect="1"/>
          </p:cNvSpPr>
          <p:nvPr/>
        </p:nvSpPr>
        <p:spPr>
          <a:xfrm>
            <a:off x="4070486" y="200841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71EF243-113D-4644-867F-AB7A380C35F2}"/>
              </a:ext>
            </a:extLst>
          </p:cNvPr>
          <p:cNvSpPr>
            <a:spLocks noChangeAspect="1"/>
          </p:cNvSpPr>
          <p:nvPr/>
        </p:nvSpPr>
        <p:spPr>
          <a:xfrm>
            <a:off x="4509600" y="18876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27BADAB-764F-48A6-A830-F97684F5F0F6}"/>
              </a:ext>
            </a:extLst>
          </p:cNvPr>
          <p:cNvSpPr>
            <a:spLocks noChangeAspect="1"/>
          </p:cNvSpPr>
          <p:nvPr/>
        </p:nvSpPr>
        <p:spPr>
          <a:xfrm>
            <a:off x="3799115" y="26855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20710EC-5210-4CAE-BE65-9FBCE07B5EE7}"/>
              </a:ext>
            </a:extLst>
          </p:cNvPr>
          <p:cNvSpPr>
            <a:spLocks noChangeAspect="1"/>
          </p:cNvSpPr>
          <p:nvPr/>
        </p:nvSpPr>
        <p:spPr>
          <a:xfrm>
            <a:off x="4166315" y="267821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499D7F7-A16C-4BDA-B396-4D29E07AA055}"/>
              </a:ext>
            </a:extLst>
          </p:cNvPr>
          <p:cNvSpPr>
            <a:spLocks noChangeAspect="1"/>
          </p:cNvSpPr>
          <p:nvPr/>
        </p:nvSpPr>
        <p:spPr>
          <a:xfrm>
            <a:off x="4228715" y="8548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AB0E7D7-2B7D-4973-9788-E4DEFBCC99C5}"/>
              </a:ext>
            </a:extLst>
          </p:cNvPr>
          <p:cNvSpPr>
            <a:spLocks noChangeAspect="1"/>
          </p:cNvSpPr>
          <p:nvPr/>
        </p:nvSpPr>
        <p:spPr>
          <a:xfrm>
            <a:off x="3875316" y="18044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C3136A6-33AE-4CF1-A2AF-EF98ECA8DAD3}"/>
              </a:ext>
            </a:extLst>
          </p:cNvPr>
          <p:cNvSpPr>
            <a:spLocks noChangeAspect="1"/>
          </p:cNvSpPr>
          <p:nvPr/>
        </p:nvSpPr>
        <p:spPr>
          <a:xfrm>
            <a:off x="4245430" y="24006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4105E6B-A269-4D06-86DD-6EEC68515E10}"/>
              </a:ext>
            </a:extLst>
          </p:cNvPr>
          <p:cNvSpPr>
            <a:spLocks noChangeAspect="1"/>
          </p:cNvSpPr>
          <p:nvPr/>
        </p:nvSpPr>
        <p:spPr>
          <a:xfrm>
            <a:off x="4016444" y="22627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3032169-53E4-403A-BB51-B6EE07FAB081}"/>
              </a:ext>
            </a:extLst>
          </p:cNvPr>
          <p:cNvSpPr>
            <a:spLocks noChangeAspect="1"/>
          </p:cNvSpPr>
          <p:nvPr/>
        </p:nvSpPr>
        <p:spPr>
          <a:xfrm>
            <a:off x="4397444" y="11269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DE8F956-1460-4A62-9439-A1B273E6A262}"/>
              </a:ext>
            </a:extLst>
          </p:cNvPr>
          <p:cNvSpPr>
            <a:spLocks noChangeAspect="1"/>
          </p:cNvSpPr>
          <p:nvPr/>
        </p:nvSpPr>
        <p:spPr>
          <a:xfrm>
            <a:off x="4865915" y="23411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A2FFB99-D685-4A6C-AC47-522F821B998B}"/>
              </a:ext>
            </a:extLst>
          </p:cNvPr>
          <p:cNvSpPr>
            <a:spLocks noChangeAspect="1"/>
          </p:cNvSpPr>
          <p:nvPr/>
        </p:nvSpPr>
        <p:spPr>
          <a:xfrm>
            <a:off x="4016444" y="27478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D0A0F57-E8E9-47E0-BC60-68D3D3F68A5F}"/>
              </a:ext>
            </a:extLst>
          </p:cNvPr>
          <p:cNvSpPr>
            <a:spLocks noChangeAspect="1"/>
          </p:cNvSpPr>
          <p:nvPr/>
        </p:nvSpPr>
        <p:spPr>
          <a:xfrm>
            <a:off x="4825287" y="8193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E0ABA47-E455-4CA0-ADA2-3425C6FFA7C8}"/>
              </a:ext>
            </a:extLst>
          </p:cNvPr>
          <p:cNvSpPr>
            <a:spLocks noChangeAspect="1"/>
          </p:cNvSpPr>
          <p:nvPr/>
        </p:nvSpPr>
        <p:spPr>
          <a:xfrm>
            <a:off x="3902915" y="24935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E7D38C7F-2662-4F2C-A3FD-E801B92AF786}"/>
              </a:ext>
            </a:extLst>
          </p:cNvPr>
          <p:cNvSpPr/>
          <p:nvPr/>
        </p:nvSpPr>
        <p:spPr>
          <a:xfrm>
            <a:off x="5453742" y="1451446"/>
            <a:ext cx="1099457" cy="425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46839F3-1FE2-4E51-940C-C90CD0CC8DF3}"/>
              </a:ext>
            </a:extLst>
          </p:cNvPr>
          <p:cNvSpPr txBox="1"/>
          <p:nvPr/>
        </p:nvSpPr>
        <p:spPr>
          <a:xfrm>
            <a:off x="5671458" y="854874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?</a:t>
            </a:r>
            <a:endParaRPr lang="zh-CN" altLang="en-US" sz="3200" b="1" dirty="0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DA01E204-00E2-4187-8A66-BD77AA6CD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59472" b="59111"/>
          <a:stretch/>
        </p:blipFill>
        <p:spPr>
          <a:xfrm>
            <a:off x="1179344" y="3348297"/>
            <a:ext cx="2976472" cy="3130719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B3A5EF71-2D3F-489F-8159-BF0678A9947A}"/>
              </a:ext>
            </a:extLst>
          </p:cNvPr>
          <p:cNvSpPr>
            <a:spLocks noChangeAspect="1"/>
          </p:cNvSpPr>
          <p:nvPr/>
        </p:nvSpPr>
        <p:spPr>
          <a:xfrm>
            <a:off x="2682645" y="43343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7797B90-6EF0-42FD-BEA2-D13FC633DFE0}"/>
              </a:ext>
            </a:extLst>
          </p:cNvPr>
          <p:cNvSpPr>
            <a:spLocks noChangeAspect="1"/>
          </p:cNvSpPr>
          <p:nvPr/>
        </p:nvSpPr>
        <p:spPr>
          <a:xfrm>
            <a:off x="2498658" y="46149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553F99D-0083-4587-B470-735A25C5EA45}"/>
              </a:ext>
            </a:extLst>
          </p:cNvPr>
          <p:cNvSpPr>
            <a:spLocks noChangeAspect="1"/>
          </p:cNvSpPr>
          <p:nvPr/>
        </p:nvSpPr>
        <p:spPr>
          <a:xfrm>
            <a:off x="2844858" y="45188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B0EEC34-9294-4D8E-AB2B-E20DEB3B9495}"/>
              </a:ext>
            </a:extLst>
          </p:cNvPr>
          <p:cNvSpPr>
            <a:spLocks noChangeAspect="1"/>
          </p:cNvSpPr>
          <p:nvPr/>
        </p:nvSpPr>
        <p:spPr>
          <a:xfrm>
            <a:off x="2997258" y="46712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EDE8BAD-9C0A-4AE8-BBCC-34C13951B131}"/>
              </a:ext>
            </a:extLst>
          </p:cNvPr>
          <p:cNvSpPr>
            <a:spLocks noChangeAspect="1"/>
          </p:cNvSpPr>
          <p:nvPr/>
        </p:nvSpPr>
        <p:spPr>
          <a:xfrm>
            <a:off x="3277373" y="4756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6BF3233-7DC8-477E-B965-590F74A651DD}"/>
              </a:ext>
            </a:extLst>
          </p:cNvPr>
          <p:cNvSpPr>
            <a:spLocks noChangeAspect="1"/>
          </p:cNvSpPr>
          <p:nvPr/>
        </p:nvSpPr>
        <p:spPr>
          <a:xfrm>
            <a:off x="3302058" y="49760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1CFEB85-AFB4-4548-8062-7A9E5AD9EAA3}"/>
              </a:ext>
            </a:extLst>
          </p:cNvPr>
          <p:cNvSpPr>
            <a:spLocks noChangeAspect="1"/>
          </p:cNvSpPr>
          <p:nvPr/>
        </p:nvSpPr>
        <p:spPr>
          <a:xfrm>
            <a:off x="3225472" y="56792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1001B61-B1A4-494D-9498-2C9F87F42CD8}"/>
              </a:ext>
            </a:extLst>
          </p:cNvPr>
          <p:cNvSpPr>
            <a:spLocks noChangeAspect="1"/>
          </p:cNvSpPr>
          <p:nvPr/>
        </p:nvSpPr>
        <p:spPr>
          <a:xfrm>
            <a:off x="3606858" y="52808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E4D2B220-2C8D-4F74-9E55-7FAC7B6D8976}"/>
              </a:ext>
            </a:extLst>
          </p:cNvPr>
          <p:cNvSpPr>
            <a:spLocks noChangeAspect="1"/>
          </p:cNvSpPr>
          <p:nvPr/>
        </p:nvSpPr>
        <p:spPr>
          <a:xfrm>
            <a:off x="3667499" y="45143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E2D2F24D-C887-41D7-8C06-A962A12AF47E}"/>
              </a:ext>
            </a:extLst>
          </p:cNvPr>
          <p:cNvSpPr>
            <a:spLocks noChangeAspect="1"/>
          </p:cNvSpPr>
          <p:nvPr/>
        </p:nvSpPr>
        <p:spPr>
          <a:xfrm>
            <a:off x="2246143" y="43664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4A46BD2-45FF-4D86-ADCD-008492A745A9}"/>
              </a:ext>
            </a:extLst>
          </p:cNvPr>
          <p:cNvSpPr>
            <a:spLocks noChangeAspect="1"/>
          </p:cNvSpPr>
          <p:nvPr/>
        </p:nvSpPr>
        <p:spPr>
          <a:xfrm>
            <a:off x="2267529" y="48105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F3552AF-8E77-470C-AEAE-7703D92D5BF0}"/>
              </a:ext>
            </a:extLst>
          </p:cNvPr>
          <p:cNvSpPr>
            <a:spLocks noChangeAspect="1"/>
          </p:cNvSpPr>
          <p:nvPr/>
        </p:nvSpPr>
        <p:spPr>
          <a:xfrm>
            <a:off x="2450058" y="51912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E2CDEBE-B8FB-4186-9729-0FC00820E4E6}"/>
              </a:ext>
            </a:extLst>
          </p:cNvPr>
          <p:cNvSpPr>
            <a:spLocks noChangeAspect="1"/>
          </p:cNvSpPr>
          <p:nvPr/>
        </p:nvSpPr>
        <p:spPr>
          <a:xfrm>
            <a:off x="2703343" y="48236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7AD4348-4BA7-4C91-A734-97039B939437}"/>
              </a:ext>
            </a:extLst>
          </p:cNvPr>
          <p:cNvSpPr>
            <a:spLocks noChangeAspect="1"/>
          </p:cNvSpPr>
          <p:nvPr/>
        </p:nvSpPr>
        <p:spPr>
          <a:xfrm>
            <a:off x="2420701" y="57451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82B38488-9299-4472-9692-C751A03DC866}"/>
              </a:ext>
            </a:extLst>
          </p:cNvPr>
          <p:cNvSpPr>
            <a:spLocks noChangeAspect="1"/>
          </p:cNvSpPr>
          <p:nvPr/>
        </p:nvSpPr>
        <p:spPr>
          <a:xfrm>
            <a:off x="3008143" y="51284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031B13C4-32AD-4B41-AB48-D5D995E01A8B}"/>
              </a:ext>
            </a:extLst>
          </p:cNvPr>
          <p:cNvSpPr>
            <a:spLocks noChangeAspect="1"/>
          </p:cNvSpPr>
          <p:nvPr/>
        </p:nvSpPr>
        <p:spPr>
          <a:xfrm>
            <a:off x="3402943" y="44978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1898AC98-2940-4178-B5DB-3E7A41B64CEC}"/>
              </a:ext>
            </a:extLst>
          </p:cNvPr>
          <p:cNvSpPr>
            <a:spLocks noChangeAspect="1"/>
          </p:cNvSpPr>
          <p:nvPr/>
        </p:nvSpPr>
        <p:spPr>
          <a:xfrm>
            <a:off x="3312943" y="54332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7A0B81F-70F3-4352-A695-B326834BDED9}"/>
              </a:ext>
            </a:extLst>
          </p:cNvPr>
          <p:cNvSpPr>
            <a:spLocks noChangeAspect="1"/>
          </p:cNvSpPr>
          <p:nvPr/>
        </p:nvSpPr>
        <p:spPr>
          <a:xfrm>
            <a:off x="3465343" y="55856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C455D58A-E4AD-4F99-8DFD-EF7DD15FFF76}"/>
              </a:ext>
            </a:extLst>
          </p:cNvPr>
          <p:cNvSpPr>
            <a:spLocks noChangeAspect="1"/>
          </p:cNvSpPr>
          <p:nvPr/>
        </p:nvSpPr>
        <p:spPr>
          <a:xfrm>
            <a:off x="2376387" y="41157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00480F6-CBC8-45DE-BCBD-BF72995A4288}"/>
              </a:ext>
            </a:extLst>
          </p:cNvPr>
          <p:cNvSpPr>
            <a:spLocks noChangeAspect="1"/>
          </p:cNvSpPr>
          <p:nvPr/>
        </p:nvSpPr>
        <p:spPr>
          <a:xfrm>
            <a:off x="2844858" y="45188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D220AFF5-524A-4C80-9645-5F248915B019}"/>
              </a:ext>
            </a:extLst>
          </p:cNvPr>
          <p:cNvSpPr>
            <a:spLocks noChangeAspect="1"/>
          </p:cNvSpPr>
          <p:nvPr/>
        </p:nvSpPr>
        <p:spPr>
          <a:xfrm>
            <a:off x="2577387" y="54220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A9B1A82-0906-4354-98E4-0296E06F5E72}"/>
              </a:ext>
            </a:extLst>
          </p:cNvPr>
          <p:cNvSpPr>
            <a:spLocks noChangeAspect="1"/>
          </p:cNvSpPr>
          <p:nvPr/>
        </p:nvSpPr>
        <p:spPr>
          <a:xfrm>
            <a:off x="3291364" y="59887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841882F-7867-4FDC-88C0-9004A42D3A93}"/>
              </a:ext>
            </a:extLst>
          </p:cNvPr>
          <p:cNvSpPr>
            <a:spLocks noChangeAspect="1"/>
          </p:cNvSpPr>
          <p:nvPr/>
        </p:nvSpPr>
        <p:spPr>
          <a:xfrm>
            <a:off x="2997258" y="54558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B300BF27-54C1-461D-81F9-1A632451323B}"/>
              </a:ext>
            </a:extLst>
          </p:cNvPr>
          <p:cNvSpPr>
            <a:spLocks noChangeAspect="1"/>
          </p:cNvSpPr>
          <p:nvPr/>
        </p:nvSpPr>
        <p:spPr>
          <a:xfrm>
            <a:off x="2811429" y="53567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30D0249-AE67-4235-B7A8-4AB4C8BB8542}"/>
              </a:ext>
            </a:extLst>
          </p:cNvPr>
          <p:cNvSpPr>
            <a:spLocks noChangeAspect="1"/>
          </p:cNvSpPr>
          <p:nvPr/>
        </p:nvSpPr>
        <p:spPr>
          <a:xfrm>
            <a:off x="3250543" y="52359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59EFBB7-8764-4DFE-8D67-C325DB7639C0}"/>
              </a:ext>
            </a:extLst>
          </p:cNvPr>
          <p:cNvSpPr>
            <a:spLocks noChangeAspect="1"/>
          </p:cNvSpPr>
          <p:nvPr/>
        </p:nvSpPr>
        <p:spPr>
          <a:xfrm>
            <a:off x="2540058" y="60337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F74FC7F-D85B-4214-9B36-60FFE18EA9FD}"/>
              </a:ext>
            </a:extLst>
          </p:cNvPr>
          <p:cNvSpPr>
            <a:spLocks noChangeAspect="1"/>
          </p:cNvSpPr>
          <p:nvPr/>
        </p:nvSpPr>
        <p:spPr>
          <a:xfrm>
            <a:off x="2907258" y="60265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C9A7F1B-FB58-4189-A45B-736C55156753}"/>
              </a:ext>
            </a:extLst>
          </p:cNvPr>
          <p:cNvSpPr>
            <a:spLocks noChangeAspect="1"/>
          </p:cNvSpPr>
          <p:nvPr/>
        </p:nvSpPr>
        <p:spPr>
          <a:xfrm>
            <a:off x="2969658" y="42031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58E118D-EF81-4F15-B99D-D1F06BCB9C7D}"/>
              </a:ext>
            </a:extLst>
          </p:cNvPr>
          <p:cNvSpPr>
            <a:spLocks noChangeAspect="1"/>
          </p:cNvSpPr>
          <p:nvPr/>
        </p:nvSpPr>
        <p:spPr>
          <a:xfrm>
            <a:off x="2616259" y="51527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0CACBB25-E876-4307-B0D3-E4443FEC7B92}"/>
              </a:ext>
            </a:extLst>
          </p:cNvPr>
          <p:cNvSpPr>
            <a:spLocks noChangeAspect="1"/>
          </p:cNvSpPr>
          <p:nvPr/>
        </p:nvSpPr>
        <p:spPr>
          <a:xfrm>
            <a:off x="2986373" y="57489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E726345-CBB5-4593-9139-7A2E4D886F39}"/>
              </a:ext>
            </a:extLst>
          </p:cNvPr>
          <p:cNvSpPr>
            <a:spLocks noChangeAspect="1"/>
          </p:cNvSpPr>
          <p:nvPr/>
        </p:nvSpPr>
        <p:spPr>
          <a:xfrm>
            <a:off x="2757387" y="56110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CE636308-B820-4FC9-9AB8-396BC811194B}"/>
              </a:ext>
            </a:extLst>
          </p:cNvPr>
          <p:cNvSpPr>
            <a:spLocks noChangeAspect="1"/>
          </p:cNvSpPr>
          <p:nvPr/>
        </p:nvSpPr>
        <p:spPr>
          <a:xfrm>
            <a:off x="3138387" y="44752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30C69217-4DAB-460C-9E99-CF6E3D2D7620}"/>
              </a:ext>
            </a:extLst>
          </p:cNvPr>
          <p:cNvSpPr>
            <a:spLocks noChangeAspect="1"/>
          </p:cNvSpPr>
          <p:nvPr/>
        </p:nvSpPr>
        <p:spPr>
          <a:xfrm>
            <a:off x="3606858" y="56894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6F43F14E-BAC4-4174-9E44-C3BBC4954B21}"/>
              </a:ext>
            </a:extLst>
          </p:cNvPr>
          <p:cNvSpPr>
            <a:spLocks noChangeAspect="1"/>
          </p:cNvSpPr>
          <p:nvPr/>
        </p:nvSpPr>
        <p:spPr>
          <a:xfrm>
            <a:off x="2757387" y="60961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A4F5F807-A4AD-4440-BA86-A8C195703A61}"/>
              </a:ext>
            </a:extLst>
          </p:cNvPr>
          <p:cNvSpPr>
            <a:spLocks noChangeAspect="1"/>
          </p:cNvSpPr>
          <p:nvPr/>
        </p:nvSpPr>
        <p:spPr>
          <a:xfrm>
            <a:off x="3566230" y="41676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8E12C36F-A376-4BB0-B24E-CDECEA4EB361}"/>
              </a:ext>
            </a:extLst>
          </p:cNvPr>
          <p:cNvSpPr>
            <a:spLocks noChangeAspect="1"/>
          </p:cNvSpPr>
          <p:nvPr/>
        </p:nvSpPr>
        <p:spPr>
          <a:xfrm>
            <a:off x="2643858" y="58418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87BA0E8A-0B73-491D-93E6-5A29C789B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59472" b="59111"/>
          <a:stretch/>
        </p:blipFill>
        <p:spPr>
          <a:xfrm>
            <a:off x="7410644" y="3393758"/>
            <a:ext cx="2976472" cy="3130719"/>
          </a:xfrm>
          <a:prstGeom prst="rect">
            <a:avLst/>
          </a:prstGeom>
        </p:spPr>
      </p:pic>
      <p:sp>
        <p:nvSpPr>
          <p:cNvPr id="87" name="椭圆 86">
            <a:extLst>
              <a:ext uri="{FF2B5EF4-FFF2-40B4-BE49-F238E27FC236}">
                <a16:creationId xmlns:a16="http://schemas.microsoft.com/office/drawing/2014/main" id="{F88FFE51-5D2D-4318-84EB-087797A837E8}"/>
              </a:ext>
            </a:extLst>
          </p:cNvPr>
          <p:cNvSpPr>
            <a:spLocks noChangeAspect="1"/>
          </p:cNvSpPr>
          <p:nvPr/>
        </p:nvSpPr>
        <p:spPr>
          <a:xfrm>
            <a:off x="9508673" y="480166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6602E9A-451A-4058-A32A-2D092FE112A1}"/>
              </a:ext>
            </a:extLst>
          </p:cNvPr>
          <p:cNvSpPr>
            <a:spLocks noChangeAspect="1"/>
          </p:cNvSpPr>
          <p:nvPr/>
        </p:nvSpPr>
        <p:spPr>
          <a:xfrm>
            <a:off x="9533358" y="50215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204BB49-64CC-4C01-9935-05C2E1826BEC}"/>
              </a:ext>
            </a:extLst>
          </p:cNvPr>
          <p:cNvSpPr>
            <a:spLocks noChangeAspect="1"/>
          </p:cNvSpPr>
          <p:nvPr/>
        </p:nvSpPr>
        <p:spPr>
          <a:xfrm>
            <a:off x="9838158" y="53263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79242C88-6D0C-4075-8712-473866345751}"/>
              </a:ext>
            </a:extLst>
          </p:cNvPr>
          <p:cNvSpPr>
            <a:spLocks noChangeAspect="1"/>
          </p:cNvSpPr>
          <p:nvPr/>
        </p:nvSpPr>
        <p:spPr>
          <a:xfrm>
            <a:off x="9898799" y="45598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7C5D4D4E-6D49-4392-A718-1E73C9430B9B}"/>
              </a:ext>
            </a:extLst>
          </p:cNvPr>
          <p:cNvSpPr>
            <a:spLocks noChangeAspect="1"/>
          </p:cNvSpPr>
          <p:nvPr/>
        </p:nvSpPr>
        <p:spPr>
          <a:xfrm>
            <a:off x="8477443" y="44119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2CA3D725-BD52-4FDE-A4B1-882C4AA286CB}"/>
              </a:ext>
            </a:extLst>
          </p:cNvPr>
          <p:cNvSpPr>
            <a:spLocks noChangeAspect="1"/>
          </p:cNvSpPr>
          <p:nvPr/>
        </p:nvSpPr>
        <p:spPr>
          <a:xfrm>
            <a:off x="8498829" y="48560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780E7E2E-8E6B-4E14-8971-ED55919BE61B}"/>
              </a:ext>
            </a:extLst>
          </p:cNvPr>
          <p:cNvSpPr>
            <a:spLocks noChangeAspect="1"/>
          </p:cNvSpPr>
          <p:nvPr/>
        </p:nvSpPr>
        <p:spPr>
          <a:xfrm>
            <a:off x="8681358" y="523668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D0D96000-3FAC-4859-81B4-19AFD36BFF30}"/>
              </a:ext>
            </a:extLst>
          </p:cNvPr>
          <p:cNvSpPr>
            <a:spLocks noChangeAspect="1"/>
          </p:cNvSpPr>
          <p:nvPr/>
        </p:nvSpPr>
        <p:spPr>
          <a:xfrm>
            <a:off x="8652001" y="57905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48B00B1A-FA12-4553-AAD4-08057E6F8732}"/>
              </a:ext>
            </a:extLst>
          </p:cNvPr>
          <p:cNvSpPr>
            <a:spLocks noChangeAspect="1"/>
          </p:cNvSpPr>
          <p:nvPr/>
        </p:nvSpPr>
        <p:spPr>
          <a:xfrm>
            <a:off x="9634243" y="45432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0931B4BC-48C3-4764-8344-903638532CF8}"/>
              </a:ext>
            </a:extLst>
          </p:cNvPr>
          <p:cNvSpPr>
            <a:spLocks noChangeAspect="1"/>
          </p:cNvSpPr>
          <p:nvPr/>
        </p:nvSpPr>
        <p:spPr>
          <a:xfrm>
            <a:off x="8607687" y="416116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F17E2D8D-9E03-4571-BB7F-B067BDADEBA4}"/>
              </a:ext>
            </a:extLst>
          </p:cNvPr>
          <p:cNvSpPr>
            <a:spLocks noChangeAspect="1"/>
          </p:cNvSpPr>
          <p:nvPr/>
        </p:nvSpPr>
        <p:spPr>
          <a:xfrm>
            <a:off x="9522664" y="60342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65DFDED2-F226-497E-B714-F20709B29D73}"/>
              </a:ext>
            </a:extLst>
          </p:cNvPr>
          <p:cNvSpPr>
            <a:spLocks noChangeAspect="1"/>
          </p:cNvSpPr>
          <p:nvPr/>
        </p:nvSpPr>
        <p:spPr>
          <a:xfrm>
            <a:off x="8771358" y="60792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26A481B6-2FD0-4019-896F-0933E2F1C92D}"/>
              </a:ext>
            </a:extLst>
          </p:cNvPr>
          <p:cNvSpPr>
            <a:spLocks noChangeAspect="1"/>
          </p:cNvSpPr>
          <p:nvPr/>
        </p:nvSpPr>
        <p:spPr>
          <a:xfrm>
            <a:off x="9138558" y="60719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2781D7DF-A7A5-4212-80E3-813274EC0D53}"/>
              </a:ext>
            </a:extLst>
          </p:cNvPr>
          <p:cNvSpPr>
            <a:spLocks noChangeAspect="1"/>
          </p:cNvSpPr>
          <p:nvPr/>
        </p:nvSpPr>
        <p:spPr>
          <a:xfrm>
            <a:off x="9200958" y="42486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3D06D804-8D3C-43D0-8DD5-70418B522DAC}"/>
              </a:ext>
            </a:extLst>
          </p:cNvPr>
          <p:cNvSpPr>
            <a:spLocks noChangeAspect="1"/>
          </p:cNvSpPr>
          <p:nvPr/>
        </p:nvSpPr>
        <p:spPr>
          <a:xfrm>
            <a:off x="9838158" y="57348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73D647F5-E44D-4C5C-8201-F34B88786181}"/>
              </a:ext>
            </a:extLst>
          </p:cNvPr>
          <p:cNvSpPr>
            <a:spLocks noChangeAspect="1"/>
          </p:cNvSpPr>
          <p:nvPr/>
        </p:nvSpPr>
        <p:spPr>
          <a:xfrm>
            <a:off x="8988687" y="61415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C53B9F39-0970-43D8-8656-23A40791B516}"/>
              </a:ext>
            </a:extLst>
          </p:cNvPr>
          <p:cNvSpPr>
            <a:spLocks noChangeAspect="1"/>
          </p:cNvSpPr>
          <p:nvPr/>
        </p:nvSpPr>
        <p:spPr>
          <a:xfrm>
            <a:off x="9797530" y="421306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BC3D7621-0E00-43D4-8F43-8BD9395E040F}"/>
              </a:ext>
            </a:extLst>
          </p:cNvPr>
          <p:cNvSpPr>
            <a:spLocks noChangeAspect="1"/>
          </p:cNvSpPr>
          <p:nvPr/>
        </p:nvSpPr>
        <p:spPr>
          <a:xfrm>
            <a:off x="8869331" y="41543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0BF92DC-AC8F-47FF-ADE8-F5197E707260}"/>
              </a:ext>
            </a:extLst>
          </p:cNvPr>
          <p:cNvSpPr txBox="1"/>
          <p:nvPr/>
        </p:nvSpPr>
        <p:spPr>
          <a:xfrm>
            <a:off x="805205" y="374957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(1)</a:t>
            </a:r>
            <a:endParaRPr lang="zh-CN" altLang="en-US" b="1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F0F972A-CDA5-4B3A-A6FC-F7F92C03B563}"/>
              </a:ext>
            </a:extLst>
          </p:cNvPr>
          <p:cNvSpPr txBox="1"/>
          <p:nvPr/>
        </p:nvSpPr>
        <p:spPr>
          <a:xfrm>
            <a:off x="6781800" y="37463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(2)</a:t>
            </a:r>
            <a:endParaRPr lang="zh-CN" altLang="en-US" b="1" dirty="0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2AE9C0CD-A456-4B2A-AD4E-9CA4C55A3676}"/>
              </a:ext>
            </a:extLst>
          </p:cNvPr>
          <p:cNvSpPr/>
          <p:nvPr/>
        </p:nvSpPr>
        <p:spPr>
          <a:xfrm>
            <a:off x="2203938" y="4115700"/>
            <a:ext cx="1697381" cy="2186915"/>
          </a:xfrm>
          <a:custGeom>
            <a:avLst/>
            <a:gdLst>
              <a:gd name="connsiteX0" fmla="*/ 1494143 w 1507343"/>
              <a:gd name="connsiteY0" fmla="*/ 441137 h 2031038"/>
              <a:gd name="connsiteX1" fmla="*/ 1385286 w 1507343"/>
              <a:gd name="connsiteY1" fmla="*/ 71023 h 2031038"/>
              <a:gd name="connsiteX2" fmla="*/ 764800 w 1507343"/>
              <a:gd name="connsiteY2" fmla="*/ 114566 h 2031038"/>
              <a:gd name="connsiteX3" fmla="*/ 133429 w 1507343"/>
              <a:gd name="connsiteY3" fmla="*/ 5709 h 2031038"/>
              <a:gd name="connsiteX4" fmla="*/ 2800 w 1507343"/>
              <a:gd name="connsiteY4" fmla="*/ 321394 h 2031038"/>
              <a:gd name="connsiteX5" fmla="*/ 57229 w 1507343"/>
              <a:gd name="connsiteY5" fmla="*/ 800366 h 2031038"/>
              <a:gd name="connsiteX6" fmla="*/ 209629 w 1507343"/>
              <a:gd name="connsiteY6" fmla="*/ 1671223 h 2031038"/>
              <a:gd name="connsiteX7" fmla="*/ 340257 w 1507343"/>
              <a:gd name="connsiteY7" fmla="*/ 1943366 h 2031038"/>
              <a:gd name="connsiteX8" fmla="*/ 590629 w 1507343"/>
              <a:gd name="connsiteY8" fmla="*/ 2030451 h 2031038"/>
              <a:gd name="connsiteX9" fmla="*/ 743029 w 1507343"/>
              <a:gd name="connsiteY9" fmla="*/ 1910709 h 2031038"/>
              <a:gd name="connsiteX10" fmla="*/ 1134915 w 1507343"/>
              <a:gd name="connsiteY10" fmla="*/ 1932480 h 2031038"/>
              <a:gd name="connsiteX11" fmla="*/ 1428829 w 1507343"/>
              <a:gd name="connsiteY11" fmla="*/ 1584137 h 2031038"/>
              <a:gd name="connsiteX12" fmla="*/ 1439715 w 1507343"/>
              <a:gd name="connsiteY12" fmla="*/ 1235794 h 2031038"/>
              <a:gd name="connsiteX13" fmla="*/ 1134915 w 1507343"/>
              <a:gd name="connsiteY13" fmla="*/ 876566 h 2031038"/>
              <a:gd name="connsiteX14" fmla="*/ 1113143 w 1507343"/>
              <a:gd name="connsiteY14" fmla="*/ 647966 h 2031038"/>
              <a:gd name="connsiteX15" fmla="*/ 1200229 w 1507343"/>
              <a:gd name="connsiteY15" fmla="*/ 354051 h 2031038"/>
              <a:gd name="connsiteX16" fmla="*/ 1494143 w 1507343"/>
              <a:gd name="connsiteY16" fmla="*/ 441137 h 2031038"/>
              <a:gd name="connsiteX0" fmla="*/ 1419198 w 1472063"/>
              <a:gd name="connsiteY0" fmla="*/ 532125 h 2031038"/>
              <a:gd name="connsiteX1" fmla="*/ 1385286 w 1472063"/>
              <a:gd name="connsiteY1" fmla="*/ 71023 h 2031038"/>
              <a:gd name="connsiteX2" fmla="*/ 764800 w 1472063"/>
              <a:gd name="connsiteY2" fmla="*/ 114566 h 2031038"/>
              <a:gd name="connsiteX3" fmla="*/ 133429 w 1472063"/>
              <a:gd name="connsiteY3" fmla="*/ 5709 h 2031038"/>
              <a:gd name="connsiteX4" fmla="*/ 2800 w 1472063"/>
              <a:gd name="connsiteY4" fmla="*/ 321394 h 2031038"/>
              <a:gd name="connsiteX5" fmla="*/ 57229 w 1472063"/>
              <a:gd name="connsiteY5" fmla="*/ 800366 h 2031038"/>
              <a:gd name="connsiteX6" fmla="*/ 209629 w 1472063"/>
              <a:gd name="connsiteY6" fmla="*/ 1671223 h 2031038"/>
              <a:gd name="connsiteX7" fmla="*/ 340257 w 1472063"/>
              <a:gd name="connsiteY7" fmla="*/ 1943366 h 2031038"/>
              <a:gd name="connsiteX8" fmla="*/ 590629 w 1472063"/>
              <a:gd name="connsiteY8" fmla="*/ 2030451 h 2031038"/>
              <a:gd name="connsiteX9" fmla="*/ 743029 w 1472063"/>
              <a:gd name="connsiteY9" fmla="*/ 1910709 h 2031038"/>
              <a:gd name="connsiteX10" fmla="*/ 1134915 w 1472063"/>
              <a:gd name="connsiteY10" fmla="*/ 1932480 h 2031038"/>
              <a:gd name="connsiteX11" fmla="*/ 1428829 w 1472063"/>
              <a:gd name="connsiteY11" fmla="*/ 1584137 h 2031038"/>
              <a:gd name="connsiteX12" fmla="*/ 1439715 w 1472063"/>
              <a:gd name="connsiteY12" fmla="*/ 1235794 h 2031038"/>
              <a:gd name="connsiteX13" fmla="*/ 1134915 w 1472063"/>
              <a:gd name="connsiteY13" fmla="*/ 876566 h 2031038"/>
              <a:gd name="connsiteX14" fmla="*/ 1113143 w 1472063"/>
              <a:gd name="connsiteY14" fmla="*/ 647966 h 2031038"/>
              <a:gd name="connsiteX15" fmla="*/ 1200229 w 1472063"/>
              <a:gd name="connsiteY15" fmla="*/ 354051 h 2031038"/>
              <a:gd name="connsiteX16" fmla="*/ 1419198 w 1472063"/>
              <a:gd name="connsiteY16" fmla="*/ 532125 h 2031038"/>
              <a:gd name="connsiteX0" fmla="*/ 1419198 w 1472063"/>
              <a:gd name="connsiteY0" fmla="*/ 532125 h 2031038"/>
              <a:gd name="connsiteX1" fmla="*/ 1385286 w 1472063"/>
              <a:gd name="connsiteY1" fmla="*/ 71023 h 2031038"/>
              <a:gd name="connsiteX2" fmla="*/ 764800 w 1472063"/>
              <a:gd name="connsiteY2" fmla="*/ 114566 h 2031038"/>
              <a:gd name="connsiteX3" fmla="*/ 133429 w 1472063"/>
              <a:gd name="connsiteY3" fmla="*/ 5709 h 2031038"/>
              <a:gd name="connsiteX4" fmla="*/ 2800 w 1472063"/>
              <a:gd name="connsiteY4" fmla="*/ 321394 h 2031038"/>
              <a:gd name="connsiteX5" fmla="*/ 57229 w 1472063"/>
              <a:gd name="connsiteY5" fmla="*/ 800366 h 2031038"/>
              <a:gd name="connsiteX6" fmla="*/ 209629 w 1472063"/>
              <a:gd name="connsiteY6" fmla="*/ 1671223 h 2031038"/>
              <a:gd name="connsiteX7" fmla="*/ 340257 w 1472063"/>
              <a:gd name="connsiteY7" fmla="*/ 1943366 h 2031038"/>
              <a:gd name="connsiteX8" fmla="*/ 590629 w 1472063"/>
              <a:gd name="connsiteY8" fmla="*/ 2030451 h 2031038"/>
              <a:gd name="connsiteX9" fmla="*/ 743029 w 1472063"/>
              <a:gd name="connsiteY9" fmla="*/ 1910709 h 2031038"/>
              <a:gd name="connsiteX10" fmla="*/ 1134915 w 1472063"/>
              <a:gd name="connsiteY10" fmla="*/ 1932480 h 2031038"/>
              <a:gd name="connsiteX11" fmla="*/ 1428829 w 1472063"/>
              <a:gd name="connsiteY11" fmla="*/ 1584137 h 2031038"/>
              <a:gd name="connsiteX12" fmla="*/ 1439715 w 1472063"/>
              <a:gd name="connsiteY12" fmla="*/ 1235794 h 2031038"/>
              <a:gd name="connsiteX13" fmla="*/ 1134915 w 1472063"/>
              <a:gd name="connsiteY13" fmla="*/ 876566 h 2031038"/>
              <a:gd name="connsiteX14" fmla="*/ 1113143 w 1472063"/>
              <a:gd name="connsiteY14" fmla="*/ 647966 h 2031038"/>
              <a:gd name="connsiteX15" fmla="*/ 1200229 w 1472063"/>
              <a:gd name="connsiteY15" fmla="*/ 546137 h 2031038"/>
              <a:gd name="connsiteX16" fmla="*/ 1419198 w 1472063"/>
              <a:gd name="connsiteY16" fmla="*/ 532125 h 2031038"/>
              <a:gd name="connsiteX0" fmla="*/ 1419198 w 1473120"/>
              <a:gd name="connsiteY0" fmla="*/ 532125 h 2031038"/>
              <a:gd name="connsiteX1" fmla="*/ 1385286 w 1473120"/>
              <a:gd name="connsiteY1" fmla="*/ 71023 h 2031038"/>
              <a:gd name="connsiteX2" fmla="*/ 764800 w 1473120"/>
              <a:gd name="connsiteY2" fmla="*/ 114566 h 2031038"/>
              <a:gd name="connsiteX3" fmla="*/ 133429 w 1473120"/>
              <a:gd name="connsiteY3" fmla="*/ 5709 h 2031038"/>
              <a:gd name="connsiteX4" fmla="*/ 2800 w 1473120"/>
              <a:gd name="connsiteY4" fmla="*/ 321394 h 2031038"/>
              <a:gd name="connsiteX5" fmla="*/ 57229 w 1473120"/>
              <a:gd name="connsiteY5" fmla="*/ 800366 h 2031038"/>
              <a:gd name="connsiteX6" fmla="*/ 209629 w 1473120"/>
              <a:gd name="connsiteY6" fmla="*/ 1671223 h 2031038"/>
              <a:gd name="connsiteX7" fmla="*/ 340257 w 1473120"/>
              <a:gd name="connsiteY7" fmla="*/ 1943366 h 2031038"/>
              <a:gd name="connsiteX8" fmla="*/ 590629 w 1473120"/>
              <a:gd name="connsiteY8" fmla="*/ 2030451 h 2031038"/>
              <a:gd name="connsiteX9" fmla="*/ 743029 w 1473120"/>
              <a:gd name="connsiteY9" fmla="*/ 1910709 h 2031038"/>
              <a:gd name="connsiteX10" fmla="*/ 1116179 w 1473120"/>
              <a:gd name="connsiteY10" fmla="*/ 1871821 h 2031038"/>
              <a:gd name="connsiteX11" fmla="*/ 1428829 w 1473120"/>
              <a:gd name="connsiteY11" fmla="*/ 1584137 h 2031038"/>
              <a:gd name="connsiteX12" fmla="*/ 1439715 w 1473120"/>
              <a:gd name="connsiteY12" fmla="*/ 1235794 h 2031038"/>
              <a:gd name="connsiteX13" fmla="*/ 1134915 w 1473120"/>
              <a:gd name="connsiteY13" fmla="*/ 876566 h 2031038"/>
              <a:gd name="connsiteX14" fmla="*/ 1113143 w 1473120"/>
              <a:gd name="connsiteY14" fmla="*/ 647966 h 2031038"/>
              <a:gd name="connsiteX15" fmla="*/ 1200229 w 1473120"/>
              <a:gd name="connsiteY15" fmla="*/ 546137 h 2031038"/>
              <a:gd name="connsiteX16" fmla="*/ 1419198 w 1473120"/>
              <a:gd name="connsiteY16" fmla="*/ 532125 h 2031038"/>
              <a:gd name="connsiteX0" fmla="*/ 1419198 w 1454779"/>
              <a:gd name="connsiteY0" fmla="*/ 532125 h 2031038"/>
              <a:gd name="connsiteX1" fmla="*/ 1385286 w 1454779"/>
              <a:gd name="connsiteY1" fmla="*/ 71023 h 2031038"/>
              <a:gd name="connsiteX2" fmla="*/ 764800 w 1454779"/>
              <a:gd name="connsiteY2" fmla="*/ 114566 h 2031038"/>
              <a:gd name="connsiteX3" fmla="*/ 133429 w 1454779"/>
              <a:gd name="connsiteY3" fmla="*/ 5709 h 2031038"/>
              <a:gd name="connsiteX4" fmla="*/ 2800 w 1454779"/>
              <a:gd name="connsiteY4" fmla="*/ 321394 h 2031038"/>
              <a:gd name="connsiteX5" fmla="*/ 57229 w 1454779"/>
              <a:gd name="connsiteY5" fmla="*/ 800366 h 2031038"/>
              <a:gd name="connsiteX6" fmla="*/ 209629 w 1454779"/>
              <a:gd name="connsiteY6" fmla="*/ 1671223 h 2031038"/>
              <a:gd name="connsiteX7" fmla="*/ 340257 w 1454779"/>
              <a:gd name="connsiteY7" fmla="*/ 1943366 h 2031038"/>
              <a:gd name="connsiteX8" fmla="*/ 590629 w 1454779"/>
              <a:gd name="connsiteY8" fmla="*/ 2030451 h 2031038"/>
              <a:gd name="connsiteX9" fmla="*/ 743029 w 1454779"/>
              <a:gd name="connsiteY9" fmla="*/ 1910709 h 2031038"/>
              <a:gd name="connsiteX10" fmla="*/ 1116179 w 1454779"/>
              <a:gd name="connsiteY10" fmla="*/ 1871821 h 2031038"/>
              <a:gd name="connsiteX11" fmla="*/ 1353884 w 1454779"/>
              <a:gd name="connsiteY11" fmla="*/ 1665015 h 2031038"/>
              <a:gd name="connsiteX12" fmla="*/ 1439715 w 1454779"/>
              <a:gd name="connsiteY12" fmla="*/ 1235794 h 2031038"/>
              <a:gd name="connsiteX13" fmla="*/ 1134915 w 1454779"/>
              <a:gd name="connsiteY13" fmla="*/ 876566 h 2031038"/>
              <a:gd name="connsiteX14" fmla="*/ 1113143 w 1454779"/>
              <a:gd name="connsiteY14" fmla="*/ 647966 h 2031038"/>
              <a:gd name="connsiteX15" fmla="*/ 1200229 w 1454779"/>
              <a:gd name="connsiteY15" fmla="*/ 546137 h 2031038"/>
              <a:gd name="connsiteX16" fmla="*/ 1419198 w 1454779"/>
              <a:gd name="connsiteY16" fmla="*/ 532125 h 2031038"/>
              <a:gd name="connsiteX0" fmla="*/ 1419263 w 1454844"/>
              <a:gd name="connsiteY0" fmla="*/ 532125 h 2031038"/>
              <a:gd name="connsiteX1" fmla="*/ 1385351 w 1454844"/>
              <a:gd name="connsiteY1" fmla="*/ 71023 h 2031038"/>
              <a:gd name="connsiteX2" fmla="*/ 764865 w 1454844"/>
              <a:gd name="connsiteY2" fmla="*/ 114566 h 2031038"/>
              <a:gd name="connsiteX3" fmla="*/ 133494 w 1454844"/>
              <a:gd name="connsiteY3" fmla="*/ 5709 h 2031038"/>
              <a:gd name="connsiteX4" fmla="*/ 2865 w 1454844"/>
              <a:gd name="connsiteY4" fmla="*/ 321394 h 2031038"/>
              <a:gd name="connsiteX5" fmla="*/ 197816 w 1454844"/>
              <a:gd name="connsiteY5" fmla="*/ 1103660 h 2031038"/>
              <a:gd name="connsiteX6" fmla="*/ 209694 w 1454844"/>
              <a:gd name="connsiteY6" fmla="*/ 1671223 h 2031038"/>
              <a:gd name="connsiteX7" fmla="*/ 340322 w 1454844"/>
              <a:gd name="connsiteY7" fmla="*/ 1943366 h 2031038"/>
              <a:gd name="connsiteX8" fmla="*/ 590694 w 1454844"/>
              <a:gd name="connsiteY8" fmla="*/ 2030451 h 2031038"/>
              <a:gd name="connsiteX9" fmla="*/ 743094 w 1454844"/>
              <a:gd name="connsiteY9" fmla="*/ 1910709 h 2031038"/>
              <a:gd name="connsiteX10" fmla="*/ 1116244 w 1454844"/>
              <a:gd name="connsiteY10" fmla="*/ 1871821 h 2031038"/>
              <a:gd name="connsiteX11" fmla="*/ 1353949 w 1454844"/>
              <a:gd name="connsiteY11" fmla="*/ 1665015 h 2031038"/>
              <a:gd name="connsiteX12" fmla="*/ 1439780 w 1454844"/>
              <a:gd name="connsiteY12" fmla="*/ 1235794 h 2031038"/>
              <a:gd name="connsiteX13" fmla="*/ 1134980 w 1454844"/>
              <a:gd name="connsiteY13" fmla="*/ 876566 h 2031038"/>
              <a:gd name="connsiteX14" fmla="*/ 1113208 w 1454844"/>
              <a:gd name="connsiteY14" fmla="*/ 647966 h 2031038"/>
              <a:gd name="connsiteX15" fmla="*/ 1200294 w 1454844"/>
              <a:gd name="connsiteY15" fmla="*/ 546137 h 2031038"/>
              <a:gd name="connsiteX16" fmla="*/ 1419263 w 1454844"/>
              <a:gd name="connsiteY16" fmla="*/ 532125 h 2031038"/>
              <a:gd name="connsiteX0" fmla="*/ 1425169 w 1460750"/>
              <a:gd name="connsiteY0" fmla="*/ 532125 h 2031038"/>
              <a:gd name="connsiteX1" fmla="*/ 1391257 w 1460750"/>
              <a:gd name="connsiteY1" fmla="*/ 71023 h 2031038"/>
              <a:gd name="connsiteX2" fmla="*/ 770771 w 1460750"/>
              <a:gd name="connsiteY2" fmla="*/ 114566 h 2031038"/>
              <a:gd name="connsiteX3" fmla="*/ 139400 w 1460750"/>
              <a:gd name="connsiteY3" fmla="*/ 5709 h 2031038"/>
              <a:gd name="connsiteX4" fmla="*/ 8771 w 1460750"/>
              <a:gd name="connsiteY4" fmla="*/ 321394 h 2031038"/>
              <a:gd name="connsiteX5" fmla="*/ 33148 w 1460750"/>
              <a:gd name="connsiteY5" fmla="*/ 807949 h 2031038"/>
              <a:gd name="connsiteX6" fmla="*/ 203722 w 1460750"/>
              <a:gd name="connsiteY6" fmla="*/ 1103660 h 2031038"/>
              <a:gd name="connsiteX7" fmla="*/ 215600 w 1460750"/>
              <a:gd name="connsiteY7" fmla="*/ 1671223 h 2031038"/>
              <a:gd name="connsiteX8" fmla="*/ 346228 w 1460750"/>
              <a:gd name="connsiteY8" fmla="*/ 1943366 h 2031038"/>
              <a:gd name="connsiteX9" fmla="*/ 596600 w 1460750"/>
              <a:gd name="connsiteY9" fmla="*/ 2030451 h 2031038"/>
              <a:gd name="connsiteX10" fmla="*/ 749000 w 1460750"/>
              <a:gd name="connsiteY10" fmla="*/ 1910709 h 2031038"/>
              <a:gd name="connsiteX11" fmla="*/ 1122150 w 1460750"/>
              <a:gd name="connsiteY11" fmla="*/ 1871821 h 2031038"/>
              <a:gd name="connsiteX12" fmla="*/ 1359855 w 1460750"/>
              <a:gd name="connsiteY12" fmla="*/ 1665015 h 2031038"/>
              <a:gd name="connsiteX13" fmla="*/ 1445686 w 1460750"/>
              <a:gd name="connsiteY13" fmla="*/ 1235794 h 2031038"/>
              <a:gd name="connsiteX14" fmla="*/ 1140886 w 1460750"/>
              <a:gd name="connsiteY14" fmla="*/ 876566 h 2031038"/>
              <a:gd name="connsiteX15" fmla="*/ 1119114 w 1460750"/>
              <a:gd name="connsiteY15" fmla="*/ 647966 h 2031038"/>
              <a:gd name="connsiteX16" fmla="*/ 1206200 w 1460750"/>
              <a:gd name="connsiteY16" fmla="*/ 546137 h 2031038"/>
              <a:gd name="connsiteX17" fmla="*/ 1425169 w 1460750"/>
              <a:gd name="connsiteY17" fmla="*/ 532125 h 203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60750" h="2031038">
                <a:moveTo>
                  <a:pt x="1425169" y="532125"/>
                </a:moveTo>
                <a:cubicBezTo>
                  <a:pt x="1456012" y="452939"/>
                  <a:pt x="1500323" y="140616"/>
                  <a:pt x="1391257" y="71023"/>
                </a:cubicBezTo>
                <a:cubicBezTo>
                  <a:pt x="1282191" y="1430"/>
                  <a:pt x="979414" y="125452"/>
                  <a:pt x="770771" y="114566"/>
                </a:cubicBezTo>
                <a:cubicBezTo>
                  <a:pt x="562128" y="103680"/>
                  <a:pt x="266400" y="-28762"/>
                  <a:pt x="139400" y="5709"/>
                </a:cubicBezTo>
                <a:cubicBezTo>
                  <a:pt x="12400" y="40180"/>
                  <a:pt x="26480" y="187687"/>
                  <a:pt x="8771" y="321394"/>
                </a:cubicBezTo>
                <a:cubicBezTo>
                  <a:pt x="-8938" y="455101"/>
                  <a:pt x="656" y="677571"/>
                  <a:pt x="33148" y="807949"/>
                </a:cubicBezTo>
                <a:cubicBezTo>
                  <a:pt x="65640" y="938327"/>
                  <a:pt x="173313" y="959781"/>
                  <a:pt x="203722" y="1103660"/>
                </a:cubicBezTo>
                <a:cubicBezTo>
                  <a:pt x="234131" y="1247539"/>
                  <a:pt x="191849" y="1531272"/>
                  <a:pt x="215600" y="1671223"/>
                </a:cubicBezTo>
                <a:cubicBezTo>
                  <a:pt x="239351" y="1811174"/>
                  <a:pt x="282728" y="1883495"/>
                  <a:pt x="346228" y="1943366"/>
                </a:cubicBezTo>
                <a:cubicBezTo>
                  <a:pt x="409728" y="2003237"/>
                  <a:pt x="529471" y="2035894"/>
                  <a:pt x="596600" y="2030451"/>
                </a:cubicBezTo>
                <a:cubicBezTo>
                  <a:pt x="663729" y="2025008"/>
                  <a:pt x="661408" y="1937147"/>
                  <a:pt x="749000" y="1910709"/>
                </a:cubicBezTo>
                <a:cubicBezTo>
                  <a:pt x="836592" y="1884271"/>
                  <a:pt x="1020341" y="1912770"/>
                  <a:pt x="1122150" y="1871821"/>
                </a:cubicBezTo>
                <a:cubicBezTo>
                  <a:pt x="1223959" y="1830872"/>
                  <a:pt x="1305932" y="1771020"/>
                  <a:pt x="1359855" y="1665015"/>
                </a:cubicBezTo>
                <a:cubicBezTo>
                  <a:pt x="1413778" y="1559010"/>
                  <a:pt x="1482181" y="1367202"/>
                  <a:pt x="1445686" y="1235794"/>
                </a:cubicBezTo>
                <a:cubicBezTo>
                  <a:pt x="1409191" y="1104386"/>
                  <a:pt x="1195315" y="974537"/>
                  <a:pt x="1140886" y="876566"/>
                </a:cubicBezTo>
                <a:cubicBezTo>
                  <a:pt x="1086457" y="778595"/>
                  <a:pt x="1108228" y="735052"/>
                  <a:pt x="1119114" y="647966"/>
                </a:cubicBezTo>
                <a:cubicBezTo>
                  <a:pt x="1130000" y="560880"/>
                  <a:pt x="1155191" y="565444"/>
                  <a:pt x="1206200" y="546137"/>
                </a:cubicBezTo>
                <a:cubicBezTo>
                  <a:pt x="1257209" y="526830"/>
                  <a:pt x="1394326" y="611311"/>
                  <a:pt x="1425169" y="53212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B73B3EE5-4083-47B8-AD89-D8A242ED66A1}"/>
              </a:ext>
            </a:extLst>
          </p:cNvPr>
          <p:cNvSpPr/>
          <p:nvPr/>
        </p:nvSpPr>
        <p:spPr>
          <a:xfrm>
            <a:off x="8565121" y="4233820"/>
            <a:ext cx="1460117" cy="2015550"/>
          </a:xfrm>
          <a:custGeom>
            <a:avLst/>
            <a:gdLst>
              <a:gd name="connsiteX0" fmla="*/ 1449736 w 1460117"/>
              <a:gd name="connsiteY0" fmla="*/ 436151 h 2015550"/>
              <a:gd name="connsiteX1" fmla="*/ 1329993 w 1460117"/>
              <a:gd name="connsiteY1" fmla="*/ 76923 h 2015550"/>
              <a:gd name="connsiteX2" fmla="*/ 665965 w 1460117"/>
              <a:gd name="connsiteY2" fmla="*/ 98694 h 2015550"/>
              <a:gd name="connsiteX3" fmla="*/ 393822 w 1460117"/>
              <a:gd name="connsiteY3" fmla="*/ 22494 h 2015550"/>
              <a:gd name="connsiteX4" fmla="*/ 110793 w 1460117"/>
              <a:gd name="connsiteY4" fmla="*/ 22494 h 2015550"/>
              <a:gd name="connsiteX5" fmla="*/ 34593 w 1460117"/>
              <a:gd name="connsiteY5" fmla="*/ 283751 h 2015550"/>
              <a:gd name="connsiteX6" fmla="*/ 12822 w 1460117"/>
              <a:gd name="connsiteY6" fmla="*/ 708294 h 2015550"/>
              <a:gd name="connsiteX7" fmla="*/ 230536 w 1460117"/>
              <a:gd name="connsiteY7" fmla="*/ 1056637 h 2015550"/>
              <a:gd name="connsiteX8" fmla="*/ 186993 w 1460117"/>
              <a:gd name="connsiteY8" fmla="*/ 1644466 h 2015550"/>
              <a:gd name="connsiteX9" fmla="*/ 295850 w 1460117"/>
              <a:gd name="connsiteY9" fmla="*/ 1960151 h 2015550"/>
              <a:gd name="connsiteX10" fmla="*/ 546222 w 1460117"/>
              <a:gd name="connsiteY10" fmla="*/ 2014580 h 2015550"/>
              <a:gd name="connsiteX11" fmla="*/ 687736 w 1460117"/>
              <a:gd name="connsiteY11" fmla="*/ 1949266 h 2015550"/>
              <a:gd name="connsiteX12" fmla="*/ 1057850 w 1460117"/>
              <a:gd name="connsiteY12" fmla="*/ 1894837 h 2015550"/>
              <a:gd name="connsiteX13" fmla="*/ 1340879 w 1460117"/>
              <a:gd name="connsiteY13" fmla="*/ 1546494 h 2015550"/>
              <a:gd name="connsiteX14" fmla="*/ 1340879 w 1460117"/>
              <a:gd name="connsiteY14" fmla="*/ 1198151 h 2015550"/>
              <a:gd name="connsiteX15" fmla="*/ 1057850 w 1460117"/>
              <a:gd name="connsiteY15" fmla="*/ 838923 h 2015550"/>
              <a:gd name="connsiteX16" fmla="*/ 1046965 w 1460117"/>
              <a:gd name="connsiteY16" fmla="*/ 632094 h 2015550"/>
              <a:gd name="connsiteX17" fmla="*/ 1177593 w 1460117"/>
              <a:gd name="connsiteY17" fmla="*/ 370837 h 2015550"/>
              <a:gd name="connsiteX18" fmla="*/ 1449736 w 1460117"/>
              <a:gd name="connsiteY18" fmla="*/ 436151 h 201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60117" h="2015550">
                <a:moveTo>
                  <a:pt x="1449736" y="436151"/>
                </a:moveTo>
                <a:cubicBezTo>
                  <a:pt x="1475136" y="387165"/>
                  <a:pt x="1460621" y="133166"/>
                  <a:pt x="1329993" y="76923"/>
                </a:cubicBezTo>
                <a:cubicBezTo>
                  <a:pt x="1199365" y="20680"/>
                  <a:pt x="821993" y="107765"/>
                  <a:pt x="665965" y="98694"/>
                </a:cubicBezTo>
                <a:cubicBezTo>
                  <a:pt x="509937" y="89623"/>
                  <a:pt x="486351" y="35194"/>
                  <a:pt x="393822" y="22494"/>
                </a:cubicBezTo>
                <a:cubicBezTo>
                  <a:pt x="301293" y="9794"/>
                  <a:pt x="170664" y="-21049"/>
                  <a:pt x="110793" y="22494"/>
                </a:cubicBezTo>
                <a:cubicBezTo>
                  <a:pt x="50921" y="66037"/>
                  <a:pt x="50921" y="169451"/>
                  <a:pt x="34593" y="283751"/>
                </a:cubicBezTo>
                <a:cubicBezTo>
                  <a:pt x="18264" y="398051"/>
                  <a:pt x="-19835" y="579480"/>
                  <a:pt x="12822" y="708294"/>
                </a:cubicBezTo>
                <a:cubicBezTo>
                  <a:pt x="45479" y="837108"/>
                  <a:pt x="201507" y="900608"/>
                  <a:pt x="230536" y="1056637"/>
                </a:cubicBezTo>
                <a:cubicBezTo>
                  <a:pt x="259565" y="1212666"/>
                  <a:pt x="176107" y="1493880"/>
                  <a:pt x="186993" y="1644466"/>
                </a:cubicBezTo>
                <a:cubicBezTo>
                  <a:pt x="197879" y="1795052"/>
                  <a:pt x="235978" y="1898465"/>
                  <a:pt x="295850" y="1960151"/>
                </a:cubicBezTo>
                <a:cubicBezTo>
                  <a:pt x="355721" y="2021837"/>
                  <a:pt x="480908" y="2016394"/>
                  <a:pt x="546222" y="2014580"/>
                </a:cubicBezTo>
                <a:cubicBezTo>
                  <a:pt x="611536" y="2012766"/>
                  <a:pt x="602465" y="1969223"/>
                  <a:pt x="687736" y="1949266"/>
                </a:cubicBezTo>
                <a:cubicBezTo>
                  <a:pt x="773007" y="1929309"/>
                  <a:pt x="948993" y="1961966"/>
                  <a:pt x="1057850" y="1894837"/>
                </a:cubicBezTo>
                <a:cubicBezTo>
                  <a:pt x="1166707" y="1827708"/>
                  <a:pt x="1293707" y="1662608"/>
                  <a:pt x="1340879" y="1546494"/>
                </a:cubicBezTo>
                <a:cubicBezTo>
                  <a:pt x="1388050" y="1430380"/>
                  <a:pt x="1388050" y="1316080"/>
                  <a:pt x="1340879" y="1198151"/>
                </a:cubicBezTo>
                <a:cubicBezTo>
                  <a:pt x="1293707" y="1080223"/>
                  <a:pt x="1106836" y="933266"/>
                  <a:pt x="1057850" y="838923"/>
                </a:cubicBezTo>
                <a:cubicBezTo>
                  <a:pt x="1008864" y="744580"/>
                  <a:pt x="1027008" y="710108"/>
                  <a:pt x="1046965" y="632094"/>
                </a:cubicBezTo>
                <a:cubicBezTo>
                  <a:pt x="1066922" y="554080"/>
                  <a:pt x="1105022" y="407123"/>
                  <a:pt x="1177593" y="370837"/>
                </a:cubicBezTo>
                <a:cubicBezTo>
                  <a:pt x="1250164" y="334551"/>
                  <a:pt x="1424336" y="485137"/>
                  <a:pt x="1449736" y="43615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EB0BC20F-9963-4101-AE47-C155F02A3748}"/>
              </a:ext>
            </a:extLst>
          </p:cNvPr>
          <p:cNvSpPr/>
          <p:nvPr/>
        </p:nvSpPr>
        <p:spPr>
          <a:xfrm>
            <a:off x="6651171" y="3505200"/>
            <a:ext cx="3735945" cy="315685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44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Points collection</vt:lpstr>
      <vt:lpstr>Single shot/stage instance segmentation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Points collection</dc:title>
  <dc:creator>李 浩然</dc:creator>
  <cp:lastModifiedBy>李 浩然</cp:lastModifiedBy>
  <cp:revision>10</cp:revision>
  <dcterms:created xsi:type="dcterms:W3CDTF">2020-06-20T04:54:21Z</dcterms:created>
  <dcterms:modified xsi:type="dcterms:W3CDTF">2020-06-20T06:48:22Z</dcterms:modified>
</cp:coreProperties>
</file>