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882337-EC3E-47C0-87F2-98D77B6E8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253110-ABA9-4EC3-83C0-5A12FEF9E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511CC6-2C90-4BEA-A270-50C7AEEE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152F-1A46-4615-812D-68DB3A1E7085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B1DA98-8229-4D3B-9711-6A336AEB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187C29-F428-4E09-AD8D-7BF6B68F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7352-3590-461F-A534-E42B65270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47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16AE0-D5B4-428B-8A0F-B8E14478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5CCF21-6F05-425A-B636-E76A5CE01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E4A16D-736D-41AE-A33B-425163AC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152F-1A46-4615-812D-68DB3A1E7085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AF86A0-116A-431C-8FE6-713ACD30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B530C3-1B86-427D-A51C-88DA7E68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7352-3590-461F-A534-E42B65270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86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A7A1B02-9D07-495A-BDEE-00B6B8C0E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A158CF-CE76-4AA9-A0A6-B1215FE40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D781F1-9D6A-4EBB-8221-FEDE7C34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152F-1A46-4615-812D-68DB3A1E7085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BA6A80-EAAD-4F9D-A6B2-3956BCF7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759D27-DA5A-4E55-95EF-87C2B1AB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7352-3590-461F-A534-E42B65270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67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ADBC5-4E1D-421B-9085-FE639AFF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A7800C-A370-4374-8F0E-BE6B50872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683165-E2CE-4C76-A229-2825F67B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152F-1A46-4615-812D-68DB3A1E7085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730199-EC4F-4553-9962-65EABF29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886A00-EC7A-459D-84C3-D4FC45D6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7352-3590-461F-A534-E42B65270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62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F23E6-4E3D-444E-8945-25D23E0A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9F9059-D999-4BBF-BA16-EAE2F638E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C36A85-FFA3-4765-BEC1-F9181C3F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152F-1A46-4615-812D-68DB3A1E7085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08EE68-2301-4A0A-B494-5ECB3FBF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EF15C7-139F-4928-8F84-AF0F2E51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7352-3590-461F-A534-E42B65270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65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F8042-3647-4FFE-B8CC-56754331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211900-B0CE-4FFE-A2C8-D61ECC34A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702477-F9A5-474C-8D6D-F76A45A5A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407C60-54C9-46D0-A575-9DD09691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152F-1A46-4615-812D-68DB3A1E7085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DE1CFF-ACDA-4D8E-955F-A311C0A1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DE6E92-DDE1-4511-8DC5-193EF252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7352-3590-461F-A534-E42B65270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66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5D029-101D-4B46-8A72-E56D5FC2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8AF233-9D1F-4BA5-9004-D8C1B089A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08E2ED-E5AD-4781-AAC8-AABF2E063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C0B191-2468-4243-9F0C-BFB17B657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B0603F-CE30-4366-BDB2-594D79C8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4A128A0-373C-4D84-B221-5FA61BB8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152F-1A46-4615-812D-68DB3A1E7085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2F2A1AD-F668-4154-9E3A-83A610CF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725E52-018C-45CF-9061-25347483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7352-3590-461F-A534-E42B65270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45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E8F3B-3CBF-4E02-9653-ECA4629C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7896CC-2CC0-4FCF-B4D5-AA7EE444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152F-1A46-4615-812D-68DB3A1E7085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748D2B-1625-4B87-AFF5-136F92D6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C9B60B-793B-48A5-9126-E64161AC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7352-3590-461F-A534-E42B65270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57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8BB137-AC45-406A-81DB-4FC29AF8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152F-1A46-4615-812D-68DB3A1E7085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124E42-AF95-4DE2-A56B-D5FCBDB4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ED19EA-9028-48BD-9559-7B9BF4C7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7352-3590-461F-A534-E42B65270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48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F1956-A178-4CF1-9F80-7385E3A8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5B6E95-B0EA-40CD-BBD8-635A0D490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604729-0DED-49D1-8B42-73DD30600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465186-A406-48B2-8F6C-8710755F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152F-1A46-4615-812D-68DB3A1E7085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0FFE-43A4-4198-ABE3-D25FAB9D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75DF77-3F06-49B4-BB20-0B1A2F4F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7352-3590-461F-A534-E42B65270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40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59B44-B8E0-4D36-B103-CC03A742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97FD06-2339-4D91-886C-C33B3E759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100785-1766-4261-BD61-2B9F6976C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E82F19-FEBF-4ACE-8F8B-56703B48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152F-1A46-4615-812D-68DB3A1E7085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0F83D3-2E36-4A7C-8F8B-E5B4D65B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979C83-BBD9-4BB1-B27D-D914D513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7352-3590-461F-A534-E42B65270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4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EFC397-6D77-4F5D-B8F0-57B503E9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39917F-AAD5-4F80-B71A-E36181581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2C326C-0E7B-4526-9B7D-590D81870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C152F-1A46-4615-812D-68DB3A1E7085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A70C03-05AB-410C-90E7-927575121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8E1C7F-B9F5-45B1-A84F-DD172C0DF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7352-3590-461F-A534-E42B65270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43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E225E-4361-4327-A218-F3F50D6E0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預編勤務表手冊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2D6F18-BB9B-4D46-AD00-70093E1CF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65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5B3B8-6226-405A-B5FC-ED420AF0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</a:t>
            </a:r>
            <a:r>
              <a:rPr lang="zh-TW" altLang="en-US" dirty="0"/>
              <a:t>打入人員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F9C185F-3333-414E-AEF0-F3F64600A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108" y="1797633"/>
            <a:ext cx="4021849" cy="43513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8D665C7-3F42-45D7-A8CB-C37C18983AC8}"/>
              </a:ext>
            </a:extLst>
          </p:cNvPr>
          <p:cNvSpPr txBox="1"/>
          <p:nvPr/>
        </p:nvSpPr>
        <p:spPr>
          <a:xfrm>
            <a:off x="6279503" y="2573673"/>
            <a:ext cx="431390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B0F0"/>
                </a:solidFill>
              </a:rPr>
              <a:t>從</a:t>
            </a:r>
            <a:r>
              <a:rPr lang="en-US" altLang="zh-TW" sz="3200" dirty="0">
                <a:solidFill>
                  <a:srgbClr val="00B0F0"/>
                </a:solidFill>
              </a:rPr>
              <a:t>excel</a:t>
            </a:r>
            <a:r>
              <a:rPr lang="zh-TW" altLang="en-US" sz="3200" dirty="0">
                <a:solidFill>
                  <a:srgbClr val="00B0F0"/>
                </a:solidFill>
              </a:rPr>
              <a:t>中複製貼上，以</a:t>
            </a:r>
            <a:r>
              <a:rPr lang="en-US" altLang="zh-TW" sz="3200" dirty="0">
                <a:solidFill>
                  <a:srgbClr val="00B0F0"/>
                </a:solidFill>
              </a:rPr>
              <a:t>google</a:t>
            </a:r>
            <a:r>
              <a:rPr lang="zh-TW" altLang="en-US" sz="3200" dirty="0">
                <a:solidFill>
                  <a:srgbClr val="00B0F0"/>
                </a:solidFill>
              </a:rPr>
              <a:t>上攻擊車</a:t>
            </a:r>
            <a:r>
              <a:rPr lang="en-US" altLang="zh-TW" sz="3200" dirty="0">
                <a:solidFill>
                  <a:srgbClr val="00B0F0"/>
                </a:solidFill>
              </a:rPr>
              <a:t>-11</a:t>
            </a:r>
            <a:r>
              <a:rPr lang="zh-TW" altLang="en-US" sz="3200" dirty="0">
                <a:solidFill>
                  <a:srgbClr val="00B0F0"/>
                </a:solidFill>
              </a:rPr>
              <a:t>是第</a:t>
            </a:r>
            <a:r>
              <a:rPr lang="en-US" altLang="zh-TW" sz="3200" dirty="0">
                <a:solidFill>
                  <a:srgbClr val="00B0F0"/>
                </a:solidFill>
              </a:rPr>
              <a:t>0</a:t>
            </a:r>
            <a:r>
              <a:rPr lang="zh-TW" altLang="en-US" sz="3200" dirty="0">
                <a:solidFill>
                  <a:srgbClr val="00B0F0"/>
                </a:solidFill>
              </a:rPr>
              <a:t>項，輸入完後點打入</a:t>
            </a:r>
            <a:endParaRPr lang="en-US" altLang="zh-TW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09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C166B-D0B3-4595-A58D-BB767E92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10.</a:t>
            </a:r>
            <a:r>
              <a:rPr lang="zh-TW" altLang="en-US" dirty="0"/>
              <a:t>打入人員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DEE9DC9-0E72-485A-9D9D-407B28482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024" y="1690688"/>
            <a:ext cx="4868794" cy="43513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25F701A-03CD-4942-BAF4-56C035AAACE1}"/>
              </a:ext>
            </a:extLst>
          </p:cNvPr>
          <p:cNvSpPr txBox="1"/>
          <p:nvPr/>
        </p:nvSpPr>
        <p:spPr>
          <a:xfrm>
            <a:off x="6246183" y="1519314"/>
            <a:ext cx="4707955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B0F0"/>
                </a:solidFill>
              </a:rPr>
              <a:t>打入完成後，人的格子會被清除，再次打入記得改時間</a:t>
            </a:r>
            <a:endParaRPr lang="en-US" altLang="zh-TW" sz="3200" dirty="0">
              <a:solidFill>
                <a:srgbClr val="00B0F0"/>
              </a:solidFill>
            </a:endParaRPr>
          </a:p>
          <a:p>
            <a:endParaRPr lang="en-US" altLang="zh-TW" sz="3200" dirty="0">
              <a:solidFill>
                <a:srgbClr val="00B0F0"/>
              </a:solidFill>
            </a:endParaRPr>
          </a:p>
          <a:p>
            <a:r>
              <a:rPr lang="zh-TW" altLang="en-US" sz="3200" dirty="0">
                <a:solidFill>
                  <a:srgbClr val="00B0F0"/>
                </a:solidFill>
              </a:rPr>
              <a:t>換項目時記得將項目數字</a:t>
            </a:r>
            <a:r>
              <a:rPr lang="en-US" altLang="zh-TW" sz="3200" dirty="0">
                <a:solidFill>
                  <a:srgbClr val="00B0F0"/>
                </a:solidFill>
              </a:rPr>
              <a:t>+1</a:t>
            </a:r>
            <a:r>
              <a:rPr lang="zh-TW" altLang="en-US" sz="3200" dirty="0">
                <a:solidFill>
                  <a:srgbClr val="00B0F0"/>
                </a:solidFill>
              </a:rPr>
              <a:t>以及換車號</a:t>
            </a:r>
            <a:endParaRPr lang="en-US" altLang="zh-TW" sz="3200" dirty="0">
              <a:solidFill>
                <a:srgbClr val="00B0F0"/>
              </a:solidFill>
            </a:endParaRPr>
          </a:p>
          <a:p>
            <a:endParaRPr lang="en-US" altLang="zh-TW" sz="3200" dirty="0">
              <a:solidFill>
                <a:srgbClr val="00B0F0"/>
              </a:solidFill>
            </a:endParaRPr>
          </a:p>
          <a:p>
            <a:r>
              <a:rPr lang="en-US" altLang="zh-TW" sz="3200" dirty="0" err="1">
                <a:solidFill>
                  <a:srgbClr val="00B0F0"/>
                </a:solidFill>
              </a:rPr>
              <a:t>Alt+tab</a:t>
            </a:r>
            <a:r>
              <a:rPr lang="zh-TW" altLang="en-US" sz="3200" dirty="0">
                <a:solidFill>
                  <a:srgbClr val="00B0F0"/>
                </a:solidFill>
              </a:rPr>
              <a:t>可以快速切換視窗</a:t>
            </a:r>
            <a:endParaRPr lang="en-US" altLang="zh-TW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745AE-8DF7-4C8D-90B9-3CB2B6D1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錯誤排除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B82D8-7362-4B40-A3A6-327C54919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有時切換視窗太快，預編勤務表在登打中不會跳出，等等就可以</a:t>
            </a:r>
            <a:endParaRPr lang="en-US" altLang="zh-TW" dirty="0"/>
          </a:p>
          <a:p>
            <a:r>
              <a:rPr lang="zh-TW" altLang="en-US" dirty="0"/>
              <a:t>錯誤時黑色視窗會報錯或是</a:t>
            </a:r>
            <a:r>
              <a:rPr lang="en-US" altLang="zh-TW" dirty="0"/>
              <a:t>google</a:t>
            </a:r>
            <a:r>
              <a:rPr lang="zh-TW" altLang="en-US" dirty="0"/>
              <a:t>圖標會發橘光</a:t>
            </a:r>
            <a:endParaRPr lang="en-US" altLang="zh-TW" dirty="0"/>
          </a:p>
          <a:p>
            <a:r>
              <a:rPr lang="zh-TW" altLang="en-US" dirty="0"/>
              <a:t>遇到問題先看</a:t>
            </a:r>
            <a:r>
              <a:rPr lang="en-US" altLang="zh-TW" dirty="0"/>
              <a:t>google</a:t>
            </a:r>
            <a:r>
              <a:rPr lang="zh-TW" altLang="en-US" dirty="0"/>
              <a:t>視窗，看人和車有沒有清除，要打的時段是否已有人，然後再次打入</a:t>
            </a:r>
            <a:endParaRPr lang="en-US" altLang="zh-TW" dirty="0"/>
          </a:p>
          <a:p>
            <a:r>
              <a:rPr lang="zh-TW" altLang="en-US" dirty="0"/>
              <a:t>不然就是南翔學長打錯勤務表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3770BC-797F-4014-99A3-91F98374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25766"/>
            <a:ext cx="10593278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1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3EEAC-D12D-4319-ABF1-D3300C18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11.</a:t>
            </a:r>
            <a:r>
              <a:rPr lang="zh-TW" altLang="en-US" dirty="0"/>
              <a:t>點擊下一步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03D7F36-A081-4D93-85E7-F7A1BBA2E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344"/>
          <a:stretch/>
        </p:blipFill>
        <p:spPr>
          <a:xfrm>
            <a:off x="838200" y="1385134"/>
            <a:ext cx="4077269" cy="61110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BAF1C6B-9C57-4577-95C4-6D72FAB033D5}"/>
              </a:ext>
            </a:extLst>
          </p:cNvPr>
          <p:cNvSpPr txBox="1"/>
          <p:nvPr/>
        </p:nvSpPr>
        <p:spPr>
          <a:xfrm>
            <a:off x="6531429" y="2108653"/>
            <a:ext cx="4313908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B0F0"/>
                </a:solidFill>
              </a:rPr>
              <a:t>點擊下一步後，會再次開始輸入我預設的項目，這時等待就好，完成後所有東西都被清空</a:t>
            </a:r>
            <a:endParaRPr lang="en-US" altLang="zh-TW" sz="3200" dirty="0">
              <a:solidFill>
                <a:srgbClr val="00B0F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7BF209-C0F4-4DD6-99A8-A4B98CF41B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74" r="15052" b="5685"/>
          <a:stretch/>
        </p:blipFill>
        <p:spPr>
          <a:xfrm>
            <a:off x="138404" y="2765294"/>
            <a:ext cx="6393025" cy="3778899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4DE7EB8-AEC1-4850-B592-EC3F45E76708}"/>
              </a:ext>
            </a:extLst>
          </p:cNvPr>
          <p:cNvCxnSpPr>
            <a:cxnSpLocks/>
          </p:cNvCxnSpPr>
          <p:nvPr/>
        </p:nvCxnSpPr>
        <p:spPr>
          <a:xfrm>
            <a:off x="2108718" y="1847461"/>
            <a:ext cx="0" cy="1147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11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FFDFD-D6D8-41A5-9BC3-8DF75766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12.</a:t>
            </a:r>
            <a:r>
              <a:rPr lang="zh-TW" altLang="en-US" dirty="0"/>
              <a:t>增加沒出現的項目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B31FCE-8F22-42D1-A2C1-ABAF897F11A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B0F0"/>
                </a:solidFill>
              </a:rPr>
              <a:t>老方法，輸入額外的項目吧</a:t>
            </a:r>
            <a:endParaRPr lang="en-US" altLang="zh-TW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0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C7321-E348-48C0-87E5-EF33AE62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13.</a:t>
            </a:r>
            <a:r>
              <a:rPr lang="zh-TW" altLang="en-US" dirty="0"/>
              <a:t>打入人員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47E09-B762-4283-B3EF-8F1E36CEE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和前面一樣的方式進行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替代役要手動輸入</a:t>
            </a:r>
            <a:r>
              <a:rPr lang="en-US" altLang="zh-TW" dirty="0">
                <a:solidFill>
                  <a:srgbClr val="FF0000"/>
                </a:solidFill>
              </a:rPr>
              <a:t>!</a:t>
            </a:r>
            <a:r>
              <a:rPr lang="zh-TW" altLang="en-US" dirty="0">
                <a:solidFill>
                  <a:srgbClr val="FF0000"/>
                </a:solidFill>
              </a:rPr>
              <a:t>打完後記得要清除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車的空格是沒用的已經預設成</a:t>
            </a:r>
            <a:r>
              <a:rPr lang="en-US" altLang="zh-TW" dirty="0">
                <a:solidFill>
                  <a:srgbClr val="FF0000"/>
                </a:solidFill>
              </a:rPr>
              <a:t>FF</a:t>
            </a:r>
            <a:r>
              <a:rPr lang="zh-TW" altLang="en-US" dirty="0">
                <a:solidFill>
                  <a:srgbClr val="FF0000"/>
                </a:solidFill>
              </a:rPr>
              <a:t>，有要報車子請手動輸入</a:t>
            </a:r>
          </a:p>
        </p:txBody>
      </p:sp>
    </p:spTree>
    <p:extLst>
      <p:ext uri="{BB962C8B-B14F-4D97-AF65-F5344CB8AC3E}">
        <p14:creationId xmlns:p14="http://schemas.microsoft.com/office/powerpoint/2010/main" val="8180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7399AD-5954-44E4-99D9-5E3F8FD0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14.</a:t>
            </a:r>
            <a:r>
              <a:rPr lang="zh-TW" altLang="en-US" dirty="0"/>
              <a:t>存檔離開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6D4F5-BCCE-40B1-BE23-73904587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關黑色的視窗就能連白色的一起關閉</a:t>
            </a:r>
            <a:r>
              <a:rPr lang="en-US" altLang="zh-TW" dirty="0"/>
              <a:t>(</a:t>
            </a:r>
            <a:r>
              <a:rPr lang="zh-TW" altLang="en-US" dirty="0"/>
              <a:t>可能要等數秒才會有反應</a:t>
            </a:r>
            <a:r>
              <a:rPr lang="en-US" altLang="zh-TW" dirty="0"/>
              <a:t>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GOOGLE</a:t>
            </a:r>
            <a:r>
              <a:rPr lang="zh-TW" altLang="en-US" dirty="0">
                <a:solidFill>
                  <a:srgbClr val="FF0000"/>
                </a:solidFill>
              </a:rPr>
              <a:t>也會一起關，記得存檔</a:t>
            </a:r>
            <a:r>
              <a:rPr lang="en-US" altLang="zh-TW" dirty="0">
                <a:solidFill>
                  <a:srgbClr val="FF0000"/>
                </a:solidFill>
              </a:rPr>
              <a:t>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0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03614-5C50-4FC0-8481-9B8A8B26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打開預編勤務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BA20A36-3921-41A5-9026-B7BBB7C06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067" y="1690688"/>
            <a:ext cx="8295865" cy="43513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EBEAC6A-BBE6-42D2-931F-63FEFF5D54EF}"/>
              </a:ext>
            </a:extLst>
          </p:cNvPr>
          <p:cNvSpPr txBox="1"/>
          <p:nvPr/>
        </p:nvSpPr>
        <p:spPr>
          <a:xfrm>
            <a:off x="3167742" y="3617836"/>
            <a:ext cx="6478555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B0F0"/>
                </a:solidFill>
              </a:rPr>
              <a:t>打開後會有</a:t>
            </a:r>
            <a:r>
              <a:rPr lang="en-US" altLang="zh-TW" sz="3200" dirty="0">
                <a:solidFill>
                  <a:srgbClr val="00B0F0"/>
                </a:solidFill>
              </a:rPr>
              <a:t>1</a:t>
            </a:r>
            <a:r>
              <a:rPr lang="zh-TW" altLang="en-US" sz="3200" dirty="0">
                <a:solidFill>
                  <a:srgbClr val="00B0F0"/>
                </a:solidFill>
              </a:rPr>
              <a:t>黑</a:t>
            </a:r>
            <a:r>
              <a:rPr lang="en-US" altLang="zh-TW" sz="3200" dirty="0">
                <a:solidFill>
                  <a:srgbClr val="00B0F0"/>
                </a:solidFill>
              </a:rPr>
              <a:t>1</a:t>
            </a:r>
            <a:r>
              <a:rPr lang="zh-TW" altLang="en-US" sz="3200" dirty="0">
                <a:solidFill>
                  <a:srgbClr val="00B0F0"/>
                </a:solidFill>
              </a:rPr>
              <a:t>白的視窗，黑的基本上不會用到，請直接最小化</a:t>
            </a:r>
          </a:p>
        </p:txBody>
      </p:sp>
    </p:spTree>
    <p:extLst>
      <p:ext uri="{BB962C8B-B14F-4D97-AF65-F5344CB8AC3E}">
        <p14:creationId xmlns:p14="http://schemas.microsoft.com/office/powerpoint/2010/main" val="117852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FDE36B-B7B9-45C6-BFF3-086D4C7B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輸入位置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AC5C4CA-AA2E-4CD1-9B51-7AED7224F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50" y="2345232"/>
            <a:ext cx="8335538" cy="39439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3652A5F-0CED-40DE-8363-09A102F8283E}"/>
              </a:ext>
            </a:extLst>
          </p:cNvPr>
          <p:cNvSpPr txBox="1"/>
          <p:nvPr/>
        </p:nvSpPr>
        <p:spPr>
          <a:xfrm>
            <a:off x="2223221" y="1268014"/>
            <a:ext cx="6478555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B0F0"/>
                </a:solidFill>
              </a:rPr>
              <a:t>位置就在預編勤務表的資料夾中，打開後複製貼上即可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405819-B7BD-43B1-A75A-AB60265D07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5" t="886" r="28769" b="62927"/>
          <a:stretch/>
        </p:blipFill>
        <p:spPr>
          <a:xfrm>
            <a:off x="5255999" y="3863607"/>
            <a:ext cx="6737695" cy="2285566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9035AA1-4955-474D-9185-08FCD2C7D6AB}"/>
              </a:ext>
            </a:extLst>
          </p:cNvPr>
          <p:cNvCxnSpPr>
            <a:cxnSpLocks/>
          </p:cNvCxnSpPr>
          <p:nvPr/>
        </p:nvCxnSpPr>
        <p:spPr>
          <a:xfrm>
            <a:off x="4161453" y="3723648"/>
            <a:ext cx="3545633" cy="1828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6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19FA5-15F3-463F-8C56-B77D603D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點擊登入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23FC1D4-5DFC-40AF-A783-F0038D654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207" y="2337100"/>
            <a:ext cx="5641585" cy="43513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FFC438D-3816-4190-9FF7-326431B8A98B}"/>
              </a:ext>
            </a:extLst>
          </p:cNvPr>
          <p:cNvSpPr txBox="1"/>
          <p:nvPr/>
        </p:nvSpPr>
        <p:spPr>
          <a:xfrm>
            <a:off x="1469283" y="1259882"/>
            <a:ext cx="925343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B0F0"/>
                </a:solidFill>
              </a:rPr>
              <a:t>點擊後會跳出新開的</a:t>
            </a:r>
            <a:r>
              <a:rPr lang="en-US" altLang="zh-TW" sz="3200" dirty="0">
                <a:solidFill>
                  <a:srgbClr val="00B0F0"/>
                </a:solidFill>
              </a:rPr>
              <a:t>Google</a:t>
            </a:r>
            <a:r>
              <a:rPr lang="zh-TW" altLang="en-US" sz="3200" dirty="0">
                <a:solidFill>
                  <a:srgbClr val="00B0F0"/>
                </a:solidFill>
              </a:rPr>
              <a:t>視窗，此時請等</a:t>
            </a:r>
            <a:r>
              <a:rPr lang="en-US" altLang="zh-TW" sz="3200" dirty="0">
                <a:solidFill>
                  <a:srgbClr val="00B0F0"/>
                </a:solidFill>
              </a:rPr>
              <a:t>6</a:t>
            </a:r>
            <a:r>
              <a:rPr lang="zh-TW" altLang="en-US" sz="3200" dirty="0">
                <a:solidFill>
                  <a:srgbClr val="00B0F0"/>
                </a:solidFill>
              </a:rPr>
              <a:t>秒，視窗會自動輸入帳密，只需手動打驗證碼再按登入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054539-8F14-46E5-9464-1DD41EFBF49A}"/>
              </a:ext>
            </a:extLst>
          </p:cNvPr>
          <p:cNvSpPr/>
          <p:nvPr/>
        </p:nvSpPr>
        <p:spPr>
          <a:xfrm>
            <a:off x="4973216" y="6186195"/>
            <a:ext cx="1847462" cy="223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9246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31667-8F75-4063-A7E6-B968F5A9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點擊下一步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22C67BC-9B2A-4143-8710-F6B760F89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153" y="2703169"/>
            <a:ext cx="7125694" cy="28388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D602A34-C939-4508-A82F-80632D1F5806}"/>
              </a:ext>
            </a:extLst>
          </p:cNvPr>
          <p:cNvSpPr txBox="1"/>
          <p:nvPr/>
        </p:nvSpPr>
        <p:spPr>
          <a:xfrm>
            <a:off x="1469284" y="1315985"/>
            <a:ext cx="925343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B0F0"/>
                </a:solidFill>
              </a:rPr>
              <a:t>點擊後，程式會自動運行到這個頁面，需要手動點擊確定</a:t>
            </a:r>
          </a:p>
        </p:txBody>
      </p:sp>
    </p:spTree>
    <p:extLst>
      <p:ext uri="{BB962C8B-B14F-4D97-AF65-F5344CB8AC3E}">
        <p14:creationId xmlns:p14="http://schemas.microsoft.com/office/powerpoint/2010/main" val="376650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D248D-12D1-4CD6-B990-C91C8FC4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打入勤務表日期以及點打入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068B265-6A3C-420E-BF30-67C134E00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654" y="1755159"/>
            <a:ext cx="6649378" cy="178142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30AFB36-6367-47EF-B600-243679A85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85" y="3703691"/>
            <a:ext cx="7325747" cy="294363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3B4C838-8106-44D5-965E-8609F373793A}"/>
              </a:ext>
            </a:extLst>
          </p:cNvPr>
          <p:cNvSpPr txBox="1"/>
          <p:nvPr/>
        </p:nvSpPr>
        <p:spPr>
          <a:xfrm>
            <a:off x="8038035" y="1588051"/>
            <a:ext cx="3793181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B0F0"/>
                </a:solidFill>
              </a:rPr>
              <a:t>若要調整月份，可以再打入前更換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D748A76-8706-4978-A11A-6511646207FE}"/>
              </a:ext>
            </a:extLst>
          </p:cNvPr>
          <p:cNvSpPr txBox="1"/>
          <p:nvPr/>
        </p:nvSpPr>
        <p:spPr>
          <a:xfrm>
            <a:off x="8245032" y="4505561"/>
            <a:ext cx="3793181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B0F0"/>
                </a:solidFill>
              </a:rPr>
              <a:t>一樣要手動點擊確定</a:t>
            </a:r>
          </a:p>
        </p:txBody>
      </p:sp>
    </p:spTree>
    <p:extLst>
      <p:ext uri="{BB962C8B-B14F-4D97-AF65-F5344CB8AC3E}">
        <p14:creationId xmlns:p14="http://schemas.microsoft.com/office/powerpoint/2010/main" val="83781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2BF2D-BD90-496E-9A39-638B75FB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</a:t>
            </a:r>
            <a:r>
              <a:rPr lang="zh-TW" altLang="en-US" dirty="0"/>
              <a:t>輸入更多資訊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3234430-2CA7-4E7D-BAB4-9FFD0971B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937" y="1806964"/>
            <a:ext cx="5820028" cy="43513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CED3F5F-7BA3-4117-B81C-376F55D4364A}"/>
              </a:ext>
            </a:extLst>
          </p:cNvPr>
          <p:cNvSpPr txBox="1"/>
          <p:nvPr/>
        </p:nvSpPr>
        <p:spPr>
          <a:xfrm>
            <a:off x="6694426" y="1920530"/>
            <a:ext cx="3793181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B0F0"/>
                </a:solidFill>
              </a:rPr>
              <a:t>從</a:t>
            </a:r>
            <a:r>
              <a:rPr lang="en-US" altLang="zh-TW" sz="3200" dirty="0">
                <a:solidFill>
                  <a:srgbClr val="00B0F0"/>
                </a:solidFill>
              </a:rPr>
              <a:t>excel</a:t>
            </a:r>
            <a:r>
              <a:rPr lang="zh-TW" altLang="en-US" sz="3200" dirty="0">
                <a:solidFill>
                  <a:srgbClr val="00B0F0"/>
                </a:solidFill>
              </a:rPr>
              <a:t>直接複製輪休、外宿</a:t>
            </a:r>
            <a:endParaRPr lang="en-US" altLang="zh-TW" sz="3200" dirty="0">
              <a:solidFill>
                <a:srgbClr val="00B0F0"/>
              </a:solidFill>
            </a:endParaRPr>
          </a:p>
          <a:p>
            <a:endParaRPr lang="en-US" altLang="zh-TW" sz="3200" dirty="0">
              <a:solidFill>
                <a:srgbClr val="00B0F0"/>
              </a:solidFill>
            </a:endParaRPr>
          </a:p>
          <a:p>
            <a:r>
              <a:rPr lang="zh-TW" altLang="en-US" sz="3200" dirty="0">
                <a:solidFill>
                  <a:srgbClr val="00B0F0"/>
                </a:solidFill>
              </a:rPr>
              <a:t>英文字要用大寫</a:t>
            </a:r>
            <a:endParaRPr lang="en-US" altLang="zh-TW" sz="3200" dirty="0">
              <a:solidFill>
                <a:srgbClr val="00B0F0"/>
              </a:solidFill>
            </a:endParaRPr>
          </a:p>
          <a:p>
            <a:endParaRPr lang="en-US" altLang="zh-TW" sz="3200" dirty="0">
              <a:solidFill>
                <a:srgbClr val="00B0F0"/>
              </a:solidFill>
            </a:endParaRPr>
          </a:p>
          <a:p>
            <a:r>
              <a:rPr lang="zh-TW" altLang="en-US" sz="3200" dirty="0">
                <a:solidFill>
                  <a:srgbClr val="FF0000"/>
                </a:solidFill>
              </a:rPr>
              <a:t>超休、補休、喪假等等要另外再點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6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7C291-9869-4711-880E-B64E8209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7.</a:t>
            </a:r>
            <a:r>
              <a:rPr lang="zh-TW" altLang="en-US" dirty="0"/>
              <a:t>點擊下一步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CA6BBB5-7CA3-4ADC-A428-99E3B4E44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71587"/>
            <a:ext cx="6363588" cy="25625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6B3ACCB-0AD4-4181-BC93-87F3C6343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08" y="1955565"/>
            <a:ext cx="6398519" cy="185114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C95825D-020E-4910-9055-A50220A9F5D2}"/>
              </a:ext>
            </a:extLst>
          </p:cNvPr>
          <p:cNvSpPr txBox="1"/>
          <p:nvPr/>
        </p:nvSpPr>
        <p:spPr>
          <a:xfrm>
            <a:off x="7434711" y="2536350"/>
            <a:ext cx="3793181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B0F0"/>
                </a:solidFill>
              </a:rPr>
              <a:t>下一步點擊後，要回到</a:t>
            </a:r>
            <a:r>
              <a:rPr lang="en-US" altLang="zh-TW" sz="3200" dirty="0">
                <a:solidFill>
                  <a:srgbClr val="00B0F0"/>
                </a:solidFill>
              </a:rPr>
              <a:t>google</a:t>
            </a:r>
            <a:r>
              <a:rPr lang="zh-TW" altLang="en-US" sz="3200" dirty="0">
                <a:solidFill>
                  <a:srgbClr val="00B0F0"/>
                </a:solidFill>
              </a:rPr>
              <a:t>視窗，在完成變更出現時，需在</a:t>
            </a:r>
            <a:r>
              <a:rPr lang="en-US" altLang="zh-TW" sz="3200" dirty="0">
                <a:solidFill>
                  <a:srgbClr val="FF0000"/>
                </a:solidFill>
              </a:rPr>
              <a:t>6</a:t>
            </a:r>
            <a:r>
              <a:rPr lang="zh-TW" altLang="en-US" sz="3200" dirty="0">
                <a:solidFill>
                  <a:srgbClr val="FF0000"/>
                </a:solidFill>
              </a:rPr>
              <a:t>秒</a:t>
            </a:r>
            <a:r>
              <a:rPr lang="zh-TW" altLang="en-US" sz="3200" dirty="0">
                <a:solidFill>
                  <a:srgbClr val="00B0F0"/>
                </a:solidFill>
              </a:rPr>
              <a:t>內點擊確定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1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B56FA-94A9-4D22-ABAD-8B1AB0EB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</a:t>
            </a:r>
            <a:r>
              <a:rPr lang="zh-TW" altLang="en-US" dirty="0"/>
              <a:t>等待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6379AAB-7548-4D69-BDD5-C12D83CDE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6334"/>
            <a:ext cx="10515600" cy="334992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878DCEC-453E-4572-AD5D-4C10430F416D}"/>
              </a:ext>
            </a:extLst>
          </p:cNvPr>
          <p:cNvSpPr txBox="1"/>
          <p:nvPr/>
        </p:nvSpPr>
        <p:spPr>
          <a:xfrm>
            <a:off x="1469284" y="1315985"/>
            <a:ext cx="925343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B0F0"/>
                </a:solidFill>
              </a:rPr>
              <a:t>點擊確認後，程式會自動輸入作戰編組的項目，此時千萬別點任何東西</a:t>
            </a:r>
          </a:p>
        </p:txBody>
      </p:sp>
    </p:spTree>
    <p:extLst>
      <p:ext uri="{BB962C8B-B14F-4D97-AF65-F5344CB8AC3E}">
        <p14:creationId xmlns:p14="http://schemas.microsoft.com/office/powerpoint/2010/main" val="288251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483</Words>
  <Application>Microsoft Office PowerPoint</Application>
  <PresentationFormat>寬螢幕</PresentationFormat>
  <Paragraphs>46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預編勤務表手冊</vt:lpstr>
      <vt:lpstr>1.打開預編勤務</vt:lpstr>
      <vt:lpstr>2.輸入位置</vt:lpstr>
      <vt:lpstr>3.點擊登入</vt:lpstr>
      <vt:lpstr>4.點擊下一步</vt:lpstr>
      <vt:lpstr>5.打入勤務表日期以及點打入</vt:lpstr>
      <vt:lpstr>6.輸入更多資訊</vt:lpstr>
      <vt:lpstr>7.點擊下一步</vt:lpstr>
      <vt:lpstr>8.等待</vt:lpstr>
      <vt:lpstr>9.打入人員-1</vt:lpstr>
      <vt:lpstr>10.打入人員-2</vt:lpstr>
      <vt:lpstr>錯誤排除</vt:lpstr>
      <vt:lpstr>11.點擊下一步</vt:lpstr>
      <vt:lpstr>12.增加沒出現的項目</vt:lpstr>
      <vt:lpstr>13.打入人員</vt:lpstr>
      <vt:lpstr>14.存檔離開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預編勤務表手冊</dc:title>
  <dc:creator>user</dc:creator>
  <cp:lastModifiedBy>user</cp:lastModifiedBy>
  <cp:revision>7</cp:revision>
  <dcterms:created xsi:type="dcterms:W3CDTF">2024-01-02T02:33:37Z</dcterms:created>
  <dcterms:modified xsi:type="dcterms:W3CDTF">2024-01-02T03:41:32Z</dcterms:modified>
</cp:coreProperties>
</file>