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5.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6.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notesSlides/notesSlide12.xml" ContentType="application/vnd.openxmlformats-officedocument.presentationml.notesSlide+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notesSlides/notesSlide15.xml" ContentType="application/vnd.openxmlformats-officedocument.presentationml.notesSlide+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7"/>
  </p:notesMasterIdLst>
  <p:sldIdLst>
    <p:sldId id="261" r:id="rId2"/>
    <p:sldId id="263" r:id="rId3"/>
    <p:sldId id="264" r:id="rId4"/>
    <p:sldId id="265" r:id="rId5"/>
    <p:sldId id="266" r:id="rId6"/>
    <p:sldId id="267" r:id="rId7"/>
    <p:sldId id="268" r:id="rId8"/>
    <p:sldId id="269" r:id="rId9"/>
    <p:sldId id="277" r:id="rId10"/>
    <p:sldId id="270" r:id="rId11"/>
    <p:sldId id="271" r:id="rId12"/>
    <p:sldId id="272" r:id="rId13"/>
    <p:sldId id="273" r:id="rId14"/>
    <p:sldId id="274" r:id="rId15"/>
    <p:sldId id="275"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3" r:id="rId30"/>
    <p:sldId id="291" r:id="rId31"/>
    <p:sldId id="292" r:id="rId32"/>
    <p:sldId id="294" r:id="rId33"/>
    <p:sldId id="296" r:id="rId34"/>
    <p:sldId id="297" r:id="rId35"/>
    <p:sldId id="302" r:id="rId36"/>
    <p:sldId id="298" r:id="rId37"/>
    <p:sldId id="299" r:id="rId38"/>
    <p:sldId id="300" r:id="rId39"/>
    <p:sldId id="301"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5" r:id="rId102"/>
    <p:sldId id="364"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1" r:id="rId148"/>
    <p:sldId id="412" r:id="rId149"/>
    <p:sldId id="413" r:id="rId150"/>
    <p:sldId id="414" r:id="rId151"/>
    <p:sldId id="415" r:id="rId152"/>
    <p:sldId id="416" r:id="rId153"/>
    <p:sldId id="417" r:id="rId154"/>
    <p:sldId id="418" r:id="rId155"/>
    <p:sldId id="410" r:id="rId1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F37E11-5070-4A38-A184-F1B4DA09DE2F}">
          <p14:sldIdLst/>
        </p14:section>
        <p14:section name="第一节：课程概述" id="{07B576AA-05EB-409E-8251-541E42E8B955}">
          <p14:sldIdLst>
            <p14:sldId id="261"/>
          </p14:sldIdLst>
        </p14:section>
        <p14:section name="第二节：Java平台和开发环境构建" id="{19325F96-44F2-43EF-9E20-5DFA2AAA91A9}">
          <p14:sldIdLst>
            <p14:sldId id="263"/>
            <p14:sldId id="264"/>
            <p14:sldId id="265"/>
            <p14:sldId id="266"/>
            <p14:sldId id="267"/>
            <p14:sldId id="268"/>
            <p14:sldId id="269"/>
          </p14:sldIdLst>
        </p14:section>
        <p14:section name="第三节Java程序的基本结构" id="{8D670351-DCE5-462D-82AA-0EA39DBAC5E4}">
          <p14:sldIdLst>
            <p14:sldId id="277"/>
            <p14:sldId id="270"/>
            <p14:sldId id="271"/>
            <p14:sldId id="272"/>
            <p14:sldId id="273"/>
            <p14:sldId id="274"/>
            <p14:sldId id="275"/>
            <p14:sldId id="278"/>
            <p14:sldId id="279"/>
            <p14:sldId id="280"/>
          </p14:sldIdLst>
        </p14:section>
        <p14:section name="第四节：分支语句" id="{8312663C-7FC8-468E-8CB6-84A5ABDC05AC}">
          <p14:sldIdLst>
            <p14:sldId id="281"/>
            <p14:sldId id="282"/>
            <p14:sldId id="283"/>
            <p14:sldId id="284"/>
            <p14:sldId id="285"/>
          </p14:sldIdLst>
        </p14:section>
        <p14:section name="第五节：循环语句" id="{7A90DCF8-C187-4887-8753-55FD616FB6A3}">
          <p14:sldIdLst>
            <p14:sldId id="286"/>
            <p14:sldId id="287"/>
            <p14:sldId id="288"/>
            <p14:sldId id="289"/>
            <p14:sldId id="290"/>
            <p14:sldId id="293"/>
            <p14:sldId id="291"/>
            <p14:sldId id="292"/>
          </p14:sldIdLst>
        </p14:section>
        <p14:section name="第六节：一维数组" id="{3CF3B587-8037-4F88-9DB0-7D1C5330F84E}">
          <p14:sldIdLst>
            <p14:sldId id="294"/>
            <p14:sldId id="296"/>
            <p14:sldId id="297"/>
            <p14:sldId id="302"/>
            <p14:sldId id="298"/>
            <p14:sldId id="299"/>
          </p14:sldIdLst>
        </p14:section>
        <p14:section name="第七节：嵌套数组" id="{72D16591-90E8-47BA-AF8C-1CEFD3FAA508}">
          <p14:sldIdLst>
            <p14:sldId id="300"/>
            <p14:sldId id="301"/>
            <p14:sldId id="303"/>
            <p14:sldId id="304"/>
          </p14:sldIdLst>
        </p14:section>
        <p14:section name="第八节：字符串和大数字" id="{1FAF4ACC-5EC3-488D-B9AB-7EA9F6208502}">
          <p14:sldIdLst>
            <p14:sldId id="305"/>
            <p14:sldId id="306"/>
            <p14:sldId id="307"/>
            <p14:sldId id="308"/>
            <p14:sldId id="309"/>
          </p14:sldIdLst>
        </p14:section>
        <p14:section name="第九节：对象和类" id="{F5449643-0A33-4C71-B6FA-7720417A2F7D}">
          <p14:sldIdLst>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5"/>
            <p14:sldId id="364"/>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1"/>
            <p14:sldId id="412"/>
            <p14:sldId id="413"/>
            <p14:sldId id="414"/>
            <p14:sldId id="415"/>
            <p14:sldId id="416"/>
            <p14:sldId id="417"/>
            <p14:sldId id="418"/>
            <p14:sldId id="4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949" autoAdjust="0"/>
  </p:normalViewPr>
  <p:slideViewPr>
    <p:cSldViewPr snapToGrid="0">
      <p:cViewPr varScale="1">
        <p:scale>
          <a:sx n="97" d="100"/>
          <a:sy n="97" d="100"/>
        </p:scale>
        <p:origin x="48" y="12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slide" Target="../slides/slide47.xml"/><Relationship Id="rId3" Type="http://schemas.openxmlformats.org/officeDocument/2006/relationships/slide" Target="../slides/slide19.xml"/><Relationship Id="rId7" Type="http://schemas.openxmlformats.org/officeDocument/2006/relationships/slide" Target="../slides/slide42.xml"/><Relationship Id="rId2" Type="http://schemas.openxmlformats.org/officeDocument/2006/relationships/slide" Target="../slides/slide9.xml"/><Relationship Id="rId1" Type="http://schemas.openxmlformats.org/officeDocument/2006/relationships/slide" Target="../slides/slide2.xml"/><Relationship Id="rId6" Type="http://schemas.openxmlformats.org/officeDocument/2006/relationships/slide" Target="../slides/slide38.xml"/><Relationship Id="rId11" Type="http://schemas.openxmlformats.org/officeDocument/2006/relationships/slide" Target="../slides/slide58.xml"/><Relationship Id="rId5" Type="http://schemas.openxmlformats.org/officeDocument/2006/relationships/slide" Target="../slides/slide32.xml"/><Relationship Id="rId10" Type="http://schemas.openxmlformats.org/officeDocument/2006/relationships/slide" Target="../slides/slide55.xml"/><Relationship Id="rId4" Type="http://schemas.openxmlformats.org/officeDocument/2006/relationships/slide" Target="../slides/slide24.xml"/><Relationship Id="rId9" Type="http://schemas.openxmlformats.org/officeDocument/2006/relationships/slide" Target="../slides/slide53.xml"/></Relationships>
</file>

<file path=ppt/diagrams/_rels/data3.xml.rels><?xml version="1.0" encoding="UTF-8" standalone="yes"?>
<Relationships xmlns="http://schemas.openxmlformats.org/package/2006/relationships"><Relationship Id="rId1" Type="http://schemas.openxmlformats.org/officeDocument/2006/relationships/hyperlink" Target="http://www.java.sun.com/"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www.java.sun.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57480-8C54-450D-871A-5AC15691618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zh-CN" altLang="en-US"/>
        </a:p>
      </dgm:t>
    </dgm:pt>
    <dgm:pt modelId="{777D6DA9-BAFF-4AE9-BFDC-29888BD88AFE}">
      <dgm:prSet/>
      <dgm:spPr>
        <a:solidFill>
          <a:schemeClr val="bg1"/>
        </a:solidFill>
      </dgm:spPr>
      <dgm:t>
        <a:bodyPr/>
        <a:lstStyle/>
        <a:p>
          <a:r>
            <a:rPr lang="zh-CN" dirty="0">
              <a:hlinkClick xmlns:r="http://schemas.openxmlformats.org/officeDocument/2006/relationships" r:id="rId1" action="ppaction://hlinksldjump"/>
            </a:rPr>
            <a:t>平台介绍和环境构建</a:t>
          </a:r>
          <a:endParaRPr lang="zh-CN" dirty="0"/>
        </a:p>
      </dgm:t>
    </dgm:pt>
    <dgm:pt modelId="{3B5F13EB-59F5-4380-96F2-76EBE37F443B}" type="parTrans" cxnId="{D3070D88-A5F3-49E4-81C1-A580925064D0}">
      <dgm:prSet/>
      <dgm:spPr/>
      <dgm:t>
        <a:bodyPr/>
        <a:lstStyle/>
        <a:p>
          <a:endParaRPr lang="zh-CN" altLang="en-US"/>
        </a:p>
      </dgm:t>
    </dgm:pt>
    <dgm:pt modelId="{8504219C-EAEF-4F1B-82C6-3B9BE23E7CD5}" type="sibTrans" cxnId="{D3070D88-A5F3-49E4-81C1-A580925064D0}">
      <dgm:prSet/>
      <dgm:spPr/>
      <dgm:t>
        <a:bodyPr/>
        <a:lstStyle/>
        <a:p>
          <a:endParaRPr lang="zh-CN" altLang="en-US"/>
        </a:p>
      </dgm:t>
    </dgm:pt>
    <dgm:pt modelId="{D5AF5BDC-5FB6-42FE-8846-B2C8113C6DB5}">
      <dgm:prSet/>
      <dgm:spPr>
        <a:solidFill>
          <a:schemeClr val="bg1"/>
        </a:solidFill>
      </dgm:spPr>
      <dgm:t>
        <a:bodyPr/>
        <a:lstStyle/>
        <a:p>
          <a:r>
            <a:rPr lang="en-US" dirty="0">
              <a:hlinkClick xmlns:r="http://schemas.openxmlformats.org/officeDocument/2006/relationships" r:id="rId2" action="ppaction://hlinksldjump"/>
            </a:rPr>
            <a:t>Java</a:t>
          </a:r>
          <a:r>
            <a:rPr lang="zh-CN" dirty="0">
              <a:hlinkClick xmlns:r="http://schemas.openxmlformats.org/officeDocument/2006/relationships" r:id="rId2" action="ppaction://hlinksldjump"/>
            </a:rPr>
            <a:t>程序基本结构</a:t>
          </a:r>
          <a:endParaRPr lang="zh-CN" dirty="0"/>
        </a:p>
      </dgm:t>
    </dgm:pt>
    <dgm:pt modelId="{C51A8803-162A-4046-A0BE-AA043AAB8244}" type="parTrans" cxnId="{9A21CBAF-BDC4-4E40-BD8F-FE4960DA78D5}">
      <dgm:prSet/>
      <dgm:spPr/>
      <dgm:t>
        <a:bodyPr/>
        <a:lstStyle/>
        <a:p>
          <a:endParaRPr lang="zh-CN" altLang="en-US"/>
        </a:p>
      </dgm:t>
    </dgm:pt>
    <dgm:pt modelId="{0D88165B-AC11-49FC-94D0-D5DC8254A71A}" type="sibTrans" cxnId="{9A21CBAF-BDC4-4E40-BD8F-FE4960DA78D5}">
      <dgm:prSet/>
      <dgm:spPr/>
      <dgm:t>
        <a:bodyPr/>
        <a:lstStyle/>
        <a:p>
          <a:endParaRPr lang="zh-CN" altLang="en-US"/>
        </a:p>
      </dgm:t>
    </dgm:pt>
    <dgm:pt modelId="{36AB578D-D2BF-410E-8CB7-05F53E5EA0AE}">
      <dgm:prSet/>
      <dgm:spPr>
        <a:solidFill>
          <a:schemeClr val="bg1"/>
        </a:solidFill>
      </dgm:spPr>
      <dgm:t>
        <a:bodyPr/>
        <a:lstStyle/>
        <a:p>
          <a:r>
            <a:rPr lang="zh-CN" dirty="0">
              <a:hlinkClick xmlns:r="http://schemas.openxmlformats.org/officeDocument/2006/relationships" r:id="rId3" action="ppaction://hlinksldjump"/>
            </a:rPr>
            <a:t>分支语句</a:t>
          </a:r>
          <a:endParaRPr lang="zh-CN" dirty="0"/>
        </a:p>
      </dgm:t>
    </dgm:pt>
    <dgm:pt modelId="{1FD343BF-736B-494C-8420-72558875AEA5}" type="parTrans" cxnId="{0CF206D8-8468-4C54-B50F-A051371999CF}">
      <dgm:prSet/>
      <dgm:spPr/>
      <dgm:t>
        <a:bodyPr/>
        <a:lstStyle/>
        <a:p>
          <a:endParaRPr lang="zh-CN" altLang="en-US"/>
        </a:p>
      </dgm:t>
    </dgm:pt>
    <dgm:pt modelId="{2D8CA6A1-FAE1-4DE2-9041-5A97FD0EDC2F}" type="sibTrans" cxnId="{0CF206D8-8468-4C54-B50F-A051371999CF}">
      <dgm:prSet/>
      <dgm:spPr/>
      <dgm:t>
        <a:bodyPr/>
        <a:lstStyle/>
        <a:p>
          <a:endParaRPr lang="zh-CN" altLang="en-US"/>
        </a:p>
      </dgm:t>
    </dgm:pt>
    <dgm:pt modelId="{89D31B43-F698-46BB-B63B-6A93E654EA19}">
      <dgm:prSet/>
      <dgm:spPr>
        <a:solidFill>
          <a:schemeClr val="bg1"/>
        </a:solidFill>
      </dgm:spPr>
      <dgm:t>
        <a:bodyPr/>
        <a:lstStyle/>
        <a:p>
          <a:r>
            <a:rPr lang="zh-CN" dirty="0">
              <a:hlinkClick xmlns:r="http://schemas.openxmlformats.org/officeDocument/2006/relationships" r:id="rId4" action="ppaction://hlinksldjump"/>
            </a:rPr>
            <a:t>循环语句</a:t>
          </a:r>
          <a:endParaRPr lang="zh-CN" dirty="0"/>
        </a:p>
      </dgm:t>
    </dgm:pt>
    <dgm:pt modelId="{947927A0-7A64-4EC6-A9BE-7D63E26BF7CF}" type="parTrans" cxnId="{791CD927-C58D-41DB-91B2-FC5EC269DFDA}">
      <dgm:prSet/>
      <dgm:spPr/>
      <dgm:t>
        <a:bodyPr/>
        <a:lstStyle/>
        <a:p>
          <a:endParaRPr lang="zh-CN" altLang="en-US"/>
        </a:p>
      </dgm:t>
    </dgm:pt>
    <dgm:pt modelId="{BD9D4FB5-ECF0-430A-A1E9-5EF24013D045}" type="sibTrans" cxnId="{791CD927-C58D-41DB-91B2-FC5EC269DFDA}">
      <dgm:prSet/>
      <dgm:spPr/>
      <dgm:t>
        <a:bodyPr/>
        <a:lstStyle/>
        <a:p>
          <a:endParaRPr lang="zh-CN" altLang="en-US"/>
        </a:p>
      </dgm:t>
    </dgm:pt>
    <dgm:pt modelId="{C488B2BF-0660-4AB7-88A3-D41BCE9818E5}">
      <dgm:prSet/>
      <dgm:spPr>
        <a:solidFill>
          <a:schemeClr val="bg1"/>
        </a:solidFill>
      </dgm:spPr>
      <dgm:t>
        <a:bodyPr/>
        <a:lstStyle/>
        <a:p>
          <a:r>
            <a:rPr lang="zh-CN" dirty="0">
              <a:hlinkClick xmlns:r="http://schemas.openxmlformats.org/officeDocument/2006/relationships" r:id="rId5" action="ppaction://hlinksldjump"/>
            </a:rPr>
            <a:t>一维数组</a:t>
          </a:r>
          <a:endParaRPr lang="zh-CN" dirty="0"/>
        </a:p>
      </dgm:t>
    </dgm:pt>
    <dgm:pt modelId="{3E5D8A97-CB7A-42D5-BF71-E873B788F2A1}" type="parTrans" cxnId="{F340C304-F8BA-4765-A54D-BBCF44FFECDE}">
      <dgm:prSet/>
      <dgm:spPr/>
      <dgm:t>
        <a:bodyPr/>
        <a:lstStyle/>
        <a:p>
          <a:endParaRPr lang="zh-CN" altLang="en-US"/>
        </a:p>
      </dgm:t>
    </dgm:pt>
    <dgm:pt modelId="{484B192D-6253-418E-A993-E47D122575B9}" type="sibTrans" cxnId="{F340C304-F8BA-4765-A54D-BBCF44FFECDE}">
      <dgm:prSet/>
      <dgm:spPr/>
      <dgm:t>
        <a:bodyPr/>
        <a:lstStyle/>
        <a:p>
          <a:endParaRPr lang="zh-CN" altLang="en-US"/>
        </a:p>
      </dgm:t>
    </dgm:pt>
    <dgm:pt modelId="{F9A1DAF4-279F-4E1D-82EA-565365A14CB3}">
      <dgm:prSet/>
      <dgm:spPr>
        <a:solidFill>
          <a:schemeClr val="bg1"/>
        </a:solidFill>
      </dgm:spPr>
      <dgm:t>
        <a:bodyPr/>
        <a:lstStyle/>
        <a:p>
          <a:r>
            <a:rPr lang="zh-CN" dirty="0">
              <a:hlinkClick xmlns:r="http://schemas.openxmlformats.org/officeDocument/2006/relationships" r:id="rId6" action="ppaction://hlinksldjump"/>
            </a:rPr>
            <a:t>嵌套数组</a:t>
          </a:r>
          <a:endParaRPr lang="zh-CN" dirty="0"/>
        </a:p>
      </dgm:t>
    </dgm:pt>
    <dgm:pt modelId="{3514549F-E6CD-4E85-835A-C45A34EEDA75}" type="parTrans" cxnId="{EB06752A-B987-4E45-A50E-0BF1913E411C}">
      <dgm:prSet/>
      <dgm:spPr/>
      <dgm:t>
        <a:bodyPr/>
        <a:lstStyle/>
        <a:p>
          <a:endParaRPr lang="zh-CN" altLang="en-US"/>
        </a:p>
      </dgm:t>
    </dgm:pt>
    <dgm:pt modelId="{C1F8CE3F-F4CC-4FBA-A699-D01E25F69238}" type="sibTrans" cxnId="{EB06752A-B987-4E45-A50E-0BF1913E411C}">
      <dgm:prSet/>
      <dgm:spPr/>
      <dgm:t>
        <a:bodyPr/>
        <a:lstStyle/>
        <a:p>
          <a:endParaRPr lang="zh-CN" altLang="en-US"/>
        </a:p>
      </dgm:t>
    </dgm:pt>
    <dgm:pt modelId="{4EE81833-F221-451B-B8E9-6A9C07BE89F6}">
      <dgm:prSet/>
      <dgm:spPr>
        <a:solidFill>
          <a:schemeClr val="bg1"/>
        </a:solidFill>
      </dgm:spPr>
      <dgm:t>
        <a:bodyPr/>
        <a:lstStyle/>
        <a:p>
          <a:r>
            <a:rPr lang="zh-CN" dirty="0">
              <a:hlinkClick xmlns:r="http://schemas.openxmlformats.org/officeDocument/2006/relationships" r:id="rId7" action="ppaction://hlinksldjump"/>
            </a:rPr>
            <a:t>字符串和大数字</a:t>
          </a:r>
          <a:endParaRPr lang="zh-CN" dirty="0"/>
        </a:p>
      </dgm:t>
    </dgm:pt>
    <dgm:pt modelId="{66CA88E7-4171-4CC0-BC80-7773545DA8EE}" type="parTrans" cxnId="{89D82255-4C4D-467A-B774-4789EDEC3780}">
      <dgm:prSet/>
      <dgm:spPr/>
      <dgm:t>
        <a:bodyPr/>
        <a:lstStyle/>
        <a:p>
          <a:endParaRPr lang="zh-CN" altLang="en-US"/>
        </a:p>
      </dgm:t>
    </dgm:pt>
    <dgm:pt modelId="{BDB3A87B-001D-4EAA-B30C-B81096AF4D3C}" type="sibTrans" cxnId="{89D82255-4C4D-467A-B774-4789EDEC3780}">
      <dgm:prSet/>
      <dgm:spPr/>
      <dgm:t>
        <a:bodyPr/>
        <a:lstStyle/>
        <a:p>
          <a:endParaRPr lang="zh-CN" altLang="en-US"/>
        </a:p>
      </dgm:t>
    </dgm:pt>
    <dgm:pt modelId="{7588551E-0508-460C-8F46-0D0C1DE11B2F}">
      <dgm:prSet/>
      <dgm:spPr>
        <a:solidFill>
          <a:schemeClr val="bg1"/>
        </a:solidFill>
      </dgm:spPr>
      <dgm:t>
        <a:bodyPr/>
        <a:lstStyle/>
        <a:p>
          <a:r>
            <a:rPr lang="zh-CN" dirty="0">
              <a:hlinkClick xmlns:r="http://schemas.openxmlformats.org/officeDocument/2006/relationships" r:id="rId8" action="ppaction://hlinksldjump"/>
            </a:rPr>
            <a:t>对象和类</a:t>
          </a:r>
          <a:endParaRPr lang="zh-CN" dirty="0"/>
        </a:p>
      </dgm:t>
    </dgm:pt>
    <dgm:pt modelId="{77DB41B9-2747-480F-96F2-D8E5500BB788}" type="parTrans" cxnId="{88DB6F2C-5983-464F-B1A5-CC66977764F0}">
      <dgm:prSet/>
      <dgm:spPr/>
      <dgm:t>
        <a:bodyPr/>
        <a:lstStyle/>
        <a:p>
          <a:endParaRPr lang="zh-CN" altLang="en-US"/>
        </a:p>
      </dgm:t>
    </dgm:pt>
    <dgm:pt modelId="{2DD968C4-A688-4A45-841C-9D8488342B6F}" type="sibTrans" cxnId="{88DB6F2C-5983-464F-B1A5-CC66977764F0}">
      <dgm:prSet/>
      <dgm:spPr/>
      <dgm:t>
        <a:bodyPr/>
        <a:lstStyle/>
        <a:p>
          <a:endParaRPr lang="zh-CN" altLang="en-US"/>
        </a:p>
      </dgm:t>
    </dgm:pt>
    <dgm:pt modelId="{9ED00B88-47C8-4A68-AC1E-A20B76682A80}">
      <dgm:prSet/>
      <dgm:spPr>
        <a:solidFill>
          <a:schemeClr val="bg1"/>
        </a:solidFill>
      </dgm:spPr>
      <dgm:t>
        <a:bodyPr/>
        <a:lstStyle/>
        <a:p>
          <a:r>
            <a:rPr lang="zh-CN" dirty="0">
              <a:hlinkClick xmlns:r="http://schemas.openxmlformats.org/officeDocument/2006/relationships" r:id="rId9" action="ppaction://hlinksldjump"/>
            </a:rPr>
            <a:t>方法</a:t>
          </a:r>
          <a:r>
            <a:rPr lang="en-US" dirty="0">
              <a:hlinkClick xmlns:r="http://schemas.openxmlformats.org/officeDocument/2006/relationships" r:id="rId9" action="ppaction://hlinksldjump"/>
            </a:rPr>
            <a:t>-1</a:t>
          </a:r>
          <a:endParaRPr lang="zh-CN" dirty="0"/>
        </a:p>
      </dgm:t>
    </dgm:pt>
    <dgm:pt modelId="{E62E98FE-6E4E-431D-9CF6-1FE5C09DA447}" type="parTrans" cxnId="{E01C7766-2A57-45BB-B402-3C2E0434A148}">
      <dgm:prSet/>
      <dgm:spPr/>
      <dgm:t>
        <a:bodyPr/>
        <a:lstStyle/>
        <a:p>
          <a:endParaRPr lang="zh-CN" altLang="en-US"/>
        </a:p>
      </dgm:t>
    </dgm:pt>
    <dgm:pt modelId="{E9B6E8C4-9922-4945-A90F-D8AF76BECA27}" type="sibTrans" cxnId="{E01C7766-2A57-45BB-B402-3C2E0434A148}">
      <dgm:prSet/>
      <dgm:spPr/>
      <dgm:t>
        <a:bodyPr/>
        <a:lstStyle/>
        <a:p>
          <a:endParaRPr lang="zh-CN" altLang="en-US"/>
        </a:p>
      </dgm:t>
    </dgm:pt>
    <dgm:pt modelId="{87F4192A-681C-4A3F-8314-6FF7C37F4F9D}">
      <dgm:prSet/>
      <dgm:spPr>
        <a:solidFill>
          <a:schemeClr val="bg1"/>
        </a:solidFill>
      </dgm:spPr>
      <dgm:t>
        <a:bodyPr/>
        <a:lstStyle/>
        <a:p>
          <a:r>
            <a:rPr lang="zh-CN" dirty="0">
              <a:hlinkClick xmlns:r="http://schemas.openxmlformats.org/officeDocument/2006/relationships" r:id="rId10" action="ppaction://hlinksldjump"/>
            </a:rPr>
            <a:t>方法</a:t>
          </a:r>
          <a:r>
            <a:rPr lang="en-US" dirty="0">
              <a:hlinkClick xmlns:r="http://schemas.openxmlformats.org/officeDocument/2006/relationships" r:id="rId10" action="ppaction://hlinksldjump"/>
            </a:rPr>
            <a:t>-2</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8F3ED37-B818-4183-9E8F-089F4C1F14EC}" type="parTrans" cxnId="{D0CF4811-2902-4E4A-9209-2169DB666D70}">
      <dgm:prSet/>
      <dgm:spPr/>
      <dgm:t>
        <a:bodyPr/>
        <a:lstStyle/>
        <a:p>
          <a:endParaRPr lang="zh-CN" altLang="en-US"/>
        </a:p>
      </dgm:t>
    </dgm:pt>
    <dgm:pt modelId="{57F96758-8010-4529-A122-6C34CBB8786C}" type="sibTrans" cxnId="{D0CF4811-2902-4E4A-9209-2169DB666D70}">
      <dgm:prSet/>
      <dgm:spPr/>
      <dgm:t>
        <a:bodyPr/>
        <a:lstStyle/>
        <a:p>
          <a:endParaRPr lang="zh-CN" altLang="en-US"/>
        </a:p>
      </dgm:t>
    </dgm:pt>
    <dgm:pt modelId="{F3ADC862-6781-4D9C-822E-C03BB94663D8}">
      <dgm:prSet/>
      <dgm:spPr>
        <a:solidFill>
          <a:schemeClr val="bg1"/>
        </a:solidFill>
      </dgm:spPr>
      <dgm:t>
        <a:bodyPr/>
        <a:lstStyle/>
        <a:p>
          <a:r>
            <a:rPr lang="zh-CN" dirty="0">
              <a:hlinkClick xmlns:r="http://schemas.openxmlformats.org/officeDocument/2006/relationships" r:id="rId11" action="ppaction://hlinksldjump"/>
            </a:rPr>
            <a:t>构造器</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EACDA25-F29B-4032-A118-AE5BD32CE812}" type="parTrans" cxnId="{79D4505F-FBDB-4085-9E4F-02D757CBB4FC}">
      <dgm:prSet/>
      <dgm:spPr/>
      <dgm:t>
        <a:bodyPr/>
        <a:lstStyle/>
        <a:p>
          <a:endParaRPr lang="zh-CN" altLang="en-US"/>
        </a:p>
      </dgm:t>
    </dgm:pt>
    <dgm:pt modelId="{C50B3C97-4650-4382-B95A-F2B24EA2881B}" type="sibTrans" cxnId="{79D4505F-FBDB-4085-9E4F-02D757CBB4FC}">
      <dgm:prSet/>
      <dgm:spPr/>
      <dgm:t>
        <a:bodyPr/>
        <a:lstStyle/>
        <a:p>
          <a:endParaRPr lang="zh-CN" altLang="en-US"/>
        </a:p>
      </dgm:t>
    </dgm:pt>
    <dgm:pt modelId="{8E8B4371-E7C0-4410-BD7F-2E7A7D18BAE5}">
      <dgm:prSet/>
      <dgm:spPr>
        <a:solidFill>
          <a:schemeClr val="bg1"/>
        </a:solidFill>
      </dgm:spPr>
      <dgm:t>
        <a:bodyPr/>
        <a:lstStyle/>
        <a:p>
          <a:r>
            <a:rPr lang="zh-CN" dirty="0">
              <a:hlinkClick xmlns:r="http://schemas.openxmlformats.org/officeDocument/2006/relationships" r:id="rId1" action="ppaction://hlinksldjump"/>
            </a:rPr>
            <a:t>继承</a:t>
          </a:r>
          <a:r>
            <a:rPr lang="en-US" dirty="0">
              <a:hlinkClick xmlns:r="http://schemas.openxmlformats.org/officeDocument/2006/relationships" r:id="rId1" action="ppaction://hlinksldjump"/>
            </a:rPr>
            <a:t>-1</a:t>
          </a:r>
          <a:endParaRPr lang="zh-CN" dirty="0"/>
        </a:p>
      </dgm:t>
    </dgm:pt>
    <dgm:pt modelId="{84D044C5-00D8-4B44-8FA8-0A88FECD3E75}" type="parTrans" cxnId="{65103605-9408-4D32-BCA3-3C4765235707}">
      <dgm:prSet/>
      <dgm:spPr/>
      <dgm:t>
        <a:bodyPr/>
        <a:lstStyle/>
        <a:p>
          <a:endParaRPr lang="zh-CN" altLang="en-US"/>
        </a:p>
      </dgm:t>
    </dgm:pt>
    <dgm:pt modelId="{BE9E4BCA-80EE-40FC-A8E5-98B84EBC3A29}" type="sibTrans" cxnId="{65103605-9408-4D32-BCA3-3C4765235707}">
      <dgm:prSet/>
      <dgm:spPr/>
      <dgm:t>
        <a:bodyPr/>
        <a:lstStyle/>
        <a:p>
          <a:endParaRPr lang="zh-CN" altLang="en-US"/>
        </a:p>
      </dgm:t>
    </dgm:pt>
    <dgm:pt modelId="{23BB79C1-3D06-46CE-8D6B-C17407F27705}">
      <dgm:prSet/>
      <dgm:spPr>
        <a:solidFill>
          <a:schemeClr val="bg1"/>
        </a:solidFill>
      </dgm:spPr>
      <dgm:t>
        <a:bodyPr/>
        <a:lstStyle/>
        <a:p>
          <a:r>
            <a:rPr lang="zh-CN" dirty="0">
              <a:hlinkClick xmlns:r="http://schemas.openxmlformats.org/officeDocument/2006/relationships" r:id="rId1" action="ppaction://hlinksldjump"/>
            </a:rPr>
            <a:t>继承</a:t>
          </a:r>
          <a:r>
            <a:rPr lang="en-US" dirty="0">
              <a:hlinkClick xmlns:r="http://schemas.openxmlformats.org/officeDocument/2006/relationships" r:id="rId1" action="ppaction://hlinksldjump"/>
            </a:rPr>
            <a:t>-2</a:t>
          </a:r>
          <a:endParaRPr lang="zh-CN" dirty="0"/>
        </a:p>
      </dgm:t>
    </dgm:pt>
    <dgm:pt modelId="{4173480A-1BA9-4922-A046-FAF5A164DB23}" type="parTrans" cxnId="{40B80C8C-DDD0-4FDA-8B5F-B9E21EB7AA99}">
      <dgm:prSet/>
      <dgm:spPr/>
      <dgm:t>
        <a:bodyPr/>
        <a:lstStyle/>
        <a:p>
          <a:endParaRPr lang="zh-CN" altLang="en-US"/>
        </a:p>
      </dgm:t>
    </dgm:pt>
    <dgm:pt modelId="{ABCFE9D0-C0A3-4C03-A8AE-1F8D2516FFB3}" type="sibTrans" cxnId="{40B80C8C-DDD0-4FDA-8B5F-B9E21EB7AA99}">
      <dgm:prSet/>
      <dgm:spPr/>
      <dgm:t>
        <a:bodyPr/>
        <a:lstStyle/>
        <a:p>
          <a:endParaRPr lang="zh-CN" altLang="en-US"/>
        </a:p>
      </dgm:t>
    </dgm:pt>
    <dgm:pt modelId="{BDB9E7AE-0C3E-4688-A264-DDDC35117541}">
      <dgm:prSet/>
      <dgm:spPr>
        <a:solidFill>
          <a:schemeClr val="bg1"/>
        </a:solidFill>
      </dgm:spPr>
      <dgm:t>
        <a:bodyPr/>
        <a:lstStyle/>
        <a:p>
          <a:r>
            <a:rPr lang="en-US" dirty="0">
              <a:hlinkClick xmlns:r="http://schemas.openxmlformats.org/officeDocument/2006/relationships" r:id="rId1" action="ppaction://hlinksldjump"/>
            </a:rPr>
            <a:t>Object</a:t>
          </a:r>
          <a:r>
            <a:rPr lang="zh-CN" dirty="0">
              <a:hlinkClick xmlns:r="http://schemas.openxmlformats.org/officeDocument/2006/relationships" r:id="rId1" action="ppaction://hlinksldjump"/>
            </a:rPr>
            <a:t>类</a:t>
          </a:r>
          <a:endParaRPr lang="zh-CN" dirty="0"/>
        </a:p>
      </dgm:t>
    </dgm:pt>
    <dgm:pt modelId="{2092A6EA-B68E-48F7-BE6F-F36E2B4674AD}" type="parTrans" cxnId="{156005BC-F012-4725-96A7-F3C0BCA7E287}">
      <dgm:prSet/>
      <dgm:spPr/>
      <dgm:t>
        <a:bodyPr/>
        <a:lstStyle/>
        <a:p>
          <a:endParaRPr lang="zh-CN" altLang="en-US"/>
        </a:p>
      </dgm:t>
    </dgm:pt>
    <dgm:pt modelId="{2A34379E-EADF-4758-9383-3D90906F4601}" type="sibTrans" cxnId="{156005BC-F012-4725-96A7-F3C0BCA7E287}">
      <dgm:prSet/>
      <dgm:spPr/>
      <dgm:t>
        <a:bodyPr/>
        <a:lstStyle/>
        <a:p>
          <a:endParaRPr lang="zh-CN" altLang="en-US"/>
        </a:p>
      </dgm:t>
    </dgm:pt>
    <dgm:pt modelId="{0417BAE4-95F6-4D65-86CF-EF9C47FDE267}">
      <dgm:prSet/>
      <dgm:spPr>
        <a:solidFill>
          <a:schemeClr val="bg1"/>
        </a:solidFill>
      </dgm:spPr>
      <dgm:t>
        <a:bodyPr/>
        <a:lstStyle/>
        <a:p>
          <a:r>
            <a:rPr lang="zh-CN" dirty="0">
              <a:hlinkClick xmlns:r="http://schemas.openxmlformats.org/officeDocument/2006/relationships" r:id="rId1" action="ppaction://hlinksldjump"/>
            </a:rPr>
            <a:t>反射</a:t>
          </a:r>
          <a:endParaRPr lang="zh-CN" dirty="0"/>
        </a:p>
      </dgm:t>
    </dgm:pt>
    <dgm:pt modelId="{E09B3B38-8E06-46FD-8046-53E36D0307A6}" type="parTrans" cxnId="{4E2B1AC5-F276-48C1-B4B9-0458AF7E2FA8}">
      <dgm:prSet/>
      <dgm:spPr/>
      <dgm:t>
        <a:bodyPr/>
        <a:lstStyle/>
        <a:p>
          <a:endParaRPr lang="zh-CN" altLang="en-US"/>
        </a:p>
      </dgm:t>
    </dgm:pt>
    <dgm:pt modelId="{A003EA01-9FFA-481D-9922-4009E95A3EA5}" type="sibTrans" cxnId="{4E2B1AC5-F276-48C1-B4B9-0458AF7E2FA8}">
      <dgm:prSet/>
      <dgm:spPr/>
      <dgm:t>
        <a:bodyPr/>
        <a:lstStyle/>
        <a:p>
          <a:endParaRPr lang="zh-CN" altLang="en-US"/>
        </a:p>
      </dgm:t>
    </dgm:pt>
    <dgm:pt modelId="{EE278CE5-9797-4A90-9CAF-1FFA49FC6174}">
      <dgm:prSet/>
      <dgm:spPr>
        <a:solidFill>
          <a:schemeClr val="bg1"/>
        </a:solidFill>
      </dgm:spPr>
      <dgm:t>
        <a:bodyPr/>
        <a:lstStyle/>
        <a:p>
          <a:r>
            <a:rPr lang="zh-CN" dirty="0">
              <a:hlinkClick xmlns:r="http://schemas.openxmlformats.org/officeDocument/2006/relationships" r:id="rId1" action="ppaction://hlinksldjump"/>
            </a:rPr>
            <a:t>接口</a:t>
          </a:r>
          <a:endParaRPr lang="zh-CN" dirty="0"/>
        </a:p>
      </dgm:t>
    </dgm:pt>
    <dgm:pt modelId="{0403DAA1-6DEB-488C-95BD-E160A6D426BC}" type="parTrans" cxnId="{9C76C02C-8339-40EE-9481-4FE9DE7E4E35}">
      <dgm:prSet/>
      <dgm:spPr/>
      <dgm:t>
        <a:bodyPr/>
        <a:lstStyle/>
        <a:p>
          <a:endParaRPr lang="zh-CN" altLang="en-US"/>
        </a:p>
      </dgm:t>
    </dgm:pt>
    <dgm:pt modelId="{A999F12E-41CE-453A-BB36-34A1646D9F65}" type="sibTrans" cxnId="{9C76C02C-8339-40EE-9481-4FE9DE7E4E35}">
      <dgm:prSet/>
      <dgm:spPr/>
      <dgm:t>
        <a:bodyPr/>
        <a:lstStyle/>
        <a:p>
          <a:endParaRPr lang="zh-CN" altLang="en-US"/>
        </a:p>
      </dgm:t>
    </dgm:pt>
    <dgm:pt modelId="{0226DD56-009D-46A0-8C07-A1B9DA0226E1}">
      <dgm:prSet/>
      <dgm:spPr>
        <a:solidFill>
          <a:schemeClr val="bg1"/>
        </a:solidFill>
      </dgm:spPr>
      <dgm:t>
        <a:bodyPr/>
        <a:lstStyle/>
        <a:p>
          <a:r>
            <a:rPr lang="zh-CN" dirty="0">
              <a:hlinkClick xmlns:r="http://schemas.openxmlformats.org/officeDocument/2006/relationships" r:id="rId1" action="ppaction://hlinksldjump"/>
            </a:rPr>
            <a:t>λ表达式</a:t>
          </a:r>
          <a:endParaRPr lang="zh-CN" dirty="0"/>
        </a:p>
      </dgm:t>
    </dgm:pt>
    <dgm:pt modelId="{25FDCF3C-6F0F-4C69-BB24-976F2A7506DA}" type="parTrans" cxnId="{13E858F5-5992-4C95-BE77-82475F934CA1}">
      <dgm:prSet/>
      <dgm:spPr/>
      <dgm:t>
        <a:bodyPr/>
        <a:lstStyle/>
        <a:p>
          <a:endParaRPr lang="zh-CN" altLang="en-US"/>
        </a:p>
      </dgm:t>
    </dgm:pt>
    <dgm:pt modelId="{28C97DBD-CE59-4CB5-9B95-56E6E0214FCC}" type="sibTrans" cxnId="{13E858F5-5992-4C95-BE77-82475F934CA1}">
      <dgm:prSet/>
      <dgm:spPr/>
      <dgm:t>
        <a:bodyPr/>
        <a:lstStyle/>
        <a:p>
          <a:endParaRPr lang="zh-CN" altLang="en-US"/>
        </a:p>
      </dgm:t>
    </dgm:pt>
    <dgm:pt modelId="{C2BD4F30-1CE8-4899-9DAA-974D20D40916}">
      <dgm:prSet/>
      <dgm:spPr>
        <a:solidFill>
          <a:schemeClr val="bg1"/>
        </a:solidFill>
      </dgm:spPr>
      <dgm:t>
        <a:bodyPr/>
        <a:lstStyle/>
        <a:p>
          <a:r>
            <a:rPr lang="zh-CN" dirty="0">
              <a:hlinkClick xmlns:r="http://schemas.openxmlformats.org/officeDocument/2006/relationships" r:id="rId1" action="ppaction://hlinksldjump"/>
            </a:rPr>
            <a:t>内部类</a:t>
          </a:r>
          <a:endParaRPr lang="zh-CN" dirty="0"/>
        </a:p>
      </dgm:t>
    </dgm:pt>
    <dgm:pt modelId="{E0876A6A-D374-49E2-B883-B62051DC2100}" type="parTrans" cxnId="{4616F57A-2C1B-4327-8A54-27C4D1FAD833}">
      <dgm:prSet/>
      <dgm:spPr/>
      <dgm:t>
        <a:bodyPr/>
        <a:lstStyle/>
        <a:p>
          <a:endParaRPr lang="zh-CN" altLang="en-US"/>
        </a:p>
      </dgm:t>
    </dgm:pt>
    <dgm:pt modelId="{6BDE3B98-EA8F-4CB8-B1AB-A6125FA856B8}" type="sibTrans" cxnId="{4616F57A-2C1B-4327-8A54-27C4D1FAD833}">
      <dgm:prSet/>
      <dgm:spPr/>
      <dgm:t>
        <a:bodyPr/>
        <a:lstStyle/>
        <a:p>
          <a:endParaRPr lang="zh-CN" altLang="en-US"/>
        </a:p>
      </dgm:t>
    </dgm:pt>
    <dgm:pt modelId="{275CAA7E-E126-4C96-876F-A3583DB16307}">
      <dgm:prSet/>
      <dgm:spPr>
        <a:solidFill>
          <a:schemeClr val="bg1"/>
        </a:solidFill>
      </dgm:spPr>
      <dgm:t>
        <a:bodyPr/>
        <a:lstStyle/>
        <a:p>
          <a:r>
            <a:rPr lang="zh-CN" dirty="0">
              <a:hlinkClick xmlns:r="http://schemas.openxmlformats.org/officeDocument/2006/relationships" r:id="rId1" action="ppaction://hlinksldjump"/>
            </a:rPr>
            <a:t>异常</a:t>
          </a:r>
          <a:endParaRPr lang="zh-CN" dirty="0"/>
        </a:p>
      </dgm:t>
    </dgm:pt>
    <dgm:pt modelId="{C695B9B7-EE30-408D-A9F0-A5B4B7234DE3}" type="parTrans" cxnId="{05C2AB8D-4644-4833-8804-00697CEC76A7}">
      <dgm:prSet/>
      <dgm:spPr/>
      <dgm:t>
        <a:bodyPr/>
        <a:lstStyle/>
        <a:p>
          <a:endParaRPr lang="zh-CN" altLang="en-US"/>
        </a:p>
      </dgm:t>
    </dgm:pt>
    <dgm:pt modelId="{5B4F2071-BB09-41A0-B0EB-DCF8DAEAC50C}" type="sibTrans" cxnId="{05C2AB8D-4644-4833-8804-00697CEC76A7}">
      <dgm:prSet/>
      <dgm:spPr/>
      <dgm:t>
        <a:bodyPr/>
        <a:lstStyle/>
        <a:p>
          <a:endParaRPr lang="zh-CN" altLang="en-US"/>
        </a:p>
      </dgm:t>
    </dgm:pt>
    <dgm:pt modelId="{E53DE09F-8ED8-4F19-A6F0-3B330E365227}">
      <dgm:prSet/>
      <dgm:spPr>
        <a:solidFill>
          <a:schemeClr val="bg1"/>
        </a:solidFill>
      </dgm:spPr>
      <dgm:t>
        <a:bodyPr/>
        <a:lstStyle/>
        <a:p>
          <a:r>
            <a:rPr lang="zh-CN" dirty="0">
              <a:hlinkClick xmlns:r="http://schemas.openxmlformats.org/officeDocument/2006/relationships" r:id="rId1" action="ppaction://hlinksldjump"/>
            </a:rPr>
            <a:t>泛型</a:t>
          </a:r>
          <a:endParaRPr lang="zh-CN" dirty="0"/>
        </a:p>
      </dgm:t>
    </dgm:pt>
    <dgm:pt modelId="{93C7BC66-400D-41F9-89A2-C05886ED7D70}" type="parTrans" cxnId="{B59D599C-DE43-4F87-874D-8ED05D3252E3}">
      <dgm:prSet/>
      <dgm:spPr/>
      <dgm:t>
        <a:bodyPr/>
        <a:lstStyle/>
        <a:p>
          <a:endParaRPr lang="zh-CN" altLang="en-US"/>
        </a:p>
      </dgm:t>
    </dgm:pt>
    <dgm:pt modelId="{AE0A82A4-70F6-4BEB-85E3-80DBC07BA8EA}" type="sibTrans" cxnId="{B59D599C-DE43-4F87-874D-8ED05D3252E3}">
      <dgm:prSet/>
      <dgm:spPr/>
      <dgm:t>
        <a:bodyPr/>
        <a:lstStyle/>
        <a:p>
          <a:endParaRPr lang="zh-CN" altLang="en-US"/>
        </a:p>
      </dgm:t>
    </dgm:pt>
    <dgm:pt modelId="{00C3B29A-43A8-41F0-83D2-3CFA23BF14A8}">
      <dgm:prSet/>
      <dgm:spPr>
        <a:solidFill>
          <a:schemeClr val="bg1"/>
        </a:solidFill>
      </dgm:spPr>
      <dgm:t>
        <a:bodyPr/>
        <a:lstStyle/>
        <a:p>
          <a:r>
            <a:rPr lang="en-US" dirty="0">
              <a:hlinkClick xmlns:r="http://schemas.openxmlformats.org/officeDocument/2006/relationships" r:id="rId1" action="ppaction://hlinksldjump"/>
            </a:rPr>
            <a:t>JDK</a:t>
          </a:r>
          <a:r>
            <a:rPr lang="zh-CN" dirty="0">
              <a:hlinkClick xmlns:r="http://schemas.openxmlformats.org/officeDocument/2006/relationships" r:id="rId1" action="ppaction://hlinksldjump"/>
            </a:rPr>
            <a:t>基础类库</a:t>
          </a:r>
          <a:r>
            <a:rPr lang="en-US" dirty="0">
              <a:hlinkClick xmlns:r="http://schemas.openxmlformats.org/officeDocument/2006/relationships" r:id="rId1" action="ppaction://hlinksldjump"/>
            </a:rPr>
            <a:t>-1</a:t>
          </a:r>
          <a:endParaRPr lang="zh-CN" dirty="0"/>
        </a:p>
      </dgm:t>
    </dgm:pt>
    <dgm:pt modelId="{490DA64F-0147-4295-B360-3FBC42E96A79}" type="parTrans" cxnId="{0F76F345-CDF4-4BDF-B5EB-2E30D4B7A216}">
      <dgm:prSet/>
      <dgm:spPr/>
      <dgm:t>
        <a:bodyPr/>
        <a:lstStyle/>
        <a:p>
          <a:endParaRPr lang="zh-CN" altLang="en-US"/>
        </a:p>
      </dgm:t>
    </dgm:pt>
    <dgm:pt modelId="{645775DE-FF28-498A-BA4E-FC8FD6EF9867}" type="sibTrans" cxnId="{0F76F345-CDF4-4BDF-B5EB-2E30D4B7A216}">
      <dgm:prSet/>
      <dgm:spPr/>
      <dgm:t>
        <a:bodyPr/>
        <a:lstStyle/>
        <a:p>
          <a:endParaRPr lang="zh-CN" altLang="en-US"/>
        </a:p>
      </dgm:t>
    </dgm:pt>
    <dgm:pt modelId="{C4F2E563-BB4B-4136-B836-91DD27D166E1}">
      <dgm:prSet/>
      <dgm:spPr>
        <a:solidFill>
          <a:schemeClr val="bg1"/>
        </a:solidFill>
      </dgm:spPr>
      <dgm:t>
        <a:bodyPr/>
        <a:lstStyle/>
        <a:p>
          <a:r>
            <a:rPr lang="en-US" dirty="0">
              <a:hlinkClick xmlns:r="http://schemas.openxmlformats.org/officeDocument/2006/relationships" r:id="rId1" action="ppaction://hlinksldjump"/>
            </a:rPr>
            <a:t>JDK</a:t>
          </a:r>
          <a:r>
            <a:rPr lang="zh-CN" dirty="0">
              <a:hlinkClick xmlns:r="http://schemas.openxmlformats.org/officeDocument/2006/relationships" r:id="rId1" action="ppaction://hlinksldjump"/>
            </a:rPr>
            <a:t>基础类库</a:t>
          </a:r>
          <a:r>
            <a:rPr lang="en-US" dirty="0">
              <a:hlinkClick xmlns:r="http://schemas.openxmlformats.org/officeDocument/2006/relationships" r:id="rId1" action="ppaction://hlinksldjump"/>
            </a:rPr>
            <a:t>-2</a:t>
          </a:r>
          <a:endParaRPr lang="zh-CN" dirty="0"/>
        </a:p>
      </dgm:t>
    </dgm:pt>
    <dgm:pt modelId="{54D36201-DFD7-4FA6-A845-F67B82273557}" type="parTrans" cxnId="{5D9D8044-B811-4B04-8DFB-24031413498B}">
      <dgm:prSet/>
      <dgm:spPr/>
      <dgm:t>
        <a:bodyPr/>
        <a:lstStyle/>
        <a:p>
          <a:endParaRPr lang="zh-CN" altLang="en-US"/>
        </a:p>
      </dgm:t>
    </dgm:pt>
    <dgm:pt modelId="{485B2E49-430B-42E5-9861-E09E2F5F8B7B}" type="sibTrans" cxnId="{5D9D8044-B811-4B04-8DFB-24031413498B}">
      <dgm:prSet/>
      <dgm:spPr/>
      <dgm:t>
        <a:bodyPr/>
        <a:lstStyle/>
        <a:p>
          <a:endParaRPr lang="zh-CN" altLang="en-US"/>
        </a:p>
      </dgm:t>
    </dgm:pt>
    <dgm:pt modelId="{DEA4A070-4CC6-4DF1-8953-61A474F4A7BD}">
      <dgm:prSet/>
      <dgm:spPr>
        <a:solidFill>
          <a:schemeClr val="bg1"/>
        </a:solidFill>
      </dgm:spPr>
      <dgm:t>
        <a:bodyPr/>
        <a:lstStyle/>
        <a:p>
          <a:r>
            <a:rPr lang="zh-CN" dirty="0">
              <a:hlinkClick xmlns:r="http://schemas.openxmlformats.org/officeDocument/2006/relationships" r:id="rId1" action="ppaction://hlinksldjump"/>
            </a:rPr>
            <a:t>线性集合</a:t>
          </a:r>
          <a:endParaRPr lang="zh-CN" dirty="0"/>
        </a:p>
      </dgm:t>
    </dgm:pt>
    <dgm:pt modelId="{77889F60-C942-47FC-B82E-2C0A2EDF01E5}" type="parTrans" cxnId="{2C59AC9E-4256-4E5F-B8D4-3C5201ED783A}">
      <dgm:prSet/>
      <dgm:spPr/>
      <dgm:t>
        <a:bodyPr/>
        <a:lstStyle/>
        <a:p>
          <a:endParaRPr lang="zh-CN" altLang="en-US"/>
        </a:p>
      </dgm:t>
    </dgm:pt>
    <dgm:pt modelId="{1E5A55B1-1544-41FE-B1E0-284113A2BC38}" type="sibTrans" cxnId="{2C59AC9E-4256-4E5F-B8D4-3C5201ED783A}">
      <dgm:prSet/>
      <dgm:spPr/>
      <dgm:t>
        <a:bodyPr/>
        <a:lstStyle/>
        <a:p>
          <a:endParaRPr lang="zh-CN" altLang="en-US"/>
        </a:p>
      </dgm:t>
    </dgm:pt>
    <dgm:pt modelId="{BE9174D5-3A6D-4A75-ABA0-0FE77FAA1DF9}">
      <dgm:prSet/>
      <dgm:spPr>
        <a:solidFill>
          <a:schemeClr val="bg1"/>
        </a:solidFill>
      </dgm:spPr>
      <dgm:t>
        <a:bodyPr/>
        <a:lstStyle/>
        <a:p>
          <a:r>
            <a:rPr lang="en-US" dirty="0">
              <a:hlinkClick xmlns:r="http://schemas.openxmlformats.org/officeDocument/2006/relationships" r:id="rId1" action="ppaction://hlinksldjump"/>
            </a:rPr>
            <a:t>Map</a:t>
          </a:r>
          <a:r>
            <a:rPr lang="zh-CN" dirty="0">
              <a:hlinkClick xmlns:r="http://schemas.openxmlformats.org/officeDocument/2006/relationships" r:id="rId1" action="ppaction://hlinksldjump"/>
            </a:rPr>
            <a:t>集合</a:t>
          </a:r>
          <a:endParaRPr lang="zh-CN" dirty="0"/>
        </a:p>
      </dgm:t>
    </dgm:pt>
    <dgm:pt modelId="{EDA29434-5691-47D7-9FFC-9B82F7C14481}" type="parTrans" cxnId="{7C695506-2D61-40AE-A3D4-911F9BC1E53F}">
      <dgm:prSet/>
      <dgm:spPr/>
      <dgm:t>
        <a:bodyPr/>
        <a:lstStyle/>
        <a:p>
          <a:endParaRPr lang="zh-CN" altLang="en-US"/>
        </a:p>
      </dgm:t>
    </dgm:pt>
    <dgm:pt modelId="{EA066BA8-48E5-40BF-A5F9-87D4C080112A}" type="sibTrans" cxnId="{7C695506-2D61-40AE-A3D4-911F9BC1E53F}">
      <dgm:prSet/>
      <dgm:spPr/>
      <dgm:t>
        <a:bodyPr/>
        <a:lstStyle/>
        <a:p>
          <a:endParaRPr lang="zh-CN" altLang="en-US"/>
        </a:p>
      </dgm:t>
    </dgm:pt>
    <dgm:pt modelId="{84F4A4F8-14B9-4EDD-A089-3231B44A1A83}">
      <dgm:prSet/>
      <dgm:spPr>
        <a:solidFill>
          <a:schemeClr val="bg1"/>
        </a:solidFill>
      </dgm:spPr>
      <dgm:t>
        <a:bodyPr/>
        <a:lstStyle/>
        <a:p>
          <a:r>
            <a:rPr lang="en-US" dirty="0">
              <a:hlinkClick xmlns:r="http://schemas.openxmlformats.org/officeDocument/2006/relationships" r:id="rId1" action="ppaction://hlinksldjump"/>
            </a:rPr>
            <a:t>Set</a:t>
          </a:r>
          <a:r>
            <a:rPr lang="zh-CN" dirty="0">
              <a:hlinkClick xmlns:r="http://schemas.openxmlformats.org/officeDocument/2006/relationships" r:id="rId1" action="ppaction://hlinksldjump"/>
            </a:rPr>
            <a:t>集合</a:t>
          </a:r>
          <a:endParaRPr lang="zh-CN" dirty="0"/>
        </a:p>
      </dgm:t>
    </dgm:pt>
    <dgm:pt modelId="{0792C3F5-6764-43F1-A2BF-F6FC65F08233}" type="parTrans" cxnId="{66C050E9-1B03-4F37-899F-3C441DC14563}">
      <dgm:prSet/>
      <dgm:spPr/>
      <dgm:t>
        <a:bodyPr/>
        <a:lstStyle/>
        <a:p>
          <a:endParaRPr lang="zh-CN" altLang="en-US"/>
        </a:p>
      </dgm:t>
    </dgm:pt>
    <dgm:pt modelId="{F24EEEE6-3832-4D32-BB43-309E4BC6C28E}" type="sibTrans" cxnId="{66C050E9-1B03-4F37-899F-3C441DC14563}">
      <dgm:prSet/>
      <dgm:spPr/>
      <dgm:t>
        <a:bodyPr/>
        <a:lstStyle/>
        <a:p>
          <a:endParaRPr lang="zh-CN" altLang="en-US"/>
        </a:p>
      </dgm:t>
    </dgm:pt>
    <dgm:pt modelId="{91AF8571-7631-437F-BD89-7DF7152AE9A3}">
      <dgm:prSet/>
      <dgm:spPr>
        <a:solidFill>
          <a:schemeClr val="bg1"/>
        </a:solidFill>
      </dgm:spPr>
      <dgm:t>
        <a:bodyPr/>
        <a:lstStyle/>
        <a:p>
          <a:r>
            <a:rPr lang="zh-CN" dirty="0">
              <a:hlinkClick xmlns:r="http://schemas.openxmlformats.org/officeDocument/2006/relationships" r:id="rId1" action="ppaction://hlinksldjump"/>
            </a:rPr>
            <a:t>遗留集合</a:t>
          </a:r>
          <a:endParaRPr lang="zh-CN" dirty="0"/>
        </a:p>
      </dgm:t>
    </dgm:pt>
    <dgm:pt modelId="{7B56CA48-96B6-4872-8269-8374DC0305B9}" type="parTrans" cxnId="{358F1A49-D381-457A-BDAD-55858EB4A591}">
      <dgm:prSet/>
      <dgm:spPr/>
      <dgm:t>
        <a:bodyPr/>
        <a:lstStyle/>
        <a:p>
          <a:endParaRPr lang="zh-CN" altLang="en-US"/>
        </a:p>
      </dgm:t>
    </dgm:pt>
    <dgm:pt modelId="{99AF5F72-B516-4281-A343-633A80555B58}" type="sibTrans" cxnId="{358F1A49-D381-457A-BDAD-55858EB4A591}">
      <dgm:prSet/>
      <dgm:spPr/>
      <dgm:t>
        <a:bodyPr/>
        <a:lstStyle/>
        <a:p>
          <a:endParaRPr lang="zh-CN" altLang="en-US"/>
        </a:p>
      </dgm:t>
    </dgm:pt>
    <dgm:pt modelId="{272D8A54-6C7E-47AD-AF40-7E256F23CD80}">
      <dgm:prSet/>
      <dgm:spPr>
        <a:solidFill>
          <a:schemeClr val="bg1"/>
        </a:solidFill>
      </dgm:spPr>
      <dgm:t>
        <a:bodyPr/>
        <a:lstStyle/>
        <a:p>
          <a:r>
            <a:rPr lang="en-US" dirty="0">
              <a:hlinkClick xmlns:r="http://schemas.openxmlformats.org/officeDocument/2006/relationships" r:id="rId1" action="ppaction://hlinksldjump"/>
            </a:rPr>
            <a:t>Thread</a:t>
          </a:r>
          <a:endParaRPr lang="zh-CN" dirty="0"/>
        </a:p>
      </dgm:t>
    </dgm:pt>
    <dgm:pt modelId="{816F7CCB-685A-40D4-8B6D-BBBB3755F3D2}" type="parTrans" cxnId="{75A35655-2A20-469E-8D5B-7477F337EE17}">
      <dgm:prSet/>
      <dgm:spPr/>
      <dgm:t>
        <a:bodyPr/>
        <a:lstStyle/>
        <a:p>
          <a:endParaRPr lang="zh-CN" altLang="en-US"/>
        </a:p>
      </dgm:t>
    </dgm:pt>
    <dgm:pt modelId="{150B77A3-6BD3-4FF0-9980-6E5C9694CC68}" type="sibTrans" cxnId="{75A35655-2A20-469E-8D5B-7477F337EE17}">
      <dgm:prSet/>
      <dgm:spPr/>
      <dgm:t>
        <a:bodyPr/>
        <a:lstStyle/>
        <a:p>
          <a:endParaRPr lang="zh-CN" altLang="en-US"/>
        </a:p>
      </dgm:t>
    </dgm:pt>
    <dgm:pt modelId="{16CA48FC-4A5E-4892-880C-35FA0687C79D}">
      <dgm:prSet/>
      <dgm:spPr>
        <a:solidFill>
          <a:schemeClr val="bg1"/>
        </a:solidFill>
      </dgm:spPr>
      <dgm:t>
        <a:bodyPr/>
        <a:lstStyle/>
        <a:p>
          <a:r>
            <a:rPr lang="zh-CN" dirty="0">
              <a:hlinkClick xmlns:r="http://schemas.openxmlformats.org/officeDocument/2006/relationships" r:id="rId1" action="ppaction://hlinksldjump"/>
            </a:rPr>
            <a:t>线程同步</a:t>
          </a:r>
          <a:endParaRPr lang="zh-CN" dirty="0"/>
        </a:p>
      </dgm:t>
    </dgm:pt>
    <dgm:pt modelId="{A2FABE99-6FE3-4DCF-8CD7-E92FB56FA34F}" type="parTrans" cxnId="{B5EC6DA0-FD64-4661-B491-F8210B5CE44B}">
      <dgm:prSet/>
      <dgm:spPr/>
      <dgm:t>
        <a:bodyPr/>
        <a:lstStyle/>
        <a:p>
          <a:endParaRPr lang="zh-CN" altLang="en-US"/>
        </a:p>
      </dgm:t>
    </dgm:pt>
    <dgm:pt modelId="{94EA7C62-4679-4B0C-AE21-36517AA77E90}" type="sibTrans" cxnId="{B5EC6DA0-FD64-4661-B491-F8210B5CE44B}">
      <dgm:prSet/>
      <dgm:spPr/>
      <dgm:t>
        <a:bodyPr/>
        <a:lstStyle/>
        <a:p>
          <a:endParaRPr lang="zh-CN" altLang="en-US"/>
        </a:p>
      </dgm:t>
    </dgm:pt>
    <dgm:pt modelId="{555D64C6-3099-4A1A-99A6-FD17401AD6DF}">
      <dgm:prSet/>
      <dgm:spPr>
        <a:solidFill>
          <a:schemeClr val="bg1"/>
        </a:solidFill>
      </dgm:spPr>
      <dgm:t>
        <a:bodyPr/>
        <a:lstStyle/>
        <a:p>
          <a:r>
            <a:rPr lang="zh-CN" dirty="0">
              <a:hlinkClick xmlns:r="http://schemas.openxmlformats.org/officeDocument/2006/relationships" r:id="rId1" action="ppaction://hlinksldjump"/>
            </a:rPr>
            <a:t>总结</a:t>
          </a:r>
          <a:endParaRPr lang="zh-CN" dirty="0"/>
        </a:p>
      </dgm:t>
    </dgm:pt>
    <dgm:pt modelId="{AFCBC800-BA4E-4FC7-AE2E-28E2F7C467D9}" type="parTrans" cxnId="{C4912867-7316-474B-BB4A-14785D25A96D}">
      <dgm:prSet/>
      <dgm:spPr/>
      <dgm:t>
        <a:bodyPr/>
        <a:lstStyle/>
        <a:p>
          <a:endParaRPr lang="zh-CN" altLang="en-US"/>
        </a:p>
      </dgm:t>
    </dgm:pt>
    <dgm:pt modelId="{DE004DAB-7C06-4273-9092-3CFDAF78F816}" type="sibTrans" cxnId="{C4912867-7316-474B-BB4A-14785D25A96D}">
      <dgm:prSet/>
      <dgm:spPr/>
      <dgm:t>
        <a:bodyPr/>
        <a:lstStyle/>
        <a:p>
          <a:endParaRPr lang="zh-CN" altLang="en-US"/>
        </a:p>
      </dgm:t>
    </dgm:pt>
    <dgm:pt modelId="{B6179544-D12E-49DC-89D6-19AA80E3117F}">
      <dgm:prSet custT="1"/>
      <dgm:spPr>
        <a:solidFill>
          <a:schemeClr val="bg1"/>
        </a:solidFill>
      </dgm:spPr>
      <dgm:t>
        <a:bodyPr/>
        <a:lstStyle/>
        <a:p>
          <a:pPr marL="0" lvl="0" indent="0" algn="ctr" defTabSz="488950">
            <a:lnSpc>
              <a:spcPct val="90000"/>
            </a:lnSpc>
            <a:spcBef>
              <a:spcPct val="0"/>
            </a:spcBef>
            <a:spcAft>
              <a:spcPct val="35000"/>
            </a:spcAft>
            <a:buNone/>
          </a:pPr>
          <a:r>
            <a:rPr lang="zh-CN" altLang="en-US" sz="1100" kern="1200" dirty="0">
              <a:solidFill>
                <a:prstClr val="white"/>
              </a:solidFill>
              <a:latin typeface="Corbel" panose="020B0503020204020204"/>
              <a:ea typeface="华文楷体" panose="02010600040101010101" pitchFamily="2" charset="-122"/>
              <a:cs typeface="+mn-cs"/>
              <a:hlinkClick xmlns:r="http://schemas.openxmlformats.org/officeDocument/2006/relationships" r:id="rId1" action="ppaction://hlinksldjump"/>
            </a:rPr>
            <a:t>课程概述</a:t>
          </a:r>
          <a:endParaRPr lang="zh-CN" altLang="en-US" sz="1100" kern="1200" dirty="0">
            <a:solidFill>
              <a:prstClr val="white"/>
            </a:solidFill>
            <a:latin typeface="Corbel" panose="020B0503020204020204"/>
            <a:ea typeface="华文楷体" panose="02010600040101010101" pitchFamily="2" charset="-122"/>
            <a:cs typeface="+mn-cs"/>
          </a:endParaRPr>
        </a:p>
      </dgm:t>
    </dgm:pt>
    <dgm:pt modelId="{B75BD88E-D2CB-4943-882B-515E6950E24F}" type="parTrans" cxnId="{339586F8-A923-441F-9E5B-BE7DC32B57D7}">
      <dgm:prSet/>
      <dgm:spPr/>
      <dgm:t>
        <a:bodyPr/>
        <a:lstStyle/>
        <a:p>
          <a:endParaRPr lang="zh-CN" altLang="en-US"/>
        </a:p>
      </dgm:t>
    </dgm:pt>
    <dgm:pt modelId="{2EBCF769-0978-41AC-86E0-73E85CB94316}" type="sibTrans" cxnId="{339586F8-A923-441F-9E5B-BE7DC32B57D7}">
      <dgm:prSet/>
      <dgm:spPr/>
      <dgm:t>
        <a:bodyPr/>
        <a:lstStyle/>
        <a:p>
          <a:endParaRPr lang="zh-CN" altLang="en-US"/>
        </a:p>
      </dgm:t>
    </dgm:pt>
    <dgm:pt modelId="{7E61D88C-F63C-4650-A65A-4DC528CF5BAD}" type="pres">
      <dgm:prSet presAssocID="{3ED57480-8C54-450D-871A-5AC156916185}" presName="Name0" presStyleCnt="0">
        <dgm:presLayoutVars>
          <dgm:dir/>
          <dgm:resizeHandles/>
        </dgm:presLayoutVars>
      </dgm:prSet>
      <dgm:spPr/>
    </dgm:pt>
    <dgm:pt modelId="{E2D26B78-6969-4684-BD2B-B4EBA95C7336}" type="pres">
      <dgm:prSet presAssocID="{B6179544-D12E-49DC-89D6-19AA80E3117F}" presName="compNode" presStyleCnt="0"/>
      <dgm:spPr/>
    </dgm:pt>
    <dgm:pt modelId="{0A690763-B9C8-4B9A-BAAD-147B16CB176B}" type="pres">
      <dgm:prSet presAssocID="{B6179544-D12E-49DC-89D6-19AA80E3117F}" presName="dummyConnPt" presStyleCnt="0"/>
      <dgm:spPr/>
    </dgm:pt>
    <dgm:pt modelId="{1DB5B945-58B2-443F-8836-0075423AF202}" type="pres">
      <dgm:prSet presAssocID="{B6179544-D12E-49DC-89D6-19AA80E3117F}" presName="node" presStyleLbl="node1" presStyleIdx="0" presStyleCnt="30" custLinFactX="-100000" custLinFactNeighborX="-152572" custLinFactNeighborY="-18132">
        <dgm:presLayoutVars>
          <dgm:bulletEnabled val="1"/>
        </dgm:presLayoutVars>
      </dgm:prSet>
      <dgm:spPr/>
    </dgm:pt>
    <dgm:pt modelId="{94A245A6-2D3A-4915-ABBF-4497C7206B55}" type="pres">
      <dgm:prSet presAssocID="{2EBCF769-0978-41AC-86E0-73E85CB94316}" presName="sibTrans" presStyleLbl="bgSibTrans2D1" presStyleIdx="0" presStyleCnt="29"/>
      <dgm:spPr/>
    </dgm:pt>
    <dgm:pt modelId="{CDD5B2D7-5707-4794-A241-420DADDB24AF}" type="pres">
      <dgm:prSet presAssocID="{777D6DA9-BAFF-4AE9-BFDC-29888BD88AFE}" presName="compNode" presStyleCnt="0"/>
      <dgm:spPr/>
    </dgm:pt>
    <dgm:pt modelId="{245571DC-FCF7-4DCE-9F6C-72BA48BA05FF}" type="pres">
      <dgm:prSet presAssocID="{777D6DA9-BAFF-4AE9-BFDC-29888BD88AFE}" presName="dummyConnPt" presStyleCnt="0"/>
      <dgm:spPr/>
    </dgm:pt>
    <dgm:pt modelId="{910C5781-138B-47EA-80A6-3DF5436DCA8C}" type="pres">
      <dgm:prSet presAssocID="{777D6DA9-BAFF-4AE9-BFDC-29888BD88AFE}" presName="node" presStyleLbl="node1" presStyleIdx="1" presStyleCnt="30" custLinFactY="-58980" custLinFactNeighborX="-52094" custLinFactNeighborY="-100000">
        <dgm:presLayoutVars>
          <dgm:bulletEnabled val="1"/>
        </dgm:presLayoutVars>
      </dgm:prSet>
      <dgm:spPr/>
    </dgm:pt>
    <dgm:pt modelId="{83D4D5A2-A56A-4783-A0A9-B92CB91E8160}" type="pres">
      <dgm:prSet presAssocID="{8504219C-EAEF-4F1B-82C6-3B9BE23E7CD5}" presName="sibTrans" presStyleLbl="bgSibTrans2D1" presStyleIdx="1" presStyleCnt="29"/>
      <dgm:spPr/>
    </dgm:pt>
    <dgm:pt modelId="{E439561F-642B-4DA5-89C9-1D7726C28DA5}" type="pres">
      <dgm:prSet presAssocID="{D5AF5BDC-5FB6-42FE-8846-B2C8113C6DB5}" presName="compNode" presStyleCnt="0"/>
      <dgm:spPr/>
    </dgm:pt>
    <dgm:pt modelId="{B15C0A57-8D16-4522-90A8-DFB0BA4B2228}" type="pres">
      <dgm:prSet presAssocID="{D5AF5BDC-5FB6-42FE-8846-B2C8113C6DB5}" presName="dummyConnPt" presStyleCnt="0"/>
      <dgm:spPr/>
    </dgm:pt>
    <dgm:pt modelId="{583240E1-B176-42DC-B174-D5B53DF6C4EE}" type="pres">
      <dgm:prSet presAssocID="{D5AF5BDC-5FB6-42FE-8846-B2C8113C6DB5}" presName="node" presStyleLbl="node1" presStyleIdx="2" presStyleCnt="30" custLinFactX="39518" custLinFactY="-100000" custLinFactNeighborX="100000" custLinFactNeighborY="-183980">
        <dgm:presLayoutVars>
          <dgm:bulletEnabled val="1"/>
        </dgm:presLayoutVars>
      </dgm:prSet>
      <dgm:spPr/>
    </dgm:pt>
    <dgm:pt modelId="{AC454B4E-07A8-4B46-BFC4-8A948EF647CA}" type="pres">
      <dgm:prSet presAssocID="{0D88165B-AC11-49FC-94D0-D5DC8254A71A}" presName="sibTrans" presStyleLbl="bgSibTrans2D1" presStyleIdx="2" presStyleCnt="29"/>
      <dgm:spPr/>
    </dgm:pt>
    <dgm:pt modelId="{A15ACBA1-28FE-4EC9-A7B9-6AADCD9F96A2}" type="pres">
      <dgm:prSet presAssocID="{36AB578D-D2BF-410E-8CB7-05F53E5EA0AE}" presName="compNode" presStyleCnt="0"/>
      <dgm:spPr/>
    </dgm:pt>
    <dgm:pt modelId="{776EB435-1662-42BA-AEE0-E07CED45AD70}" type="pres">
      <dgm:prSet presAssocID="{36AB578D-D2BF-410E-8CB7-05F53E5EA0AE}" presName="dummyConnPt" presStyleCnt="0"/>
      <dgm:spPr/>
    </dgm:pt>
    <dgm:pt modelId="{6CEB02F0-E1D0-481C-B098-B42F10DDDBF0}" type="pres">
      <dgm:prSet presAssocID="{36AB578D-D2BF-410E-8CB7-05F53E5EA0AE}" presName="node" presStyleLbl="node1" presStyleIdx="3" presStyleCnt="30" custLinFactX="151986" custLinFactY="-200000" custLinFactNeighborX="200000" custLinFactNeighborY="-208980">
        <dgm:presLayoutVars>
          <dgm:bulletEnabled val="1"/>
        </dgm:presLayoutVars>
      </dgm:prSet>
      <dgm:spPr/>
    </dgm:pt>
    <dgm:pt modelId="{A3EF0A7C-EACD-4EA2-9474-41D3CD499281}" type="pres">
      <dgm:prSet presAssocID="{2D8CA6A1-FAE1-4DE2-9041-5A97FD0EDC2F}" presName="sibTrans" presStyleLbl="bgSibTrans2D1" presStyleIdx="3" presStyleCnt="29"/>
      <dgm:spPr/>
    </dgm:pt>
    <dgm:pt modelId="{F2C855BF-4F81-44C6-B315-A0E8CA75F181}" type="pres">
      <dgm:prSet presAssocID="{89D31B43-F698-46BB-B63B-6A93E654EA19}" presName="compNode" presStyleCnt="0"/>
      <dgm:spPr/>
    </dgm:pt>
    <dgm:pt modelId="{CB69D71F-2F2A-4994-AFF2-127A8183DA96}" type="pres">
      <dgm:prSet presAssocID="{89D31B43-F698-46BB-B63B-6A93E654EA19}" presName="dummyConnPt" presStyleCnt="0"/>
      <dgm:spPr/>
    </dgm:pt>
    <dgm:pt modelId="{1FF9306D-8124-48E7-B53D-8059AF4F4AF0}" type="pres">
      <dgm:prSet presAssocID="{89D31B43-F698-46BB-B63B-6A93E654EA19}" presName="node" presStyleLbl="node1" presStyleIdx="4" presStyleCnt="30" custLinFactX="244855" custLinFactY="-233980" custLinFactNeighborX="300000" custLinFactNeighborY="-300000">
        <dgm:presLayoutVars>
          <dgm:bulletEnabled val="1"/>
        </dgm:presLayoutVars>
      </dgm:prSet>
      <dgm:spPr/>
    </dgm:pt>
    <dgm:pt modelId="{E19EF808-2652-4D6B-9590-02C290E947A4}" type="pres">
      <dgm:prSet presAssocID="{BD9D4FB5-ECF0-430A-A1E9-5EF24013D045}" presName="sibTrans" presStyleLbl="bgSibTrans2D1" presStyleIdx="4" presStyleCnt="29"/>
      <dgm:spPr/>
    </dgm:pt>
    <dgm:pt modelId="{7152CA87-A74E-4C09-81AD-C9E57E359167}" type="pres">
      <dgm:prSet presAssocID="{C488B2BF-0660-4AB7-88A3-D41BCE9818E5}" presName="compNode" presStyleCnt="0"/>
      <dgm:spPr/>
    </dgm:pt>
    <dgm:pt modelId="{59C30720-AE97-4253-AC2F-A47F012A0B1B}" type="pres">
      <dgm:prSet presAssocID="{C488B2BF-0660-4AB7-88A3-D41BCE9818E5}" presName="dummyConnPt" presStyleCnt="0"/>
      <dgm:spPr/>
    </dgm:pt>
    <dgm:pt modelId="{5D4BE951-107B-4D58-A83B-E98AF1DE0956}" type="pres">
      <dgm:prSet presAssocID="{C488B2BF-0660-4AB7-88A3-D41BCE9818E5}" presName="node" presStyleLbl="node1" presStyleIdx="5" presStyleCnt="30" custLinFactX="387269" custLinFactY="-300000" custLinFactNeighborX="400000" custLinFactNeighborY="-358980">
        <dgm:presLayoutVars>
          <dgm:bulletEnabled val="1"/>
        </dgm:presLayoutVars>
      </dgm:prSet>
      <dgm:spPr/>
    </dgm:pt>
    <dgm:pt modelId="{0F3FA8C8-D49B-4939-8E7F-7A5A47FA7E8C}" type="pres">
      <dgm:prSet presAssocID="{484B192D-6253-418E-A993-E47D122575B9}" presName="sibTrans" presStyleLbl="bgSibTrans2D1" presStyleIdx="5" presStyleCnt="29"/>
      <dgm:spPr/>
    </dgm:pt>
    <dgm:pt modelId="{F24190F3-1DDB-453D-9CA5-E93FCDDEA412}" type="pres">
      <dgm:prSet presAssocID="{F9A1DAF4-279F-4E1D-82EA-565365A14CB3}" presName="compNode" presStyleCnt="0"/>
      <dgm:spPr/>
    </dgm:pt>
    <dgm:pt modelId="{AA986911-14D9-4C8B-8BBD-8DC9E6CC2083}" type="pres">
      <dgm:prSet presAssocID="{F9A1DAF4-279F-4E1D-82EA-565365A14CB3}" presName="dummyConnPt" presStyleCnt="0"/>
      <dgm:spPr/>
    </dgm:pt>
    <dgm:pt modelId="{2174EE60-4143-4B5C-87B6-989F13E9B463}" type="pres">
      <dgm:prSet presAssocID="{F9A1DAF4-279F-4E1D-82EA-565365A14CB3}" presName="node" presStyleLbl="node1" presStyleIdx="6" presStyleCnt="30" custLinFactX="300000" custLinFactY="-200000" custLinFactNeighborX="354269" custLinFactNeighborY="-292108">
        <dgm:presLayoutVars>
          <dgm:bulletEnabled val="1"/>
        </dgm:presLayoutVars>
      </dgm:prSet>
      <dgm:spPr/>
    </dgm:pt>
    <dgm:pt modelId="{5A3F49E9-4D22-4221-9C92-CE17E7366CCC}" type="pres">
      <dgm:prSet presAssocID="{C1F8CE3F-F4CC-4FBA-A699-D01E25F69238}" presName="sibTrans" presStyleLbl="bgSibTrans2D1" presStyleIdx="6" presStyleCnt="29"/>
      <dgm:spPr/>
    </dgm:pt>
    <dgm:pt modelId="{89915FFA-FADC-4C7B-BEEB-6DF2F00F0D6D}" type="pres">
      <dgm:prSet presAssocID="{4EE81833-F221-451B-B8E9-6A9C07BE89F6}" presName="compNode" presStyleCnt="0"/>
      <dgm:spPr/>
    </dgm:pt>
    <dgm:pt modelId="{201EDD99-075D-487F-A2F3-DBC2FFE85D20}" type="pres">
      <dgm:prSet presAssocID="{4EE81833-F221-451B-B8E9-6A9C07BE89F6}" presName="dummyConnPt" presStyleCnt="0"/>
      <dgm:spPr/>
    </dgm:pt>
    <dgm:pt modelId="{31744F39-8FEA-4EBE-8DA1-05693B354D43}" type="pres">
      <dgm:prSet presAssocID="{4EE81833-F221-451B-B8E9-6A9C07BE89F6}" presName="node" presStyleLbl="node1" presStyleIdx="7" presStyleCnt="30" custLinFactX="200000" custLinFactY="-165877" custLinFactNeighborX="217204" custLinFactNeighborY="-200000">
        <dgm:presLayoutVars>
          <dgm:bulletEnabled val="1"/>
        </dgm:presLayoutVars>
      </dgm:prSet>
      <dgm:spPr/>
    </dgm:pt>
    <dgm:pt modelId="{AD2C8721-DD40-4008-8D7A-73A6C9300019}" type="pres">
      <dgm:prSet presAssocID="{BDB3A87B-001D-4EAA-B30C-B81096AF4D3C}" presName="sibTrans" presStyleLbl="bgSibTrans2D1" presStyleIdx="7" presStyleCnt="29"/>
      <dgm:spPr/>
    </dgm:pt>
    <dgm:pt modelId="{9CB87266-D9C6-4F55-9BFA-B8EF2C06664F}" type="pres">
      <dgm:prSet presAssocID="{7588551E-0508-460C-8F46-0D0C1DE11B2F}" presName="compNode" presStyleCnt="0"/>
      <dgm:spPr/>
    </dgm:pt>
    <dgm:pt modelId="{E84518DE-1231-4A62-B680-7A15F0BFD005}" type="pres">
      <dgm:prSet presAssocID="{7588551E-0508-460C-8F46-0D0C1DE11B2F}" presName="dummyConnPt" presStyleCnt="0"/>
      <dgm:spPr/>
    </dgm:pt>
    <dgm:pt modelId="{4D30EC60-B872-432C-9337-65D7E80B7AFE}" type="pres">
      <dgm:prSet presAssocID="{7588551E-0508-460C-8F46-0D0C1DE11B2F}" presName="node" presStyleLbl="node1" presStyleIdx="8" presStyleCnt="30" custLinFactX="100000" custLinFactY="-100000" custLinFactNeighborX="121638" custLinFactNeighborY="-142046">
        <dgm:presLayoutVars>
          <dgm:bulletEnabled val="1"/>
        </dgm:presLayoutVars>
      </dgm:prSet>
      <dgm:spPr/>
    </dgm:pt>
    <dgm:pt modelId="{F15785A0-55DE-4B33-8D3E-4845A7CE65BA}" type="pres">
      <dgm:prSet presAssocID="{2DD968C4-A688-4A45-841C-9D8488342B6F}" presName="sibTrans" presStyleLbl="bgSibTrans2D1" presStyleIdx="8" presStyleCnt="29"/>
      <dgm:spPr/>
    </dgm:pt>
    <dgm:pt modelId="{669D1F4E-D39E-4232-834B-2D9A8E3C1653}" type="pres">
      <dgm:prSet presAssocID="{9ED00B88-47C8-4A68-AC1E-A20B76682A80}" presName="compNode" presStyleCnt="0"/>
      <dgm:spPr/>
    </dgm:pt>
    <dgm:pt modelId="{C09491A7-34E7-4D8E-ABC7-AEF050DC5F53}" type="pres">
      <dgm:prSet presAssocID="{9ED00B88-47C8-4A68-AC1E-A20B76682A80}" presName="dummyConnPt" presStyleCnt="0"/>
      <dgm:spPr/>
    </dgm:pt>
    <dgm:pt modelId="{9B18886B-9EEF-4193-8110-D9817B14CFF1}" type="pres">
      <dgm:prSet presAssocID="{9ED00B88-47C8-4A68-AC1E-A20B76682A80}" presName="node" presStyleLbl="node1" presStyleIdx="9" presStyleCnt="30" custLinFactY="-13946" custLinFactNeighborX="6231" custLinFactNeighborY="-100000">
        <dgm:presLayoutVars>
          <dgm:bulletEnabled val="1"/>
        </dgm:presLayoutVars>
      </dgm:prSet>
      <dgm:spPr/>
    </dgm:pt>
    <dgm:pt modelId="{6B52223A-52A1-485B-AF97-E0362E0229AD}" type="pres">
      <dgm:prSet presAssocID="{E9B6E8C4-9922-4945-A90F-D8AF76BECA27}" presName="sibTrans" presStyleLbl="bgSibTrans2D1" presStyleIdx="9" presStyleCnt="29"/>
      <dgm:spPr/>
    </dgm:pt>
    <dgm:pt modelId="{09741C4F-8718-43A0-A376-457EC0069998}" type="pres">
      <dgm:prSet presAssocID="{87F4192A-681C-4A3F-8314-6FF7C37F4F9D}" presName="compNode" presStyleCnt="0"/>
      <dgm:spPr/>
    </dgm:pt>
    <dgm:pt modelId="{035CF24D-B7FC-4277-BDA1-5C362F8FEC2B}" type="pres">
      <dgm:prSet presAssocID="{87F4192A-681C-4A3F-8314-6FF7C37F4F9D}" presName="dummyConnPt" presStyleCnt="0"/>
      <dgm:spPr/>
    </dgm:pt>
    <dgm:pt modelId="{41917F68-51DD-4243-A2CC-142D7CEB8910}" type="pres">
      <dgm:prSet presAssocID="{87F4192A-681C-4A3F-8314-6FF7C37F4F9D}" presName="node" presStyleLbl="node1" presStyleIdx="10" presStyleCnt="30" custLinFactX="-87702" custLinFactNeighborX="-100000" custLinFactNeighborY="18649">
        <dgm:presLayoutVars>
          <dgm:bulletEnabled val="1"/>
        </dgm:presLayoutVars>
      </dgm:prSet>
      <dgm:spPr/>
    </dgm:pt>
    <dgm:pt modelId="{9E3B198F-D2E9-41CA-8DCF-935310BE5921}" type="pres">
      <dgm:prSet presAssocID="{57F96758-8010-4529-A122-6C34CBB8786C}" presName="sibTrans" presStyleLbl="bgSibTrans2D1" presStyleIdx="10" presStyleCnt="29"/>
      <dgm:spPr/>
    </dgm:pt>
    <dgm:pt modelId="{96C3037D-1656-4977-B4CC-070E0BE1A65D}" type="pres">
      <dgm:prSet presAssocID="{F3ADC862-6781-4D9C-822E-C03BB94663D8}" presName="compNode" presStyleCnt="0"/>
      <dgm:spPr/>
    </dgm:pt>
    <dgm:pt modelId="{9944FC08-9B8D-4A64-B1F4-1F533C9E5267}" type="pres">
      <dgm:prSet presAssocID="{F3ADC862-6781-4D9C-822E-C03BB94663D8}" presName="dummyConnPt" presStyleCnt="0"/>
      <dgm:spPr/>
    </dgm:pt>
    <dgm:pt modelId="{2AAF1172-C4B0-4277-A60E-DBAC158198BD}" type="pres">
      <dgm:prSet presAssocID="{F3ADC862-6781-4D9C-822E-C03BB94663D8}" presName="node" presStyleLbl="node1" presStyleIdx="11" presStyleCnt="30" custLinFactX="-188269" custLinFactY="44962" custLinFactNeighborX="-200000" custLinFactNeighborY="100000">
        <dgm:presLayoutVars>
          <dgm:bulletEnabled val="1"/>
        </dgm:presLayoutVars>
      </dgm:prSet>
      <dgm:spPr/>
    </dgm:pt>
    <dgm:pt modelId="{F1AB9254-C1BB-4617-9A64-1886E331E2C2}" type="pres">
      <dgm:prSet presAssocID="{C50B3C97-4650-4382-B95A-F2B24EA2881B}" presName="sibTrans" presStyleLbl="bgSibTrans2D1" presStyleIdx="11" presStyleCnt="29"/>
      <dgm:spPr/>
    </dgm:pt>
    <dgm:pt modelId="{663B6B20-2BCE-4CE5-96D5-1E1FC696A51A}" type="pres">
      <dgm:prSet presAssocID="{8E8B4371-E7C0-4410-BD7F-2E7A7D18BAE5}" presName="compNode" presStyleCnt="0"/>
      <dgm:spPr/>
    </dgm:pt>
    <dgm:pt modelId="{F66DE358-FEA5-46AF-BC4D-27DE761D9D31}" type="pres">
      <dgm:prSet presAssocID="{8E8B4371-E7C0-4410-BD7F-2E7A7D18BAE5}" presName="dummyConnPt" presStyleCnt="0"/>
      <dgm:spPr/>
    </dgm:pt>
    <dgm:pt modelId="{E5741AFC-EE16-4672-B150-68997B0B3289}" type="pres">
      <dgm:prSet presAssocID="{8E8B4371-E7C0-4410-BD7F-2E7A7D18BAE5}" presName="node" presStyleLbl="node1" presStyleIdx="12" presStyleCnt="30" custLinFactX="-225315" custLinFactY="100544" custLinFactNeighborX="-300000" custLinFactNeighborY="200000">
        <dgm:presLayoutVars>
          <dgm:bulletEnabled val="1"/>
        </dgm:presLayoutVars>
      </dgm:prSet>
      <dgm:spPr/>
    </dgm:pt>
    <dgm:pt modelId="{CBC12B25-6139-4644-8F36-584EC0235470}" type="pres">
      <dgm:prSet presAssocID="{BE9E4BCA-80EE-40FC-A8E5-98B84EBC3A29}" presName="sibTrans" presStyleLbl="bgSibTrans2D1" presStyleIdx="12" presStyleCnt="29"/>
      <dgm:spPr/>
    </dgm:pt>
    <dgm:pt modelId="{45952FED-58C3-4287-A4BC-93A21C2E0276}" type="pres">
      <dgm:prSet presAssocID="{23BB79C1-3D06-46CE-8D6B-C17407F27705}" presName="compNode" presStyleCnt="0"/>
      <dgm:spPr/>
    </dgm:pt>
    <dgm:pt modelId="{0C383ABD-8104-4FDE-B3A2-7D2407F429BA}" type="pres">
      <dgm:prSet presAssocID="{23BB79C1-3D06-46CE-8D6B-C17407F27705}" presName="dummyConnPt" presStyleCnt="0"/>
      <dgm:spPr/>
    </dgm:pt>
    <dgm:pt modelId="{F68B0C92-F8B4-4FB5-BBCD-BA1E77638A4F}" type="pres">
      <dgm:prSet presAssocID="{23BB79C1-3D06-46CE-8D6B-C17407F27705}" presName="node" presStyleLbl="node1" presStyleIdx="13" presStyleCnt="30" custLinFactX="-120793" custLinFactY="79037" custLinFactNeighborX="-200000" custLinFactNeighborY="100000">
        <dgm:presLayoutVars>
          <dgm:bulletEnabled val="1"/>
        </dgm:presLayoutVars>
      </dgm:prSet>
      <dgm:spPr/>
    </dgm:pt>
    <dgm:pt modelId="{9B7F62FA-28D3-4DAF-ACD4-F9D61C4B4672}" type="pres">
      <dgm:prSet presAssocID="{ABCFE9D0-C0A3-4C03-A8AE-1F8D2516FFB3}" presName="sibTrans" presStyleLbl="bgSibTrans2D1" presStyleIdx="13" presStyleCnt="29"/>
      <dgm:spPr/>
    </dgm:pt>
    <dgm:pt modelId="{4E084975-6809-46B3-846C-634BF7333323}" type="pres">
      <dgm:prSet presAssocID="{BDB9E7AE-0C3E-4688-A264-DDDC35117541}" presName="compNode" presStyleCnt="0"/>
      <dgm:spPr/>
    </dgm:pt>
    <dgm:pt modelId="{11128284-3F6A-4753-8845-85D1937CAE7E}" type="pres">
      <dgm:prSet presAssocID="{BDB9E7AE-0C3E-4688-A264-DDDC35117541}" presName="dummyConnPt" presStyleCnt="0"/>
      <dgm:spPr/>
    </dgm:pt>
    <dgm:pt modelId="{49124B59-D424-4DAD-885E-285F2168CD34}" type="pres">
      <dgm:prSet presAssocID="{BDB9E7AE-0C3E-4688-A264-DDDC35117541}" presName="node" presStyleLbl="node1" presStyleIdx="14" presStyleCnt="30" custLinFactX="-25519" custLinFactNeighborX="-100000" custLinFactNeighborY="50861">
        <dgm:presLayoutVars>
          <dgm:bulletEnabled val="1"/>
        </dgm:presLayoutVars>
      </dgm:prSet>
      <dgm:spPr/>
    </dgm:pt>
    <dgm:pt modelId="{043382E8-620B-4CE9-89C0-07FF76E63302}" type="pres">
      <dgm:prSet presAssocID="{2A34379E-EADF-4758-9383-3D90906F4601}" presName="sibTrans" presStyleLbl="bgSibTrans2D1" presStyleIdx="14" presStyleCnt="29"/>
      <dgm:spPr/>
    </dgm:pt>
    <dgm:pt modelId="{EC71C337-C60D-4EC4-AE3F-C64D5E40C4C8}" type="pres">
      <dgm:prSet presAssocID="{0417BAE4-95F6-4D65-86CF-EF9C47FDE267}" presName="compNode" presStyleCnt="0"/>
      <dgm:spPr/>
    </dgm:pt>
    <dgm:pt modelId="{6656A355-BEF2-4598-8F69-54DFFA8AB168}" type="pres">
      <dgm:prSet presAssocID="{0417BAE4-95F6-4D65-86CF-EF9C47FDE267}" presName="dummyConnPt" presStyleCnt="0"/>
      <dgm:spPr/>
    </dgm:pt>
    <dgm:pt modelId="{89A5492E-687F-42DC-88D5-7C13DC705065}" type="pres">
      <dgm:prSet presAssocID="{0417BAE4-95F6-4D65-86CF-EF9C47FDE267}" presName="node" presStyleLbl="node1" presStyleIdx="15" presStyleCnt="30" custLinFactNeighborX="84726" custLinFactNeighborY="-75218">
        <dgm:presLayoutVars>
          <dgm:bulletEnabled val="1"/>
        </dgm:presLayoutVars>
      </dgm:prSet>
      <dgm:spPr/>
    </dgm:pt>
    <dgm:pt modelId="{51AC7E49-581D-417F-9B87-1789EBB5E0D9}" type="pres">
      <dgm:prSet presAssocID="{A003EA01-9FFA-481D-9922-4009E95A3EA5}" presName="sibTrans" presStyleLbl="bgSibTrans2D1" presStyleIdx="15" presStyleCnt="29"/>
      <dgm:spPr/>
    </dgm:pt>
    <dgm:pt modelId="{B802A0DD-5FA5-488D-A8F0-B7757F4F02E8}" type="pres">
      <dgm:prSet presAssocID="{EE278CE5-9797-4A90-9CAF-1FFA49FC6174}" presName="compNode" presStyleCnt="0"/>
      <dgm:spPr/>
    </dgm:pt>
    <dgm:pt modelId="{732D41A2-912F-4B61-B489-E2C4DD8BE442}" type="pres">
      <dgm:prSet presAssocID="{EE278CE5-9797-4A90-9CAF-1FFA49FC6174}" presName="dummyConnPt" presStyleCnt="0"/>
      <dgm:spPr/>
    </dgm:pt>
    <dgm:pt modelId="{586B3D18-C478-4B4E-8BE8-C433ADCA10C4}" type="pres">
      <dgm:prSet presAssocID="{EE278CE5-9797-4A90-9CAF-1FFA49FC6174}" presName="node" presStyleLbl="node1" presStyleIdx="16" presStyleCnt="30" custLinFactX="100000" custLinFactY="-100000" custLinFactNeighborX="184069" custLinFactNeighborY="-103696">
        <dgm:presLayoutVars>
          <dgm:bulletEnabled val="1"/>
        </dgm:presLayoutVars>
      </dgm:prSet>
      <dgm:spPr/>
    </dgm:pt>
    <dgm:pt modelId="{5C92E9DA-C4E2-4CDE-9964-BCFA35303417}" type="pres">
      <dgm:prSet presAssocID="{A999F12E-41CE-453A-BB36-34A1646D9F65}" presName="sibTrans" presStyleLbl="bgSibTrans2D1" presStyleIdx="16" presStyleCnt="29"/>
      <dgm:spPr/>
    </dgm:pt>
    <dgm:pt modelId="{76DB7B1F-249B-4FA6-9EC1-B0F0FCE31941}" type="pres">
      <dgm:prSet presAssocID="{0226DD56-009D-46A0-8C07-A1B9DA0226E1}" presName="compNode" presStyleCnt="0"/>
      <dgm:spPr/>
    </dgm:pt>
    <dgm:pt modelId="{6F053A10-0E52-43F7-9DD5-1CA7B556E01C}" type="pres">
      <dgm:prSet presAssocID="{0226DD56-009D-46A0-8C07-A1B9DA0226E1}" presName="dummyConnPt" presStyleCnt="0"/>
      <dgm:spPr/>
    </dgm:pt>
    <dgm:pt modelId="{03C466F7-413E-4FA4-9E9B-0C0D32AFA46E}" type="pres">
      <dgm:prSet presAssocID="{0226DD56-009D-46A0-8C07-A1B9DA0226E1}" presName="node" presStyleLbl="node1" presStyleIdx="17" presStyleCnt="30" custLinFactX="219920" custLinFactY="-129548" custLinFactNeighborX="300000" custLinFactNeighborY="-200000">
        <dgm:presLayoutVars>
          <dgm:bulletEnabled val="1"/>
        </dgm:presLayoutVars>
      </dgm:prSet>
      <dgm:spPr/>
    </dgm:pt>
    <dgm:pt modelId="{19ECEC53-EA6A-4BC7-BA07-E7BB7B602042}" type="pres">
      <dgm:prSet presAssocID="{28C97DBD-CE59-4CB5-9B95-56E6E0214FCC}" presName="sibTrans" presStyleLbl="bgSibTrans2D1" presStyleIdx="17" presStyleCnt="29"/>
      <dgm:spPr/>
    </dgm:pt>
    <dgm:pt modelId="{CBAE9DE1-80E4-4055-BDF4-298DF6412428}" type="pres">
      <dgm:prSet presAssocID="{C2BD4F30-1CE8-4899-9DAA-974D20D40916}" presName="compNode" presStyleCnt="0"/>
      <dgm:spPr/>
    </dgm:pt>
    <dgm:pt modelId="{F7022E32-D3B6-4A1B-A8F4-25F3E5A751B1}" type="pres">
      <dgm:prSet presAssocID="{C2BD4F30-1CE8-4899-9DAA-974D20D40916}" presName="dummyConnPt" presStyleCnt="0"/>
      <dgm:spPr/>
    </dgm:pt>
    <dgm:pt modelId="{D8E1C9A2-D4C5-4DEA-BE72-479171643BEA}" type="pres">
      <dgm:prSet presAssocID="{C2BD4F30-1CE8-4899-9DAA-974D20D40916}" presName="node" presStyleLbl="node1" presStyleIdx="18" presStyleCnt="30" custLinFactX="188269" custLinFactY="-62267" custLinFactNeighborX="200000" custLinFactNeighborY="-100000">
        <dgm:presLayoutVars>
          <dgm:bulletEnabled val="1"/>
        </dgm:presLayoutVars>
      </dgm:prSet>
      <dgm:spPr/>
    </dgm:pt>
    <dgm:pt modelId="{43452750-2D07-4FDB-BC6F-FA70122F4686}" type="pres">
      <dgm:prSet presAssocID="{6BDE3B98-EA8F-4CB8-B1AB-A6125FA856B8}" presName="sibTrans" presStyleLbl="bgSibTrans2D1" presStyleIdx="18" presStyleCnt="29"/>
      <dgm:spPr/>
    </dgm:pt>
    <dgm:pt modelId="{7F4667DA-1C67-4BC0-A20D-D785C2C350E3}" type="pres">
      <dgm:prSet presAssocID="{275CAA7E-E126-4C96-876F-A3583DB16307}" presName="compNode" presStyleCnt="0"/>
      <dgm:spPr/>
    </dgm:pt>
    <dgm:pt modelId="{ADDFCE7E-7CE6-4CE0-8D17-C523645A647B}" type="pres">
      <dgm:prSet presAssocID="{275CAA7E-E126-4C96-876F-A3583DB16307}" presName="dummyConnPt" presStyleCnt="0"/>
      <dgm:spPr/>
    </dgm:pt>
    <dgm:pt modelId="{264EB9A3-24C6-4D16-B428-BBA70F95DBEB}" type="pres">
      <dgm:prSet presAssocID="{275CAA7E-E126-4C96-876F-A3583DB16307}" presName="node" presStyleLbl="node1" presStyleIdx="19" presStyleCnt="30" custLinFactX="53675" custLinFactNeighborX="100000" custLinFactNeighborY="-29521">
        <dgm:presLayoutVars>
          <dgm:bulletEnabled val="1"/>
        </dgm:presLayoutVars>
      </dgm:prSet>
      <dgm:spPr/>
    </dgm:pt>
    <dgm:pt modelId="{ECF54F47-A7E9-47DE-8D8B-9B0DAF5985E4}" type="pres">
      <dgm:prSet presAssocID="{5B4F2071-BB09-41A0-B0EB-DCF8DAEAC50C}" presName="sibTrans" presStyleLbl="bgSibTrans2D1" presStyleIdx="19" presStyleCnt="29"/>
      <dgm:spPr/>
    </dgm:pt>
    <dgm:pt modelId="{C90D2A60-FDB5-4E29-8191-0AB26E033B1F}" type="pres">
      <dgm:prSet presAssocID="{E53DE09F-8ED8-4F19-A6F0-3B330E365227}" presName="compNode" presStyleCnt="0"/>
      <dgm:spPr/>
    </dgm:pt>
    <dgm:pt modelId="{85CEBAA8-4523-443E-97BC-6300A5E277B7}" type="pres">
      <dgm:prSet presAssocID="{E53DE09F-8ED8-4F19-A6F0-3B330E365227}" presName="dummyConnPt" presStyleCnt="0"/>
      <dgm:spPr/>
    </dgm:pt>
    <dgm:pt modelId="{9C05DBB7-C900-4A75-94B0-9F1B15F44CF5}" type="pres">
      <dgm:prSet presAssocID="{E53DE09F-8ED8-4F19-A6F0-3B330E365227}" presName="node" presStyleLbl="node1" presStyleIdx="20" presStyleCnt="30" custLinFactNeighborX="-43438" custLinFactNeighborY="99025">
        <dgm:presLayoutVars>
          <dgm:bulletEnabled val="1"/>
        </dgm:presLayoutVars>
      </dgm:prSet>
      <dgm:spPr/>
    </dgm:pt>
    <dgm:pt modelId="{E9A7F63F-D823-45CA-A83B-C1A93E229765}" type="pres">
      <dgm:prSet presAssocID="{AE0A82A4-70F6-4BEB-85E3-80DBC07BA8EA}" presName="sibTrans" presStyleLbl="bgSibTrans2D1" presStyleIdx="20" presStyleCnt="29"/>
      <dgm:spPr/>
    </dgm:pt>
    <dgm:pt modelId="{CFE240B1-3E84-4333-A4B8-73739D90D6B6}" type="pres">
      <dgm:prSet presAssocID="{00C3B29A-43A8-41F0-83D2-3CFA23BF14A8}" presName="compNode" presStyleCnt="0"/>
      <dgm:spPr/>
    </dgm:pt>
    <dgm:pt modelId="{2AA37231-EF8E-4EDB-8A97-2FD00595E289}" type="pres">
      <dgm:prSet presAssocID="{00C3B29A-43A8-41F0-83D2-3CFA23BF14A8}" presName="dummyConnPt" presStyleCnt="0"/>
      <dgm:spPr/>
    </dgm:pt>
    <dgm:pt modelId="{DA920E88-7061-418C-A338-921F656B732F}" type="pres">
      <dgm:prSet presAssocID="{00C3B29A-43A8-41F0-83D2-3CFA23BF14A8}" presName="node" presStyleLbl="node1" presStyleIdx="21" presStyleCnt="30" custScaleY="125304" custLinFactX="-100000" custLinFactY="100000" custLinFactNeighborX="-158940" custLinFactNeighborY="139715">
        <dgm:presLayoutVars>
          <dgm:bulletEnabled val="1"/>
        </dgm:presLayoutVars>
      </dgm:prSet>
      <dgm:spPr/>
    </dgm:pt>
    <dgm:pt modelId="{CA524595-5E20-456F-8362-9F9DB8B72978}" type="pres">
      <dgm:prSet presAssocID="{645775DE-FF28-498A-BA4E-FC8FD6EF9867}" presName="sibTrans" presStyleLbl="bgSibTrans2D1" presStyleIdx="21" presStyleCnt="29"/>
      <dgm:spPr/>
    </dgm:pt>
    <dgm:pt modelId="{C0641E55-C8AE-4EAD-8ACE-761FFA953E08}" type="pres">
      <dgm:prSet presAssocID="{C4F2E563-BB4B-4136-B836-91DD27D166E1}" presName="compNode" presStyleCnt="0"/>
      <dgm:spPr/>
    </dgm:pt>
    <dgm:pt modelId="{B589FD42-C72E-4FEF-BEF7-F3769A602A99}" type="pres">
      <dgm:prSet presAssocID="{C4F2E563-BB4B-4136-B836-91DD27D166E1}" presName="dummyConnPt" presStyleCnt="0"/>
      <dgm:spPr/>
    </dgm:pt>
    <dgm:pt modelId="{3094D285-4650-4E6D-91FD-505AA3519E3A}" type="pres">
      <dgm:prSet presAssocID="{C4F2E563-BB4B-4136-B836-91DD27D166E1}" presName="node" presStyleLbl="node1" presStyleIdx="22" presStyleCnt="30" custLinFactX="-200000" custLinFactY="181895" custLinFactNeighborX="-252760" custLinFactNeighborY="200000">
        <dgm:presLayoutVars>
          <dgm:bulletEnabled val="1"/>
        </dgm:presLayoutVars>
      </dgm:prSet>
      <dgm:spPr/>
    </dgm:pt>
    <dgm:pt modelId="{7D5E1085-27E6-4676-91CD-52685B51C3A4}" type="pres">
      <dgm:prSet presAssocID="{485B2E49-430B-42E5-9861-E09E2F5F8B7B}" presName="sibTrans" presStyleLbl="bgSibTrans2D1" presStyleIdx="22" presStyleCnt="29"/>
      <dgm:spPr/>
    </dgm:pt>
    <dgm:pt modelId="{94A7E950-46CE-45CD-B364-F15BB532852D}" type="pres">
      <dgm:prSet presAssocID="{DEA4A070-4CC6-4DF1-8953-61A474F4A7BD}" presName="compNode" presStyleCnt="0"/>
      <dgm:spPr/>
    </dgm:pt>
    <dgm:pt modelId="{90595571-D955-4AA0-BF0F-2FC2F10B2E89}" type="pres">
      <dgm:prSet presAssocID="{DEA4A070-4CC6-4DF1-8953-61A474F4A7BD}" presName="dummyConnPt" presStyleCnt="0"/>
      <dgm:spPr/>
    </dgm:pt>
    <dgm:pt modelId="{49DFDFAC-E622-41BE-98B6-FEEEEE5574FB}" type="pres">
      <dgm:prSet presAssocID="{DEA4A070-4CC6-4DF1-8953-61A474F4A7BD}" presName="node" presStyleLbl="node1" presStyleIdx="23" presStyleCnt="30" custLinFactX="-300000" custLinFactY="205483" custLinFactNeighborX="-356966" custLinFactNeighborY="300000">
        <dgm:presLayoutVars>
          <dgm:bulletEnabled val="1"/>
        </dgm:presLayoutVars>
      </dgm:prSet>
      <dgm:spPr/>
    </dgm:pt>
    <dgm:pt modelId="{E5179493-BC43-41F4-A869-C236D91522AC}" type="pres">
      <dgm:prSet presAssocID="{1E5A55B1-1544-41FE-B1E0-284113A2BC38}" presName="sibTrans" presStyleLbl="bgSibTrans2D1" presStyleIdx="23" presStyleCnt="29"/>
      <dgm:spPr/>
    </dgm:pt>
    <dgm:pt modelId="{F0B32F7F-2365-4099-BA88-8F72F2BF355D}" type="pres">
      <dgm:prSet presAssocID="{BE9174D5-3A6D-4A75-ABA0-0FE77FAA1DF9}" presName="compNode" presStyleCnt="0"/>
      <dgm:spPr/>
    </dgm:pt>
    <dgm:pt modelId="{6378646B-9D59-4F4B-9F09-8369BD8BEADF}" type="pres">
      <dgm:prSet presAssocID="{BE9174D5-3A6D-4A75-ABA0-0FE77FAA1DF9}" presName="dummyConnPt" presStyleCnt="0"/>
      <dgm:spPr/>
    </dgm:pt>
    <dgm:pt modelId="{812F41E2-1D16-412F-A2C7-E30EF60E28E2}" type="pres">
      <dgm:prSet presAssocID="{BE9174D5-3A6D-4A75-ABA0-0FE77FAA1DF9}" presName="node" presStyleLbl="node1" presStyleIdx="24" presStyleCnt="30" custLinFactX="-389802" custLinFactY="300000" custLinFactNeighborX="-400000" custLinFactNeighborY="364138">
        <dgm:presLayoutVars>
          <dgm:bulletEnabled val="1"/>
        </dgm:presLayoutVars>
      </dgm:prSet>
      <dgm:spPr/>
    </dgm:pt>
    <dgm:pt modelId="{F20C701D-F263-4EFD-AEFF-AB2D895B9865}" type="pres">
      <dgm:prSet presAssocID="{EA066BA8-48E5-40BF-A5F9-87D4C080112A}" presName="sibTrans" presStyleLbl="bgSibTrans2D1" presStyleIdx="24" presStyleCnt="29"/>
      <dgm:spPr/>
    </dgm:pt>
    <dgm:pt modelId="{AC25E596-ED77-4346-B094-F45C72F18FBC}" type="pres">
      <dgm:prSet presAssocID="{84F4A4F8-14B9-4EDD-A089-3231B44A1A83}" presName="compNode" presStyleCnt="0"/>
      <dgm:spPr/>
    </dgm:pt>
    <dgm:pt modelId="{A7E59851-AD41-4444-8E0B-22688E41DE35}" type="pres">
      <dgm:prSet presAssocID="{84F4A4F8-14B9-4EDD-A089-3231B44A1A83}" presName="dummyConnPt" presStyleCnt="0"/>
      <dgm:spPr/>
    </dgm:pt>
    <dgm:pt modelId="{2AAC2ED4-3466-4070-B0F7-CC3EB78437AF}" type="pres">
      <dgm:prSet presAssocID="{84F4A4F8-14B9-4EDD-A089-3231B44A1A83}" presName="node" presStyleLbl="node1" presStyleIdx="25" presStyleCnt="30" custLinFactX="-289022" custLinFactY="227899" custLinFactNeighborX="-300000" custLinFactNeighborY="300000">
        <dgm:presLayoutVars>
          <dgm:bulletEnabled val="1"/>
        </dgm:presLayoutVars>
      </dgm:prSet>
      <dgm:spPr/>
    </dgm:pt>
    <dgm:pt modelId="{3019C329-FAC7-477F-825F-A52718EC3E8E}" type="pres">
      <dgm:prSet presAssocID="{F24EEEE6-3832-4D32-BB43-309E4BC6C28E}" presName="sibTrans" presStyleLbl="bgSibTrans2D1" presStyleIdx="25" presStyleCnt="29"/>
      <dgm:spPr/>
    </dgm:pt>
    <dgm:pt modelId="{065C5ECC-0C01-4B5D-B26F-D7CC9D474D1F}" type="pres">
      <dgm:prSet presAssocID="{91AF8571-7631-437F-BD89-7DF7152AE9A3}" presName="compNode" presStyleCnt="0"/>
      <dgm:spPr/>
    </dgm:pt>
    <dgm:pt modelId="{B280CC83-73EE-4756-AC29-EF2BA37D79DD}" type="pres">
      <dgm:prSet presAssocID="{91AF8571-7631-437F-BD89-7DF7152AE9A3}" presName="dummyConnPt" presStyleCnt="0"/>
      <dgm:spPr/>
    </dgm:pt>
    <dgm:pt modelId="{E980B004-EF53-445E-84B8-38D48B9ADB85}" type="pres">
      <dgm:prSet presAssocID="{91AF8571-7631-437F-BD89-7DF7152AE9A3}" presName="node" presStyleLbl="node1" presStyleIdx="26" presStyleCnt="30" custLinFactX="-188826" custLinFactY="200000" custLinFactNeighborX="-200000" custLinFactNeighborY="202899">
        <dgm:presLayoutVars>
          <dgm:bulletEnabled val="1"/>
        </dgm:presLayoutVars>
      </dgm:prSet>
      <dgm:spPr/>
    </dgm:pt>
    <dgm:pt modelId="{EE6019DE-C019-4164-81EB-6BD7E6E649A1}" type="pres">
      <dgm:prSet presAssocID="{99AF5F72-B516-4281-A343-633A80555B58}" presName="sibTrans" presStyleLbl="bgSibTrans2D1" presStyleIdx="26" presStyleCnt="29"/>
      <dgm:spPr/>
    </dgm:pt>
    <dgm:pt modelId="{B6F7F899-F8DE-4DED-B988-DD63A820C0D4}" type="pres">
      <dgm:prSet presAssocID="{272D8A54-6C7E-47AD-AF40-7E256F23CD80}" presName="compNode" presStyleCnt="0"/>
      <dgm:spPr/>
    </dgm:pt>
    <dgm:pt modelId="{6755D4BA-478B-4BF5-AFD0-B7A8780B6425}" type="pres">
      <dgm:prSet presAssocID="{272D8A54-6C7E-47AD-AF40-7E256F23CD80}" presName="dummyConnPt" presStyleCnt="0"/>
      <dgm:spPr/>
    </dgm:pt>
    <dgm:pt modelId="{BD1219BC-7B91-4EBB-8F76-A9873726824A}" type="pres">
      <dgm:prSet presAssocID="{272D8A54-6C7E-47AD-AF40-7E256F23CD80}" presName="node" presStyleLbl="node1" presStyleIdx="27" presStyleCnt="30" custLinFactX="-72844" custLinFactY="100000" custLinFactNeighborX="-100000" custLinFactNeighborY="198128">
        <dgm:presLayoutVars>
          <dgm:bulletEnabled val="1"/>
        </dgm:presLayoutVars>
      </dgm:prSet>
      <dgm:spPr/>
    </dgm:pt>
    <dgm:pt modelId="{F43C24C9-B8D1-40AD-99D8-7C667197F01D}" type="pres">
      <dgm:prSet presAssocID="{150B77A3-6BD3-4FF0-9980-6E5C9694CC68}" presName="sibTrans" presStyleLbl="bgSibTrans2D1" presStyleIdx="27" presStyleCnt="29"/>
      <dgm:spPr/>
    </dgm:pt>
    <dgm:pt modelId="{A17E32E7-1289-4167-ACBF-48D3CBB192BC}" type="pres">
      <dgm:prSet presAssocID="{16CA48FC-4A5E-4892-880C-35FA0687C79D}" presName="compNode" presStyleCnt="0"/>
      <dgm:spPr/>
    </dgm:pt>
    <dgm:pt modelId="{12618373-D427-4B62-9CBA-BF00D97DFA87}" type="pres">
      <dgm:prSet presAssocID="{16CA48FC-4A5E-4892-880C-35FA0687C79D}" presName="dummyConnPt" presStyleCnt="0"/>
      <dgm:spPr/>
    </dgm:pt>
    <dgm:pt modelId="{3463B5DE-1D30-4188-AD4A-A5EEBB7413E2}" type="pres">
      <dgm:prSet presAssocID="{16CA48FC-4A5E-4892-880C-35FA0687C79D}" presName="node" presStyleLbl="node1" presStyleIdx="28" presStyleCnt="30" custLinFactY="68633" custLinFactNeighborX="15744" custLinFactNeighborY="100000">
        <dgm:presLayoutVars>
          <dgm:bulletEnabled val="1"/>
        </dgm:presLayoutVars>
      </dgm:prSet>
      <dgm:spPr/>
    </dgm:pt>
    <dgm:pt modelId="{DD2041AB-1CB8-443A-8CCB-059A2784EFD0}" type="pres">
      <dgm:prSet presAssocID="{94EA7C62-4679-4B0C-AE21-36517AA77E90}" presName="sibTrans" presStyleLbl="bgSibTrans2D1" presStyleIdx="28" presStyleCnt="29"/>
      <dgm:spPr/>
    </dgm:pt>
    <dgm:pt modelId="{8BD37AFA-C622-443C-B8C6-50287737BCCE}" type="pres">
      <dgm:prSet presAssocID="{555D64C6-3099-4A1A-99A6-FD17401AD6DF}" presName="compNode" presStyleCnt="0"/>
      <dgm:spPr/>
    </dgm:pt>
    <dgm:pt modelId="{225A064C-E539-44A1-A4D6-516B09341924}" type="pres">
      <dgm:prSet presAssocID="{555D64C6-3099-4A1A-99A6-FD17401AD6DF}" presName="dummyConnPt" presStyleCnt="0"/>
      <dgm:spPr/>
    </dgm:pt>
    <dgm:pt modelId="{2E21F7A3-6CC6-454B-807E-6E28C2AD19C0}" type="pres">
      <dgm:prSet presAssocID="{555D64C6-3099-4A1A-99A6-FD17401AD6DF}" presName="node" presStyleLbl="node1" presStyleIdx="29" presStyleCnt="30" custLinFactX="100000" custLinFactNeighborX="158586" custLinFactNeighborY="34642">
        <dgm:presLayoutVars>
          <dgm:bulletEnabled val="1"/>
        </dgm:presLayoutVars>
      </dgm:prSet>
      <dgm:spPr/>
    </dgm:pt>
  </dgm:ptLst>
  <dgm:cxnLst>
    <dgm:cxn modelId="{F340C304-F8BA-4765-A54D-BBCF44FFECDE}" srcId="{3ED57480-8C54-450D-871A-5AC156916185}" destId="{C488B2BF-0660-4AB7-88A3-D41BCE9818E5}" srcOrd="5" destOrd="0" parTransId="{3E5D8A97-CB7A-42D5-BF71-E873B788F2A1}" sibTransId="{484B192D-6253-418E-A993-E47D122575B9}"/>
    <dgm:cxn modelId="{65103605-9408-4D32-BCA3-3C4765235707}" srcId="{3ED57480-8C54-450D-871A-5AC156916185}" destId="{8E8B4371-E7C0-4410-BD7F-2E7A7D18BAE5}" srcOrd="12" destOrd="0" parTransId="{84D044C5-00D8-4B44-8FA8-0A88FECD3E75}" sibTransId="{BE9E4BCA-80EE-40FC-A8E5-98B84EBC3A29}"/>
    <dgm:cxn modelId="{7C695506-2D61-40AE-A3D4-911F9BC1E53F}" srcId="{3ED57480-8C54-450D-871A-5AC156916185}" destId="{BE9174D5-3A6D-4A75-ABA0-0FE77FAA1DF9}" srcOrd="24" destOrd="0" parTransId="{EDA29434-5691-47D7-9FFC-9B82F7C14481}" sibTransId="{EA066BA8-48E5-40BF-A5F9-87D4C080112A}"/>
    <dgm:cxn modelId="{340CD306-35A3-444D-87E4-6D24B88BBA80}" type="presOf" srcId="{F3ADC862-6781-4D9C-822E-C03BB94663D8}" destId="{2AAF1172-C4B0-4277-A60E-DBAC158198BD}" srcOrd="0" destOrd="0" presId="urn:microsoft.com/office/officeart/2005/8/layout/bProcess4"/>
    <dgm:cxn modelId="{F1A9ED0B-3FFD-4DB9-AE2B-E5C1C25CABA3}" type="presOf" srcId="{BE9E4BCA-80EE-40FC-A8E5-98B84EBC3A29}" destId="{CBC12B25-6139-4644-8F36-584EC0235470}" srcOrd="0" destOrd="0" presId="urn:microsoft.com/office/officeart/2005/8/layout/bProcess4"/>
    <dgm:cxn modelId="{D0CF4811-2902-4E4A-9209-2169DB666D70}" srcId="{3ED57480-8C54-450D-871A-5AC156916185}" destId="{87F4192A-681C-4A3F-8314-6FF7C37F4F9D}" srcOrd="10" destOrd="0" parTransId="{28F3ED37-B818-4183-9E8F-089F4C1F14EC}" sibTransId="{57F96758-8010-4529-A122-6C34CBB8786C}"/>
    <dgm:cxn modelId="{8B8D4220-D1CC-40A0-93CD-7A302BF6BA61}" type="presOf" srcId="{91AF8571-7631-437F-BD89-7DF7152AE9A3}" destId="{E980B004-EF53-445E-84B8-38D48B9ADB85}" srcOrd="0" destOrd="0" presId="urn:microsoft.com/office/officeart/2005/8/layout/bProcess4"/>
    <dgm:cxn modelId="{816B7F23-2F15-4958-9537-47AFD5708D66}" type="presOf" srcId="{2EBCF769-0978-41AC-86E0-73E85CB94316}" destId="{94A245A6-2D3A-4915-ABBF-4497C7206B55}" srcOrd="0" destOrd="0" presId="urn:microsoft.com/office/officeart/2005/8/layout/bProcess4"/>
    <dgm:cxn modelId="{791CD927-C58D-41DB-91B2-FC5EC269DFDA}" srcId="{3ED57480-8C54-450D-871A-5AC156916185}" destId="{89D31B43-F698-46BB-B63B-6A93E654EA19}" srcOrd="4" destOrd="0" parTransId="{947927A0-7A64-4EC6-A9BE-7D63E26BF7CF}" sibTransId="{BD9D4FB5-ECF0-430A-A1E9-5EF24013D045}"/>
    <dgm:cxn modelId="{EB06752A-B987-4E45-A50E-0BF1913E411C}" srcId="{3ED57480-8C54-450D-871A-5AC156916185}" destId="{F9A1DAF4-279F-4E1D-82EA-565365A14CB3}" srcOrd="6" destOrd="0" parTransId="{3514549F-E6CD-4E85-835A-C45A34EEDA75}" sibTransId="{C1F8CE3F-F4CC-4FBA-A699-D01E25F69238}"/>
    <dgm:cxn modelId="{5191322B-BFF3-494B-B410-C09792D21871}" type="presOf" srcId="{0417BAE4-95F6-4D65-86CF-EF9C47FDE267}" destId="{89A5492E-687F-42DC-88D5-7C13DC705065}" srcOrd="0" destOrd="0" presId="urn:microsoft.com/office/officeart/2005/8/layout/bProcess4"/>
    <dgm:cxn modelId="{88DB6F2C-5983-464F-B1A5-CC66977764F0}" srcId="{3ED57480-8C54-450D-871A-5AC156916185}" destId="{7588551E-0508-460C-8F46-0D0C1DE11B2F}" srcOrd="8" destOrd="0" parTransId="{77DB41B9-2747-480F-96F2-D8E5500BB788}" sibTransId="{2DD968C4-A688-4A45-841C-9D8488342B6F}"/>
    <dgm:cxn modelId="{9C76C02C-8339-40EE-9481-4FE9DE7E4E35}" srcId="{3ED57480-8C54-450D-871A-5AC156916185}" destId="{EE278CE5-9797-4A90-9CAF-1FFA49FC6174}" srcOrd="16" destOrd="0" parTransId="{0403DAA1-6DEB-488C-95BD-E160A6D426BC}" sibTransId="{A999F12E-41CE-453A-BB36-34A1646D9F65}"/>
    <dgm:cxn modelId="{8C802532-CBC9-4B5C-A9B4-30A59A212EC7}" type="presOf" srcId="{8E8B4371-E7C0-4410-BD7F-2E7A7D18BAE5}" destId="{E5741AFC-EE16-4672-B150-68997B0B3289}" srcOrd="0" destOrd="0" presId="urn:microsoft.com/office/officeart/2005/8/layout/bProcess4"/>
    <dgm:cxn modelId="{B8666335-3882-436D-9A2B-40CED7A94EA9}" type="presOf" srcId="{F9A1DAF4-279F-4E1D-82EA-565365A14CB3}" destId="{2174EE60-4143-4B5C-87B6-989F13E9B463}" srcOrd="0" destOrd="0" presId="urn:microsoft.com/office/officeart/2005/8/layout/bProcess4"/>
    <dgm:cxn modelId="{789EA85D-FD6F-4A99-9A9C-E9CA1CA768E6}" type="presOf" srcId="{B6179544-D12E-49DC-89D6-19AA80E3117F}" destId="{1DB5B945-58B2-443F-8836-0075423AF202}" srcOrd="0" destOrd="0" presId="urn:microsoft.com/office/officeart/2005/8/layout/bProcess4"/>
    <dgm:cxn modelId="{79D4505F-FBDB-4085-9E4F-02D757CBB4FC}" srcId="{3ED57480-8C54-450D-871A-5AC156916185}" destId="{F3ADC862-6781-4D9C-822E-C03BB94663D8}" srcOrd="11" destOrd="0" parTransId="{DEACDA25-F29B-4032-A118-AE5BD32CE812}" sibTransId="{C50B3C97-4650-4382-B95A-F2B24EA2881B}"/>
    <dgm:cxn modelId="{5CADDE5F-C1F8-42FF-B14D-C2414326FB91}" type="presOf" srcId="{E53DE09F-8ED8-4F19-A6F0-3B330E365227}" destId="{9C05DBB7-C900-4A75-94B0-9F1B15F44CF5}" srcOrd="0" destOrd="0" presId="urn:microsoft.com/office/officeart/2005/8/layout/bProcess4"/>
    <dgm:cxn modelId="{8AEC1A60-CB3D-4183-A536-6BE9DB2DA350}" type="presOf" srcId="{9ED00B88-47C8-4A68-AC1E-A20B76682A80}" destId="{9B18886B-9EEF-4193-8110-D9817B14CFF1}" srcOrd="0" destOrd="0" presId="urn:microsoft.com/office/officeart/2005/8/layout/bProcess4"/>
    <dgm:cxn modelId="{3F92A563-C728-4EE0-B431-E39B4E4FB5CE}" type="presOf" srcId="{EA066BA8-48E5-40BF-A5F9-87D4C080112A}" destId="{F20C701D-F263-4EFD-AEFF-AB2D895B9865}" srcOrd="0" destOrd="0" presId="urn:microsoft.com/office/officeart/2005/8/layout/bProcess4"/>
    <dgm:cxn modelId="{30D91444-6033-4FED-A812-40AD4856B31B}" type="presOf" srcId="{BD9D4FB5-ECF0-430A-A1E9-5EF24013D045}" destId="{E19EF808-2652-4D6B-9590-02C290E947A4}" srcOrd="0" destOrd="0" presId="urn:microsoft.com/office/officeart/2005/8/layout/bProcess4"/>
    <dgm:cxn modelId="{E1D14F64-1CF6-41F6-8323-74EB0736825F}" type="presOf" srcId="{4EE81833-F221-451B-B8E9-6A9C07BE89F6}" destId="{31744F39-8FEA-4EBE-8DA1-05693B354D43}" srcOrd="0" destOrd="0" presId="urn:microsoft.com/office/officeart/2005/8/layout/bProcess4"/>
    <dgm:cxn modelId="{5D9D8044-B811-4B04-8DFB-24031413498B}" srcId="{3ED57480-8C54-450D-871A-5AC156916185}" destId="{C4F2E563-BB4B-4136-B836-91DD27D166E1}" srcOrd="22" destOrd="0" parTransId="{54D36201-DFD7-4FA6-A845-F67B82273557}" sibTransId="{485B2E49-430B-42E5-9861-E09E2F5F8B7B}"/>
    <dgm:cxn modelId="{0F76F345-CDF4-4BDF-B5EB-2E30D4B7A216}" srcId="{3ED57480-8C54-450D-871A-5AC156916185}" destId="{00C3B29A-43A8-41F0-83D2-3CFA23BF14A8}" srcOrd="21" destOrd="0" parTransId="{490DA64F-0147-4295-B360-3FBC42E96A79}" sibTransId="{645775DE-FF28-498A-BA4E-FC8FD6EF9867}"/>
    <dgm:cxn modelId="{86466E46-1766-45F1-A436-4D66FC44D0DB}" type="presOf" srcId="{A003EA01-9FFA-481D-9922-4009E95A3EA5}" destId="{51AC7E49-581D-417F-9B87-1789EBB5E0D9}" srcOrd="0" destOrd="0" presId="urn:microsoft.com/office/officeart/2005/8/layout/bProcess4"/>
    <dgm:cxn modelId="{E01C7766-2A57-45BB-B402-3C2E0434A148}" srcId="{3ED57480-8C54-450D-871A-5AC156916185}" destId="{9ED00B88-47C8-4A68-AC1E-A20B76682A80}" srcOrd="9" destOrd="0" parTransId="{E62E98FE-6E4E-431D-9CF6-1FE5C09DA447}" sibTransId="{E9B6E8C4-9922-4945-A90F-D8AF76BECA27}"/>
    <dgm:cxn modelId="{C4912867-7316-474B-BB4A-14785D25A96D}" srcId="{3ED57480-8C54-450D-871A-5AC156916185}" destId="{555D64C6-3099-4A1A-99A6-FD17401AD6DF}" srcOrd="29" destOrd="0" parTransId="{AFCBC800-BA4E-4FC7-AE2E-28E2F7C467D9}" sibTransId="{DE004DAB-7C06-4273-9092-3CFDAF78F816}"/>
    <dgm:cxn modelId="{358F1A49-D381-457A-BDAD-55858EB4A591}" srcId="{3ED57480-8C54-450D-871A-5AC156916185}" destId="{91AF8571-7631-437F-BD89-7DF7152AE9A3}" srcOrd="26" destOrd="0" parTransId="{7B56CA48-96B6-4872-8269-8374DC0305B9}" sibTransId="{99AF5F72-B516-4281-A343-633A80555B58}"/>
    <dgm:cxn modelId="{89DA4E6A-0C85-4F18-88BE-3B9A9C946ABF}" type="presOf" srcId="{6BDE3B98-EA8F-4CB8-B1AB-A6125FA856B8}" destId="{43452750-2D07-4FDB-BC6F-FA70122F4686}" srcOrd="0" destOrd="0" presId="urn:microsoft.com/office/officeart/2005/8/layout/bProcess4"/>
    <dgm:cxn modelId="{4DD18E4B-7A7B-4F03-A0CC-BFBC17C273F5}" type="presOf" srcId="{A999F12E-41CE-453A-BB36-34A1646D9F65}" destId="{5C92E9DA-C4E2-4CDE-9964-BCFA35303417}" srcOrd="0" destOrd="0" presId="urn:microsoft.com/office/officeart/2005/8/layout/bProcess4"/>
    <dgm:cxn modelId="{0901D14C-0A95-438B-8D49-AE6EF926B22C}" type="presOf" srcId="{484B192D-6253-418E-A993-E47D122575B9}" destId="{0F3FA8C8-D49B-4939-8E7F-7A5A47FA7E8C}" srcOrd="0" destOrd="0" presId="urn:microsoft.com/office/officeart/2005/8/layout/bProcess4"/>
    <dgm:cxn modelId="{F82E1E6E-64E4-47C9-B48C-F5151933C90B}" type="presOf" srcId="{D5AF5BDC-5FB6-42FE-8846-B2C8113C6DB5}" destId="{583240E1-B176-42DC-B174-D5B53DF6C4EE}" srcOrd="0" destOrd="0" presId="urn:microsoft.com/office/officeart/2005/8/layout/bProcess4"/>
    <dgm:cxn modelId="{D3511E4F-998C-4E58-B587-9BB9979AA358}" type="presOf" srcId="{94EA7C62-4679-4B0C-AE21-36517AA77E90}" destId="{DD2041AB-1CB8-443A-8CCB-059A2784EFD0}" srcOrd="0" destOrd="0" presId="urn:microsoft.com/office/officeart/2005/8/layout/bProcess4"/>
    <dgm:cxn modelId="{71E7854F-7482-4166-BA6C-2E696269E71D}" type="presOf" srcId="{150B77A3-6BD3-4FF0-9980-6E5C9694CC68}" destId="{F43C24C9-B8D1-40AD-99D8-7C667197F01D}" srcOrd="0" destOrd="0" presId="urn:microsoft.com/office/officeart/2005/8/layout/bProcess4"/>
    <dgm:cxn modelId="{BD3D9B6F-7A84-454E-A75D-90283AF36496}" type="presOf" srcId="{99AF5F72-B516-4281-A343-633A80555B58}" destId="{EE6019DE-C019-4164-81EB-6BD7E6E649A1}" srcOrd="0" destOrd="0" presId="urn:microsoft.com/office/officeart/2005/8/layout/bProcess4"/>
    <dgm:cxn modelId="{648AC24F-28D7-4891-BC87-285B55D6DA26}" type="presOf" srcId="{F24EEEE6-3832-4D32-BB43-309E4BC6C28E}" destId="{3019C329-FAC7-477F-825F-A52718EC3E8E}" srcOrd="0" destOrd="0" presId="urn:microsoft.com/office/officeart/2005/8/layout/bProcess4"/>
    <dgm:cxn modelId="{89D82255-4C4D-467A-B774-4789EDEC3780}" srcId="{3ED57480-8C54-450D-871A-5AC156916185}" destId="{4EE81833-F221-451B-B8E9-6A9C07BE89F6}" srcOrd="7" destOrd="0" parTransId="{66CA88E7-4171-4CC0-BC80-7773545DA8EE}" sibTransId="{BDB3A87B-001D-4EAA-B30C-B81096AF4D3C}"/>
    <dgm:cxn modelId="{75A35655-2A20-469E-8D5B-7477F337EE17}" srcId="{3ED57480-8C54-450D-871A-5AC156916185}" destId="{272D8A54-6C7E-47AD-AF40-7E256F23CD80}" srcOrd="27" destOrd="0" parTransId="{816F7CCB-685A-40D4-8B6D-BBBB3755F3D2}" sibTransId="{150B77A3-6BD3-4FF0-9980-6E5C9694CC68}"/>
    <dgm:cxn modelId="{4616F57A-2C1B-4327-8A54-27C4D1FAD833}" srcId="{3ED57480-8C54-450D-871A-5AC156916185}" destId="{C2BD4F30-1CE8-4899-9DAA-974D20D40916}" srcOrd="18" destOrd="0" parTransId="{E0876A6A-D374-49E2-B883-B62051DC2100}" sibTransId="{6BDE3B98-EA8F-4CB8-B1AB-A6125FA856B8}"/>
    <dgm:cxn modelId="{E1E9AA7C-AB3A-4A8C-B88D-62EA942347E8}" type="presOf" srcId="{BDB3A87B-001D-4EAA-B30C-B81096AF4D3C}" destId="{AD2C8721-DD40-4008-8D7A-73A6C9300019}" srcOrd="0" destOrd="0" presId="urn:microsoft.com/office/officeart/2005/8/layout/bProcess4"/>
    <dgm:cxn modelId="{0CE2497E-795B-4A97-9F6E-86A0E0D7A996}" type="presOf" srcId="{23BB79C1-3D06-46CE-8D6B-C17407F27705}" destId="{F68B0C92-F8B4-4FB5-BBCD-BA1E77638A4F}" srcOrd="0" destOrd="0" presId="urn:microsoft.com/office/officeart/2005/8/layout/bProcess4"/>
    <dgm:cxn modelId="{CE44C37E-E5DE-45C4-9641-9BA5EACE4D6E}" type="presOf" srcId="{7588551E-0508-460C-8F46-0D0C1DE11B2F}" destId="{4D30EC60-B872-432C-9337-65D7E80B7AFE}" srcOrd="0" destOrd="0" presId="urn:microsoft.com/office/officeart/2005/8/layout/bProcess4"/>
    <dgm:cxn modelId="{6C75C887-2888-4F95-B0DD-5C6AC3C1B29A}" type="presOf" srcId="{AE0A82A4-70F6-4BEB-85E3-80DBC07BA8EA}" destId="{E9A7F63F-D823-45CA-A83B-C1A93E229765}" srcOrd="0" destOrd="0" presId="urn:microsoft.com/office/officeart/2005/8/layout/bProcess4"/>
    <dgm:cxn modelId="{D3070D88-A5F3-49E4-81C1-A580925064D0}" srcId="{3ED57480-8C54-450D-871A-5AC156916185}" destId="{777D6DA9-BAFF-4AE9-BFDC-29888BD88AFE}" srcOrd="1" destOrd="0" parTransId="{3B5F13EB-59F5-4380-96F2-76EBE37F443B}" sibTransId="{8504219C-EAEF-4F1B-82C6-3B9BE23E7CD5}"/>
    <dgm:cxn modelId="{33194F89-C695-4ABE-9F2C-E857AE48A999}" type="presOf" srcId="{ABCFE9D0-C0A3-4C03-A8AE-1F8D2516FFB3}" destId="{9B7F62FA-28D3-4DAF-ACD4-F9D61C4B4672}" srcOrd="0" destOrd="0" presId="urn:microsoft.com/office/officeart/2005/8/layout/bProcess4"/>
    <dgm:cxn modelId="{40B80C8C-DDD0-4FDA-8B5F-B9E21EB7AA99}" srcId="{3ED57480-8C54-450D-871A-5AC156916185}" destId="{23BB79C1-3D06-46CE-8D6B-C17407F27705}" srcOrd="13" destOrd="0" parTransId="{4173480A-1BA9-4922-A046-FAF5A164DB23}" sibTransId="{ABCFE9D0-C0A3-4C03-A8AE-1F8D2516FFB3}"/>
    <dgm:cxn modelId="{05C2AB8D-4644-4833-8804-00697CEC76A7}" srcId="{3ED57480-8C54-450D-871A-5AC156916185}" destId="{275CAA7E-E126-4C96-876F-A3583DB16307}" srcOrd="19" destOrd="0" parTransId="{C695B9B7-EE30-408D-A9F0-A5B4B7234DE3}" sibTransId="{5B4F2071-BB09-41A0-B0EB-DCF8DAEAC50C}"/>
    <dgm:cxn modelId="{B208FB8D-F4FC-409C-BEDF-8CE07DCB77B3}" type="presOf" srcId="{E9B6E8C4-9922-4945-A90F-D8AF76BECA27}" destId="{6B52223A-52A1-485B-AF97-E0362E0229AD}" srcOrd="0" destOrd="0" presId="urn:microsoft.com/office/officeart/2005/8/layout/bProcess4"/>
    <dgm:cxn modelId="{38DE7390-F45D-4CA0-8043-CE1C2500B8AE}" type="presOf" srcId="{645775DE-FF28-498A-BA4E-FC8FD6EF9867}" destId="{CA524595-5E20-456F-8362-9F9DB8B72978}" srcOrd="0" destOrd="0" presId="urn:microsoft.com/office/officeart/2005/8/layout/bProcess4"/>
    <dgm:cxn modelId="{F1CBC390-98CE-4CB2-B755-FDE66313DA2A}" type="presOf" srcId="{28C97DBD-CE59-4CB5-9B95-56E6E0214FCC}" destId="{19ECEC53-EA6A-4BC7-BA07-E7BB7B602042}" srcOrd="0" destOrd="0" presId="urn:microsoft.com/office/officeart/2005/8/layout/bProcess4"/>
    <dgm:cxn modelId="{72B92097-9115-4B3A-8D90-A90882AC5F9A}" type="presOf" srcId="{275CAA7E-E126-4C96-876F-A3583DB16307}" destId="{264EB9A3-24C6-4D16-B428-BBA70F95DBEB}" srcOrd="0" destOrd="0" presId="urn:microsoft.com/office/officeart/2005/8/layout/bProcess4"/>
    <dgm:cxn modelId="{ED79D297-B5AB-44F1-9DF3-16EF83C5725C}" type="presOf" srcId="{C488B2BF-0660-4AB7-88A3-D41BCE9818E5}" destId="{5D4BE951-107B-4D58-A83B-E98AF1DE0956}" srcOrd="0" destOrd="0" presId="urn:microsoft.com/office/officeart/2005/8/layout/bProcess4"/>
    <dgm:cxn modelId="{B59D599C-DE43-4F87-874D-8ED05D3252E3}" srcId="{3ED57480-8C54-450D-871A-5AC156916185}" destId="{E53DE09F-8ED8-4F19-A6F0-3B330E365227}" srcOrd="20" destOrd="0" parTransId="{93C7BC66-400D-41F9-89A2-C05886ED7D70}" sibTransId="{AE0A82A4-70F6-4BEB-85E3-80DBC07BA8EA}"/>
    <dgm:cxn modelId="{2C59AC9E-4256-4E5F-B8D4-3C5201ED783A}" srcId="{3ED57480-8C54-450D-871A-5AC156916185}" destId="{DEA4A070-4CC6-4DF1-8953-61A474F4A7BD}" srcOrd="23" destOrd="0" parTransId="{77889F60-C942-47FC-B82E-2C0A2EDF01E5}" sibTransId="{1E5A55B1-1544-41FE-B1E0-284113A2BC38}"/>
    <dgm:cxn modelId="{B5EC6DA0-FD64-4661-B491-F8210B5CE44B}" srcId="{3ED57480-8C54-450D-871A-5AC156916185}" destId="{16CA48FC-4A5E-4892-880C-35FA0687C79D}" srcOrd="28" destOrd="0" parTransId="{A2FABE99-6FE3-4DCF-8CD7-E92FB56FA34F}" sibTransId="{94EA7C62-4679-4B0C-AE21-36517AA77E90}"/>
    <dgm:cxn modelId="{FBD929A1-B074-4BBE-BFC4-F8C8B416E5C4}" type="presOf" srcId="{0D88165B-AC11-49FC-94D0-D5DC8254A71A}" destId="{AC454B4E-07A8-4B46-BFC4-8A948EF647CA}" srcOrd="0" destOrd="0" presId="urn:microsoft.com/office/officeart/2005/8/layout/bProcess4"/>
    <dgm:cxn modelId="{E380FEAA-9489-4682-99BF-390CC279DC40}" type="presOf" srcId="{C50B3C97-4650-4382-B95A-F2B24EA2881B}" destId="{F1AB9254-C1BB-4617-9A64-1886E331E2C2}" srcOrd="0" destOrd="0" presId="urn:microsoft.com/office/officeart/2005/8/layout/bProcess4"/>
    <dgm:cxn modelId="{37B566AB-78F5-497B-869B-274DE083747D}" type="presOf" srcId="{2A34379E-EADF-4758-9383-3D90906F4601}" destId="{043382E8-620B-4CE9-89C0-07FF76E63302}" srcOrd="0" destOrd="0" presId="urn:microsoft.com/office/officeart/2005/8/layout/bProcess4"/>
    <dgm:cxn modelId="{AFD679AC-6EF1-4DDB-ABC9-269BED4F2D01}" type="presOf" srcId="{BE9174D5-3A6D-4A75-ABA0-0FE77FAA1DF9}" destId="{812F41E2-1D16-412F-A2C7-E30EF60E28E2}" srcOrd="0" destOrd="0" presId="urn:microsoft.com/office/officeart/2005/8/layout/bProcess4"/>
    <dgm:cxn modelId="{9DDF7BAC-E64A-4DCB-8EA8-15F22A5A59CE}" type="presOf" srcId="{485B2E49-430B-42E5-9861-E09E2F5F8B7B}" destId="{7D5E1085-27E6-4676-91CD-52685B51C3A4}" srcOrd="0" destOrd="0" presId="urn:microsoft.com/office/officeart/2005/8/layout/bProcess4"/>
    <dgm:cxn modelId="{9A21CBAF-BDC4-4E40-BD8F-FE4960DA78D5}" srcId="{3ED57480-8C54-450D-871A-5AC156916185}" destId="{D5AF5BDC-5FB6-42FE-8846-B2C8113C6DB5}" srcOrd="2" destOrd="0" parTransId="{C51A8803-162A-4046-A0BE-AA043AAB8244}" sibTransId="{0D88165B-AC11-49FC-94D0-D5DC8254A71A}"/>
    <dgm:cxn modelId="{C42A4CB1-C824-4FDC-9DCC-AA6940ADA7A5}" type="presOf" srcId="{57F96758-8010-4529-A122-6C34CBB8786C}" destId="{9E3B198F-D2E9-41CA-8DCF-935310BE5921}" srcOrd="0" destOrd="0" presId="urn:microsoft.com/office/officeart/2005/8/layout/bProcess4"/>
    <dgm:cxn modelId="{6B9382B4-E81F-4148-A62E-0C0384160879}" type="presOf" srcId="{36AB578D-D2BF-410E-8CB7-05F53E5EA0AE}" destId="{6CEB02F0-E1D0-481C-B098-B42F10DDDBF0}" srcOrd="0" destOrd="0" presId="urn:microsoft.com/office/officeart/2005/8/layout/bProcess4"/>
    <dgm:cxn modelId="{156005BC-F012-4725-96A7-F3C0BCA7E287}" srcId="{3ED57480-8C54-450D-871A-5AC156916185}" destId="{BDB9E7AE-0C3E-4688-A264-DDDC35117541}" srcOrd="14" destOrd="0" parTransId="{2092A6EA-B68E-48F7-BE6F-F36E2B4674AD}" sibTransId="{2A34379E-EADF-4758-9383-3D90906F4601}"/>
    <dgm:cxn modelId="{E90118BC-A2CE-4718-858F-788899740FFC}" type="presOf" srcId="{3ED57480-8C54-450D-871A-5AC156916185}" destId="{7E61D88C-F63C-4650-A65A-4DC528CF5BAD}" srcOrd="0" destOrd="0" presId="urn:microsoft.com/office/officeart/2005/8/layout/bProcess4"/>
    <dgm:cxn modelId="{C32FACC0-6E40-4FAE-AB38-43B2DD47E2DD}" type="presOf" srcId="{C2BD4F30-1CE8-4899-9DAA-974D20D40916}" destId="{D8E1C9A2-D4C5-4DEA-BE72-479171643BEA}" srcOrd="0" destOrd="0" presId="urn:microsoft.com/office/officeart/2005/8/layout/bProcess4"/>
    <dgm:cxn modelId="{700251C3-27F0-4E2A-A38A-5581B83ED94B}" type="presOf" srcId="{89D31B43-F698-46BB-B63B-6A93E654EA19}" destId="{1FF9306D-8124-48E7-B53D-8059AF4F4AF0}" srcOrd="0" destOrd="0" presId="urn:microsoft.com/office/officeart/2005/8/layout/bProcess4"/>
    <dgm:cxn modelId="{4E2B1AC5-F276-48C1-B4B9-0458AF7E2FA8}" srcId="{3ED57480-8C54-450D-871A-5AC156916185}" destId="{0417BAE4-95F6-4D65-86CF-EF9C47FDE267}" srcOrd="15" destOrd="0" parTransId="{E09B3B38-8E06-46FD-8046-53E36D0307A6}" sibTransId="{A003EA01-9FFA-481D-9922-4009E95A3EA5}"/>
    <dgm:cxn modelId="{CC4591C6-98CD-493F-A882-B00C3A345016}" type="presOf" srcId="{EE278CE5-9797-4A90-9CAF-1FFA49FC6174}" destId="{586B3D18-C478-4B4E-8BE8-C433ADCA10C4}" srcOrd="0" destOrd="0" presId="urn:microsoft.com/office/officeart/2005/8/layout/bProcess4"/>
    <dgm:cxn modelId="{D43981C7-DE2B-47AE-9016-15E9600CC8F9}" type="presOf" srcId="{BDB9E7AE-0C3E-4688-A264-DDDC35117541}" destId="{49124B59-D424-4DAD-885E-285F2168CD34}" srcOrd="0" destOrd="0" presId="urn:microsoft.com/office/officeart/2005/8/layout/bProcess4"/>
    <dgm:cxn modelId="{3EF373C8-CCA1-4949-ADF1-602595106C74}" type="presOf" srcId="{272D8A54-6C7E-47AD-AF40-7E256F23CD80}" destId="{BD1219BC-7B91-4EBB-8F76-A9873726824A}" srcOrd="0" destOrd="0" presId="urn:microsoft.com/office/officeart/2005/8/layout/bProcess4"/>
    <dgm:cxn modelId="{EED0F0CA-2269-42CD-8340-C7193E89348B}" type="presOf" srcId="{777D6DA9-BAFF-4AE9-BFDC-29888BD88AFE}" destId="{910C5781-138B-47EA-80A6-3DF5436DCA8C}" srcOrd="0" destOrd="0" presId="urn:microsoft.com/office/officeart/2005/8/layout/bProcess4"/>
    <dgm:cxn modelId="{DE2E8DD0-2C26-4D8D-BBAA-089E67A809B6}" type="presOf" srcId="{8504219C-EAEF-4F1B-82C6-3B9BE23E7CD5}" destId="{83D4D5A2-A56A-4783-A0A9-B92CB91E8160}" srcOrd="0" destOrd="0" presId="urn:microsoft.com/office/officeart/2005/8/layout/bProcess4"/>
    <dgm:cxn modelId="{38BDB5D4-CCE0-4ADC-9CA7-F63F8B72711A}" type="presOf" srcId="{1E5A55B1-1544-41FE-B1E0-284113A2BC38}" destId="{E5179493-BC43-41F4-A869-C236D91522AC}" srcOrd="0" destOrd="0" presId="urn:microsoft.com/office/officeart/2005/8/layout/bProcess4"/>
    <dgm:cxn modelId="{0CF206D8-8468-4C54-B50F-A051371999CF}" srcId="{3ED57480-8C54-450D-871A-5AC156916185}" destId="{36AB578D-D2BF-410E-8CB7-05F53E5EA0AE}" srcOrd="3" destOrd="0" parTransId="{1FD343BF-736B-494C-8420-72558875AEA5}" sibTransId="{2D8CA6A1-FAE1-4DE2-9041-5A97FD0EDC2F}"/>
    <dgm:cxn modelId="{5058B4D8-6693-4F65-9013-05B7829F7F63}" type="presOf" srcId="{00C3B29A-43A8-41F0-83D2-3CFA23BF14A8}" destId="{DA920E88-7061-418C-A338-921F656B732F}" srcOrd="0" destOrd="0" presId="urn:microsoft.com/office/officeart/2005/8/layout/bProcess4"/>
    <dgm:cxn modelId="{AFB838DF-27D6-4C87-9715-ABB56259FE90}" type="presOf" srcId="{84F4A4F8-14B9-4EDD-A089-3231B44A1A83}" destId="{2AAC2ED4-3466-4070-B0F7-CC3EB78437AF}" srcOrd="0" destOrd="0" presId="urn:microsoft.com/office/officeart/2005/8/layout/bProcess4"/>
    <dgm:cxn modelId="{1D2C15E5-4888-483E-A595-2730347339D5}" type="presOf" srcId="{555D64C6-3099-4A1A-99A6-FD17401AD6DF}" destId="{2E21F7A3-6CC6-454B-807E-6E28C2AD19C0}" srcOrd="0" destOrd="0" presId="urn:microsoft.com/office/officeart/2005/8/layout/bProcess4"/>
    <dgm:cxn modelId="{42ECA2E5-E396-4784-A6D2-076454D4FC0E}" type="presOf" srcId="{2D8CA6A1-FAE1-4DE2-9041-5A97FD0EDC2F}" destId="{A3EF0A7C-EACD-4EA2-9474-41D3CD499281}" srcOrd="0" destOrd="0" presId="urn:microsoft.com/office/officeart/2005/8/layout/bProcess4"/>
    <dgm:cxn modelId="{2AF6B8E5-7C3D-4838-9C7A-772412554C63}" type="presOf" srcId="{C4F2E563-BB4B-4136-B836-91DD27D166E1}" destId="{3094D285-4650-4E6D-91FD-505AA3519E3A}" srcOrd="0" destOrd="0" presId="urn:microsoft.com/office/officeart/2005/8/layout/bProcess4"/>
    <dgm:cxn modelId="{76F6E8E5-A226-4607-BD04-5ECE50FF5AB4}" type="presOf" srcId="{2DD968C4-A688-4A45-841C-9D8488342B6F}" destId="{F15785A0-55DE-4B33-8D3E-4845A7CE65BA}" srcOrd="0" destOrd="0" presId="urn:microsoft.com/office/officeart/2005/8/layout/bProcess4"/>
    <dgm:cxn modelId="{66C050E9-1B03-4F37-899F-3C441DC14563}" srcId="{3ED57480-8C54-450D-871A-5AC156916185}" destId="{84F4A4F8-14B9-4EDD-A089-3231B44A1A83}" srcOrd="25" destOrd="0" parTransId="{0792C3F5-6764-43F1-A2BF-F6FC65F08233}" sibTransId="{F24EEEE6-3832-4D32-BB43-309E4BC6C28E}"/>
    <dgm:cxn modelId="{ECD537F4-6355-432D-AA3B-9FF65CAE89A7}" type="presOf" srcId="{C1F8CE3F-F4CC-4FBA-A699-D01E25F69238}" destId="{5A3F49E9-4D22-4221-9C92-CE17E7366CCC}" srcOrd="0" destOrd="0" presId="urn:microsoft.com/office/officeart/2005/8/layout/bProcess4"/>
    <dgm:cxn modelId="{5DD232F5-1822-457C-8318-4ABE1C41C869}" type="presOf" srcId="{0226DD56-009D-46A0-8C07-A1B9DA0226E1}" destId="{03C466F7-413E-4FA4-9E9B-0C0D32AFA46E}" srcOrd="0" destOrd="0" presId="urn:microsoft.com/office/officeart/2005/8/layout/bProcess4"/>
    <dgm:cxn modelId="{13E858F5-5992-4C95-BE77-82475F934CA1}" srcId="{3ED57480-8C54-450D-871A-5AC156916185}" destId="{0226DD56-009D-46A0-8C07-A1B9DA0226E1}" srcOrd="17" destOrd="0" parTransId="{25FDCF3C-6F0F-4C69-BB24-976F2A7506DA}" sibTransId="{28C97DBD-CE59-4CB5-9B95-56E6E0214FCC}"/>
    <dgm:cxn modelId="{D97CD1F6-A7B5-4378-8084-6017F9387E7C}" type="presOf" srcId="{87F4192A-681C-4A3F-8314-6FF7C37F4F9D}" destId="{41917F68-51DD-4243-A2CC-142D7CEB8910}" srcOrd="0" destOrd="0" presId="urn:microsoft.com/office/officeart/2005/8/layout/bProcess4"/>
    <dgm:cxn modelId="{339586F8-A923-441F-9E5B-BE7DC32B57D7}" srcId="{3ED57480-8C54-450D-871A-5AC156916185}" destId="{B6179544-D12E-49DC-89D6-19AA80E3117F}" srcOrd="0" destOrd="0" parTransId="{B75BD88E-D2CB-4943-882B-515E6950E24F}" sibTransId="{2EBCF769-0978-41AC-86E0-73E85CB94316}"/>
    <dgm:cxn modelId="{27630FFA-A797-4352-8A14-1E0D1FDFC499}" type="presOf" srcId="{DEA4A070-4CC6-4DF1-8953-61A474F4A7BD}" destId="{49DFDFAC-E622-41BE-98B6-FEEEEE5574FB}" srcOrd="0" destOrd="0" presId="urn:microsoft.com/office/officeart/2005/8/layout/bProcess4"/>
    <dgm:cxn modelId="{D5B224FC-FE80-4E3E-96FE-6733BE2E85CE}" type="presOf" srcId="{16CA48FC-4A5E-4892-880C-35FA0687C79D}" destId="{3463B5DE-1D30-4188-AD4A-A5EEBB7413E2}" srcOrd="0" destOrd="0" presId="urn:microsoft.com/office/officeart/2005/8/layout/bProcess4"/>
    <dgm:cxn modelId="{4EE02DFF-6CDD-4EEB-8BC1-5599433CE719}" type="presOf" srcId="{5B4F2071-BB09-41A0-B0EB-DCF8DAEAC50C}" destId="{ECF54F47-A7E9-47DE-8D8B-9B0DAF5985E4}" srcOrd="0" destOrd="0" presId="urn:microsoft.com/office/officeart/2005/8/layout/bProcess4"/>
    <dgm:cxn modelId="{F02D37A1-CD3B-4C7A-80D1-22B2D666D7D3}" type="presParOf" srcId="{7E61D88C-F63C-4650-A65A-4DC528CF5BAD}" destId="{E2D26B78-6969-4684-BD2B-B4EBA95C7336}" srcOrd="0" destOrd="0" presId="urn:microsoft.com/office/officeart/2005/8/layout/bProcess4"/>
    <dgm:cxn modelId="{C9EC50FD-9524-4102-9077-B20A3892B97D}" type="presParOf" srcId="{E2D26B78-6969-4684-BD2B-B4EBA95C7336}" destId="{0A690763-B9C8-4B9A-BAAD-147B16CB176B}" srcOrd="0" destOrd="0" presId="urn:microsoft.com/office/officeart/2005/8/layout/bProcess4"/>
    <dgm:cxn modelId="{A439EE9A-8FA4-45E9-ACE2-C91202D53E2D}" type="presParOf" srcId="{E2D26B78-6969-4684-BD2B-B4EBA95C7336}" destId="{1DB5B945-58B2-443F-8836-0075423AF202}" srcOrd="1" destOrd="0" presId="urn:microsoft.com/office/officeart/2005/8/layout/bProcess4"/>
    <dgm:cxn modelId="{90FDD8A5-438B-4BE2-BBE4-087158B74123}" type="presParOf" srcId="{7E61D88C-F63C-4650-A65A-4DC528CF5BAD}" destId="{94A245A6-2D3A-4915-ABBF-4497C7206B55}" srcOrd="1" destOrd="0" presId="urn:microsoft.com/office/officeart/2005/8/layout/bProcess4"/>
    <dgm:cxn modelId="{7FA9778A-2CEF-40DC-8E76-60115B79A450}" type="presParOf" srcId="{7E61D88C-F63C-4650-A65A-4DC528CF5BAD}" destId="{CDD5B2D7-5707-4794-A241-420DADDB24AF}" srcOrd="2" destOrd="0" presId="urn:microsoft.com/office/officeart/2005/8/layout/bProcess4"/>
    <dgm:cxn modelId="{F8169C0B-A89A-4B10-9AFF-53DFB11FF4D2}" type="presParOf" srcId="{CDD5B2D7-5707-4794-A241-420DADDB24AF}" destId="{245571DC-FCF7-4DCE-9F6C-72BA48BA05FF}" srcOrd="0" destOrd="0" presId="urn:microsoft.com/office/officeart/2005/8/layout/bProcess4"/>
    <dgm:cxn modelId="{9C0061C9-304D-4BC8-A954-223F928F344E}" type="presParOf" srcId="{CDD5B2D7-5707-4794-A241-420DADDB24AF}" destId="{910C5781-138B-47EA-80A6-3DF5436DCA8C}" srcOrd="1" destOrd="0" presId="urn:microsoft.com/office/officeart/2005/8/layout/bProcess4"/>
    <dgm:cxn modelId="{87ABB2D8-B0BB-4F3C-9C38-875584477769}" type="presParOf" srcId="{7E61D88C-F63C-4650-A65A-4DC528CF5BAD}" destId="{83D4D5A2-A56A-4783-A0A9-B92CB91E8160}" srcOrd="3" destOrd="0" presId="urn:microsoft.com/office/officeart/2005/8/layout/bProcess4"/>
    <dgm:cxn modelId="{1D7255E4-C3B9-4740-B079-39C226A6C0B6}" type="presParOf" srcId="{7E61D88C-F63C-4650-A65A-4DC528CF5BAD}" destId="{E439561F-642B-4DA5-89C9-1D7726C28DA5}" srcOrd="4" destOrd="0" presId="urn:microsoft.com/office/officeart/2005/8/layout/bProcess4"/>
    <dgm:cxn modelId="{376E0023-66F1-4E12-A33E-C74C1BBCF86A}" type="presParOf" srcId="{E439561F-642B-4DA5-89C9-1D7726C28DA5}" destId="{B15C0A57-8D16-4522-90A8-DFB0BA4B2228}" srcOrd="0" destOrd="0" presId="urn:microsoft.com/office/officeart/2005/8/layout/bProcess4"/>
    <dgm:cxn modelId="{401BE95D-CA9E-4803-BCF2-6C0FE7A692A5}" type="presParOf" srcId="{E439561F-642B-4DA5-89C9-1D7726C28DA5}" destId="{583240E1-B176-42DC-B174-D5B53DF6C4EE}" srcOrd="1" destOrd="0" presId="urn:microsoft.com/office/officeart/2005/8/layout/bProcess4"/>
    <dgm:cxn modelId="{4997FF9D-56EB-4914-99C6-D59D116C7C67}" type="presParOf" srcId="{7E61D88C-F63C-4650-A65A-4DC528CF5BAD}" destId="{AC454B4E-07A8-4B46-BFC4-8A948EF647CA}" srcOrd="5" destOrd="0" presId="urn:microsoft.com/office/officeart/2005/8/layout/bProcess4"/>
    <dgm:cxn modelId="{DC60D519-6C57-43F1-9D21-88E6F752D67D}" type="presParOf" srcId="{7E61D88C-F63C-4650-A65A-4DC528CF5BAD}" destId="{A15ACBA1-28FE-4EC9-A7B9-6AADCD9F96A2}" srcOrd="6" destOrd="0" presId="urn:microsoft.com/office/officeart/2005/8/layout/bProcess4"/>
    <dgm:cxn modelId="{BA2112F6-7A7C-4A23-AC36-507DD36C87A6}" type="presParOf" srcId="{A15ACBA1-28FE-4EC9-A7B9-6AADCD9F96A2}" destId="{776EB435-1662-42BA-AEE0-E07CED45AD70}" srcOrd="0" destOrd="0" presId="urn:microsoft.com/office/officeart/2005/8/layout/bProcess4"/>
    <dgm:cxn modelId="{D53DE967-62E8-4998-B8A0-241466320312}" type="presParOf" srcId="{A15ACBA1-28FE-4EC9-A7B9-6AADCD9F96A2}" destId="{6CEB02F0-E1D0-481C-B098-B42F10DDDBF0}" srcOrd="1" destOrd="0" presId="urn:microsoft.com/office/officeart/2005/8/layout/bProcess4"/>
    <dgm:cxn modelId="{522ACDFC-E77C-4567-ADE7-F46D09430ABB}" type="presParOf" srcId="{7E61D88C-F63C-4650-A65A-4DC528CF5BAD}" destId="{A3EF0A7C-EACD-4EA2-9474-41D3CD499281}" srcOrd="7" destOrd="0" presId="urn:microsoft.com/office/officeart/2005/8/layout/bProcess4"/>
    <dgm:cxn modelId="{52178AEF-30FC-474A-A696-13245B492FDB}" type="presParOf" srcId="{7E61D88C-F63C-4650-A65A-4DC528CF5BAD}" destId="{F2C855BF-4F81-44C6-B315-A0E8CA75F181}" srcOrd="8" destOrd="0" presId="urn:microsoft.com/office/officeart/2005/8/layout/bProcess4"/>
    <dgm:cxn modelId="{0E2C33E1-F5A1-4E3C-84BB-28A130743B9A}" type="presParOf" srcId="{F2C855BF-4F81-44C6-B315-A0E8CA75F181}" destId="{CB69D71F-2F2A-4994-AFF2-127A8183DA96}" srcOrd="0" destOrd="0" presId="urn:microsoft.com/office/officeart/2005/8/layout/bProcess4"/>
    <dgm:cxn modelId="{BCE02788-EE16-4641-9094-531E92B77127}" type="presParOf" srcId="{F2C855BF-4F81-44C6-B315-A0E8CA75F181}" destId="{1FF9306D-8124-48E7-B53D-8059AF4F4AF0}" srcOrd="1" destOrd="0" presId="urn:microsoft.com/office/officeart/2005/8/layout/bProcess4"/>
    <dgm:cxn modelId="{894D6677-3F8A-45FC-BB11-83BDEA6917BD}" type="presParOf" srcId="{7E61D88C-F63C-4650-A65A-4DC528CF5BAD}" destId="{E19EF808-2652-4D6B-9590-02C290E947A4}" srcOrd="9" destOrd="0" presId="urn:microsoft.com/office/officeart/2005/8/layout/bProcess4"/>
    <dgm:cxn modelId="{D74CBDF4-A611-41C2-9C35-C5EE1E7E3D86}" type="presParOf" srcId="{7E61D88C-F63C-4650-A65A-4DC528CF5BAD}" destId="{7152CA87-A74E-4C09-81AD-C9E57E359167}" srcOrd="10" destOrd="0" presId="urn:microsoft.com/office/officeart/2005/8/layout/bProcess4"/>
    <dgm:cxn modelId="{8249FBD3-E620-49B8-84F4-D09C50341183}" type="presParOf" srcId="{7152CA87-A74E-4C09-81AD-C9E57E359167}" destId="{59C30720-AE97-4253-AC2F-A47F012A0B1B}" srcOrd="0" destOrd="0" presId="urn:microsoft.com/office/officeart/2005/8/layout/bProcess4"/>
    <dgm:cxn modelId="{AD0B88D8-1C40-46CF-8A04-BFA6E47FB82A}" type="presParOf" srcId="{7152CA87-A74E-4C09-81AD-C9E57E359167}" destId="{5D4BE951-107B-4D58-A83B-E98AF1DE0956}" srcOrd="1" destOrd="0" presId="urn:microsoft.com/office/officeart/2005/8/layout/bProcess4"/>
    <dgm:cxn modelId="{24F18EF7-EBC7-42B8-A69D-D2E3CE4414DB}" type="presParOf" srcId="{7E61D88C-F63C-4650-A65A-4DC528CF5BAD}" destId="{0F3FA8C8-D49B-4939-8E7F-7A5A47FA7E8C}" srcOrd="11" destOrd="0" presId="urn:microsoft.com/office/officeart/2005/8/layout/bProcess4"/>
    <dgm:cxn modelId="{826FB46E-35AC-42FA-9A2C-31FE1B83D4CF}" type="presParOf" srcId="{7E61D88C-F63C-4650-A65A-4DC528CF5BAD}" destId="{F24190F3-1DDB-453D-9CA5-E93FCDDEA412}" srcOrd="12" destOrd="0" presId="urn:microsoft.com/office/officeart/2005/8/layout/bProcess4"/>
    <dgm:cxn modelId="{D8B960AD-3EFB-4503-9BB6-E8EE3B097127}" type="presParOf" srcId="{F24190F3-1DDB-453D-9CA5-E93FCDDEA412}" destId="{AA986911-14D9-4C8B-8BBD-8DC9E6CC2083}" srcOrd="0" destOrd="0" presId="urn:microsoft.com/office/officeart/2005/8/layout/bProcess4"/>
    <dgm:cxn modelId="{40C1BF10-4734-4BBC-8BA6-63C0B03C1E31}" type="presParOf" srcId="{F24190F3-1DDB-453D-9CA5-E93FCDDEA412}" destId="{2174EE60-4143-4B5C-87B6-989F13E9B463}" srcOrd="1" destOrd="0" presId="urn:microsoft.com/office/officeart/2005/8/layout/bProcess4"/>
    <dgm:cxn modelId="{D1376C63-E793-4CF8-B08F-1CC7EB80843B}" type="presParOf" srcId="{7E61D88C-F63C-4650-A65A-4DC528CF5BAD}" destId="{5A3F49E9-4D22-4221-9C92-CE17E7366CCC}" srcOrd="13" destOrd="0" presId="urn:microsoft.com/office/officeart/2005/8/layout/bProcess4"/>
    <dgm:cxn modelId="{BE04318E-E2CC-4268-8BBF-F3C10C21F772}" type="presParOf" srcId="{7E61D88C-F63C-4650-A65A-4DC528CF5BAD}" destId="{89915FFA-FADC-4C7B-BEEB-6DF2F00F0D6D}" srcOrd="14" destOrd="0" presId="urn:microsoft.com/office/officeart/2005/8/layout/bProcess4"/>
    <dgm:cxn modelId="{93613837-0F49-475C-BAC2-8C440563C471}" type="presParOf" srcId="{89915FFA-FADC-4C7B-BEEB-6DF2F00F0D6D}" destId="{201EDD99-075D-487F-A2F3-DBC2FFE85D20}" srcOrd="0" destOrd="0" presId="urn:microsoft.com/office/officeart/2005/8/layout/bProcess4"/>
    <dgm:cxn modelId="{29BFA9F2-B098-4F63-B351-DAA111E04DDB}" type="presParOf" srcId="{89915FFA-FADC-4C7B-BEEB-6DF2F00F0D6D}" destId="{31744F39-8FEA-4EBE-8DA1-05693B354D43}" srcOrd="1" destOrd="0" presId="urn:microsoft.com/office/officeart/2005/8/layout/bProcess4"/>
    <dgm:cxn modelId="{38399BAA-54C9-4E15-88A2-9B84781621D3}" type="presParOf" srcId="{7E61D88C-F63C-4650-A65A-4DC528CF5BAD}" destId="{AD2C8721-DD40-4008-8D7A-73A6C9300019}" srcOrd="15" destOrd="0" presId="urn:microsoft.com/office/officeart/2005/8/layout/bProcess4"/>
    <dgm:cxn modelId="{DCD102FA-E4A5-464F-AF19-D5E3124D0C3D}" type="presParOf" srcId="{7E61D88C-F63C-4650-A65A-4DC528CF5BAD}" destId="{9CB87266-D9C6-4F55-9BFA-B8EF2C06664F}" srcOrd="16" destOrd="0" presId="urn:microsoft.com/office/officeart/2005/8/layout/bProcess4"/>
    <dgm:cxn modelId="{59AD22BC-90D9-489A-A13D-992BF3D4F527}" type="presParOf" srcId="{9CB87266-D9C6-4F55-9BFA-B8EF2C06664F}" destId="{E84518DE-1231-4A62-B680-7A15F0BFD005}" srcOrd="0" destOrd="0" presId="urn:microsoft.com/office/officeart/2005/8/layout/bProcess4"/>
    <dgm:cxn modelId="{7C7553F9-94A5-42DD-BDA3-D8E8B3E090E5}" type="presParOf" srcId="{9CB87266-D9C6-4F55-9BFA-B8EF2C06664F}" destId="{4D30EC60-B872-432C-9337-65D7E80B7AFE}" srcOrd="1" destOrd="0" presId="urn:microsoft.com/office/officeart/2005/8/layout/bProcess4"/>
    <dgm:cxn modelId="{55262A8F-9D5A-4EBA-83AC-6A0AF949850A}" type="presParOf" srcId="{7E61D88C-F63C-4650-A65A-4DC528CF5BAD}" destId="{F15785A0-55DE-4B33-8D3E-4845A7CE65BA}" srcOrd="17" destOrd="0" presId="urn:microsoft.com/office/officeart/2005/8/layout/bProcess4"/>
    <dgm:cxn modelId="{CF1A2E4D-DEEA-4C34-9622-6CFAE41A54FE}" type="presParOf" srcId="{7E61D88C-F63C-4650-A65A-4DC528CF5BAD}" destId="{669D1F4E-D39E-4232-834B-2D9A8E3C1653}" srcOrd="18" destOrd="0" presId="urn:microsoft.com/office/officeart/2005/8/layout/bProcess4"/>
    <dgm:cxn modelId="{B8B3B07D-13D2-4FFD-99EA-0220D1310406}" type="presParOf" srcId="{669D1F4E-D39E-4232-834B-2D9A8E3C1653}" destId="{C09491A7-34E7-4D8E-ABC7-AEF050DC5F53}" srcOrd="0" destOrd="0" presId="urn:microsoft.com/office/officeart/2005/8/layout/bProcess4"/>
    <dgm:cxn modelId="{F104DA64-44B8-4B03-9561-BBCD96C66385}" type="presParOf" srcId="{669D1F4E-D39E-4232-834B-2D9A8E3C1653}" destId="{9B18886B-9EEF-4193-8110-D9817B14CFF1}" srcOrd="1" destOrd="0" presId="urn:microsoft.com/office/officeart/2005/8/layout/bProcess4"/>
    <dgm:cxn modelId="{45F20B99-0C86-4607-A38E-930EC4FAE46A}" type="presParOf" srcId="{7E61D88C-F63C-4650-A65A-4DC528CF5BAD}" destId="{6B52223A-52A1-485B-AF97-E0362E0229AD}" srcOrd="19" destOrd="0" presId="urn:microsoft.com/office/officeart/2005/8/layout/bProcess4"/>
    <dgm:cxn modelId="{114C8234-F274-4673-9856-220C5BD70048}" type="presParOf" srcId="{7E61D88C-F63C-4650-A65A-4DC528CF5BAD}" destId="{09741C4F-8718-43A0-A376-457EC0069998}" srcOrd="20" destOrd="0" presId="urn:microsoft.com/office/officeart/2005/8/layout/bProcess4"/>
    <dgm:cxn modelId="{D281B558-14E0-473D-AC32-8B74F456786B}" type="presParOf" srcId="{09741C4F-8718-43A0-A376-457EC0069998}" destId="{035CF24D-B7FC-4277-BDA1-5C362F8FEC2B}" srcOrd="0" destOrd="0" presId="urn:microsoft.com/office/officeart/2005/8/layout/bProcess4"/>
    <dgm:cxn modelId="{F29034B6-A025-40F3-B377-E654ABB2CC50}" type="presParOf" srcId="{09741C4F-8718-43A0-A376-457EC0069998}" destId="{41917F68-51DD-4243-A2CC-142D7CEB8910}" srcOrd="1" destOrd="0" presId="urn:microsoft.com/office/officeart/2005/8/layout/bProcess4"/>
    <dgm:cxn modelId="{6B26F3C7-8AC3-4B19-8581-F6FE2AB526AF}" type="presParOf" srcId="{7E61D88C-F63C-4650-A65A-4DC528CF5BAD}" destId="{9E3B198F-D2E9-41CA-8DCF-935310BE5921}" srcOrd="21" destOrd="0" presId="urn:microsoft.com/office/officeart/2005/8/layout/bProcess4"/>
    <dgm:cxn modelId="{88649FDE-E633-4197-90A6-AF510900F394}" type="presParOf" srcId="{7E61D88C-F63C-4650-A65A-4DC528CF5BAD}" destId="{96C3037D-1656-4977-B4CC-070E0BE1A65D}" srcOrd="22" destOrd="0" presId="urn:microsoft.com/office/officeart/2005/8/layout/bProcess4"/>
    <dgm:cxn modelId="{F8757FD6-826C-4BD0-A96E-ED4D3F717086}" type="presParOf" srcId="{96C3037D-1656-4977-B4CC-070E0BE1A65D}" destId="{9944FC08-9B8D-4A64-B1F4-1F533C9E5267}" srcOrd="0" destOrd="0" presId="urn:microsoft.com/office/officeart/2005/8/layout/bProcess4"/>
    <dgm:cxn modelId="{0C7748F1-3ACD-4C5A-9BDF-0A340F263D6D}" type="presParOf" srcId="{96C3037D-1656-4977-B4CC-070E0BE1A65D}" destId="{2AAF1172-C4B0-4277-A60E-DBAC158198BD}" srcOrd="1" destOrd="0" presId="urn:microsoft.com/office/officeart/2005/8/layout/bProcess4"/>
    <dgm:cxn modelId="{318C3F84-E667-46E6-9C9E-C551AFA5B0FE}" type="presParOf" srcId="{7E61D88C-F63C-4650-A65A-4DC528CF5BAD}" destId="{F1AB9254-C1BB-4617-9A64-1886E331E2C2}" srcOrd="23" destOrd="0" presId="urn:microsoft.com/office/officeart/2005/8/layout/bProcess4"/>
    <dgm:cxn modelId="{87B02063-68A4-4B19-9C6A-17C3C98D5DA8}" type="presParOf" srcId="{7E61D88C-F63C-4650-A65A-4DC528CF5BAD}" destId="{663B6B20-2BCE-4CE5-96D5-1E1FC696A51A}" srcOrd="24" destOrd="0" presId="urn:microsoft.com/office/officeart/2005/8/layout/bProcess4"/>
    <dgm:cxn modelId="{7E7B0BDF-C569-4C20-8A26-760A2D3521B7}" type="presParOf" srcId="{663B6B20-2BCE-4CE5-96D5-1E1FC696A51A}" destId="{F66DE358-FEA5-46AF-BC4D-27DE761D9D31}" srcOrd="0" destOrd="0" presId="urn:microsoft.com/office/officeart/2005/8/layout/bProcess4"/>
    <dgm:cxn modelId="{EFE791BB-DB10-48D1-8EF0-03B8BF59367C}" type="presParOf" srcId="{663B6B20-2BCE-4CE5-96D5-1E1FC696A51A}" destId="{E5741AFC-EE16-4672-B150-68997B0B3289}" srcOrd="1" destOrd="0" presId="urn:microsoft.com/office/officeart/2005/8/layout/bProcess4"/>
    <dgm:cxn modelId="{62C5F250-A070-4C02-B371-EF5D62F083E2}" type="presParOf" srcId="{7E61D88C-F63C-4650-A65A-4DC528CF5BAD}" destId="{CBC12B25-6139-4644-8F36-584EC0235470}" srcOrd="25" destOrd="0" presId="urn:microsoft.com/office/officeart/2005/8/layout/bProcess4"/>
    <dgm:cxn modelId="{2CC70498-9842-47AC-A2D6-D1583E3625C3}" type="presParOf" srcId="{7E61D88C-F63C-4650-A65A-4DC528CF5BAD}" destId="{45952FED-58C3-4287-A4BC-93A21C2E0276}" srcOrd="26" destOrd="0" presId="urn:microsoft.com/office/officeart/2005/8/layout/bProcess4"/>
    <dgm:cxn modelId="{C81D815E-5924-40F4-9FD6-8BC5691355D1}" type="presParOf" srcId="{45952FED-58C3-4287-A4BC-93A21C2E0276}" destId="{0C383ABD-8104-4FDE-B3A2-7D2407F429BA}" srcOrd="0" destOrd="0" presId="urn:microsoft.com/office/officeart/2005/8/layout/bProcess4"/>
    <dgm:cxn modelId="{FC0C65CD-39B0-4CB6-8D6E-30CEC4E83ABE}" type="presParOf" srcId="{45952FED-58C3-4287-A4BC-93A21C2E0276}" destId="{F68B0C92-F8B4-4FB5-BBCD-BA1E77638A4F}" srcOrd="1" destOrd="0" presId="urn:microsoft.com/office/officeart/2005/8/layout/bProcess4"/>
    <dgm:cxn modelId="{ABE4A87F-6683-4432-9A4E-AA7982212AF5}" type="presParOf" srcId="{7E61D88C-F63C-4650-A65A-4DC528CF5BAD}" destId="{9B7F62FA-28D3-4DAF-ACD4-F9D61C4B4672}" srcOrd="27" destOrd="0" presId="urn:microsoft.com/office/officeart/2005/8/layout/bProcess4"/>
    <dgm:cxn modelId="{459B6A2D-1A2D-4B00-ABE2-9E79D30E8379}" type="presParOf" srcId="{7E61D88C-F63C-4650-A65A-4DC528CF5BAD}" destId="{4E084975-6809-46B3-846C-634BF7333323}" srcOrd="28" destOrd="0" presId="urn:microsoft.com/office/officeart/2005/8/layout/bProcess4"/>
    <dgm:cxn modelId="{50D61545-04D1-4C0E-9F4B-550F5694AB7D}" type="presParOf" srcId="{4E084975-6809-46B3-846C-634BF7333323}" destId="{11128284-3F6A-4753-8845-85D1937CAE7E}" srcOrd="0" destOrd="0" presId="urn:microsoft.com/office/officeart/2005/8/layout/bProcess4"/>
    <dgm:cxn modelId="{3E094A60-C95C-4415-869E-40F9BF3A6577}" type="presParOf" srcId="{4E084975-6809-46B3-846C-634BF7333323}" destId="{49124B59-D424-4DAD-885E-285F2168CD34}" srcOrd="1" destOrd="0" presId="urn:microsoft.com/office/officeart/2005/8/layout/bProcess4"/>
    <dgm:cxn modelId="{6E50900B-60AD-4BC6-901F-53327A738123}" type="presParOf" srcId="{7E61D88C-F63C-4650-A65A-4DC528CF5BAD}" destId="{043382E8-620B-4CE9-89C0-07FF76E63302}" srcOrd="29" destOrd="0" presId="urn:microsoft.com/office/officeart/2005/8/layout/bProcess4"/>
    <dgm:cxn modelId="{FC59C530-FE40-401B-85FC-F3DB1D57245C}" type="presParOf" srcId="{7E61D88C-F63C-4650-A65A-4DC528CF5BAD}" destId="{EC71C337-C60D-4EC4-AE3F-C64D5E40C4C8}" srcOrd="30" destOrd="0" presId="urn:microsoft.com/office/officeart/2005/8/layout/bProcess4"/>
    <dgm:cxn modelId="{7014911A-D75B-4E84-99C0-E84BDAFEA793}" type="presParOf" srcId="{EC71C337-C60D-4EC4-AE3F-C64D5E40C4C8}" destId="{6656A355-BEF2-4598-8F69-54DFFA8AB168}" srcOrd="0" destOrd="0" presId="urn:microsoft.com/office/officeart/2005/8/layout/bProcess4"/>
    <dgm:cxn modelId="{3D09E0BA-2292-456F-B1F1-2E3DCA3EB5C9}" type="presParOf" srcId="{EC71C337-C60D-4EC4-AE3F-C64D5E40C4C8}" destId="{89A5492E-687F-42DC-88D5-7C13DC705065}" srcOrd="1" destOrd="0" presId="urn:microsoft.com/office/officeart/2005/8/layout/bProcess4"/>
    <dgm:cxn modelId="{B344B66D-06DC-4631-9399-9DEE8589FEA5}" type="presParOf" srcId="{7E61D88C-F63C-4650-A65A-4DC528CF5BAD}" destId="{51AC7E49-581D-417F-9B87-1789EBB5E0D9}" srcOrd="31" destOrd="0" presId="urn:microsoft.com/office/officeart/2005/8/layout/bProcess4"/>
    <dgm:cxn modelId="{D572DC63-E54A-4E14-B8E9-2B6C0E0AC04F}" type="presParOf" srcId="{7E61D88C-F63C-4650-A65A-4DC528CF5BAD}" destId="{B802A0DD-5FA5-488D-A8F0-B7757F4F02E8}" srcOrd="32" destOrd="0" presId="urn:microsoft.com/office/officeart/2005/8/layout/bProcess4"/>
    <dgm:cxn modelId="{AFE179F6-C5D1-4A0B-8706-C6759D27D0B8}" type="presParOf" srcId="{B802A0DD-5FA5-488D-A8F0-B7757F4F02E8}" destId="{732D41A2-912F-4B61-B489-E2C4DD8BE442}" srcOrd="0" destOrd="0" presId="urn:microsoft.com/office/officeart/2005/8/layout/bProcess4"/>
    <dgm:cxn modelId="{56262BB7-96E8-4DCA-92EC-91DFB5F498EC}" type="presParOf" srcId="{B802A0DD-5FA5-488D-A8F0-B7757F4F02E8}" destId="{586B3D18-C478-4B4E-8BE8-C433ADCA10C4}" srcOrd="1" destOrd="0" presId="urn:microsoft.com/office/officeart/2005/8/layout/bProcess4"/>
    <dgm:cxn modelId="{D7FA84A7-F409-49FD-AA84-99DD2628F22C}" type="presParOf" srcId="{7E61D88C-F63C-4650-A65A-4DC528CF5BAD}" destId="{5C92E9DA-C4E2-4CDE-9964-BCFA35303417}" srcOrd="33" destOrd="0" presId="urn:microsoft.com/office/officeart/2005/8/layout/bProcess4"/>
    <dgm:cxn modelId="{9A941118-EDF1-41C1-B233-3EB763265FAC}" type="presParOf" srcId="{7E61D88C-F63C-4650-A65A-4DC528CF5BAD}" destId="{76DB7B1F-249B-4FA6-9EC1-B0F0FCE31941}" srcOrd="34" destOrd="0" presId="urn:microsoft.com/office/officeart/2005/8/layout/bProcess4"/>
    <dgm:cxn modelId="{EF3AFC72-BEE1-4749-B48C-EA52D6B0BD89}" type="presParOf" srcId="{76DB7B1F-249B-4FA6-9EC1-B0F0FCE31941}" destId="{6F053A10-0E52-43F7-9DD5-1CA7B556E01C}" srcOrd="0" destOrd="0" presId="urn:microsoft.com/office/officeart/2005/8/layout/bProcess4"/>
    <dgm:cxn modelId="{58920F9A-CBAF-48A7-A2C1-8FA351C2553B}" type="presParOf" srcId="{76DB7B1F-249B-4FA6-9EC1-B0F0FCE31941}" destId="{03C466F7-413E-4FA4-9E9B-0C0D32AFA46E}" srcOrd="1" destOrd="0" presId="urn:microsoft.com/office/officeart/2005/8/layout/bProcess4"/>
    <dgm:cxn modelId="{FB231CE9-2886-4E58-ACC9-8F2CF5A1D770}" type="presParOf" srcId="{7E61D88C-F63C-4650-A65A-4DC528CF5BAD}" destId="{19ECEC53-EA6A-4BC7-BA07-E7BB7B602042}" srcOrd="35" destOrd="0" presId="urn:microsoft.com/office/officeart/2005/8/layout/bProcess4"/>
    <dgm:cxn modelId="{8B3E83CC-DE38-4219-BAA9-7689D9CABAE2}" type="presParOf" srcId="{7E61D88C-F63C-4650-A65A-4DC528CF5BAD}" destId="{CBAE9DE1-80E4-4055-BDF4-298DF6412428}" srcOrd="36" destOrd="0" presId="urn:microsoft.com/office/officeart/2005/8/layout/bProcess4"/>
    <dgm:cxn modelId="{A491A69C-A68D-42C1-8F18-926B127AB1ED}" type="presParOf" srcId="{CBAE9DE1-80E4-4055-BDF4-298DF6412428}" destId="{F7022E32-D3B6-4A1B-A8F4-25F3E5A751B1}" srcOrd="0" destOrd="0" presId="urn:microsoft.com/office/officeart/2005/8/layout/bProcess4"/>
    <dgm:cxn modelId="{9DF49D8B-63B1-42F2-B9EE-7C16A7FD82D8}" type="presParOf" srcId="{CBAE9DE1-80E4-4055-BDF4-298DF6412428}" destId="{D8E1C9A2-D4C5-4DEA-BE72-479171643BEA}" srcOrd="1" destOrd="0" presId="urn:microsoft.com/office/officeart/2005/8/layout/bProcess4"/>
    <dgm:cxn modelId="{050A894C-580E-46B6-B6AD-3509C28A192F}" type="presParOf" srcId="{7E61D88C-F63C-4650-A65A-4DC528CF5BAD}" destId="{43452750-2D07-4FDB-BC6F-FA70122F4686}" srcOrd="37" destOrd="0" presId="urn:microsoft.com/office/officeart/2005/8/layout/bProcess4"/>
    <dgm:cxn modelId="{91C050E4-88EE-4DAD-B734-145E4C514CC4}" type="presParOf" srcId="{7E61D88C-F63C-4650-A65A-4DC528CF5BAD}" destId="{7F4667DA-1C67-4BC0-A20D-D785C2C350E3}" srcOrd="38" destOrd="0" presId="urn:microsoft.com/office/officeart/2005/8/layout/bProcess4"/>
    <dgm:cxn modelId="{6AE46876-5099-4E6B-8CB7-56868EF886AE}" type="presParOf" srcId="{7F4667DA-1C67-4BC0-A20D-D785C2C350E3}" destId="{ADDFCE7E-7CE6-4CE0-8D17-C523645A647B}" srcOrd="0" destOrd="0" presId="urn:microsoft.com/office/officeart/2005/8/layout/bProcess4"/>
    <dgm:cxn modelId="{45F6AC11-5CF2-4CE8-9CFB-47AF310E5C25}" type="presParOf" srcId="{7F4667DA-1C67-4BC0-A20D-D785C2C350E3}" destId="{264EB9A3-24C6-4D16-B428-BBA70F95DBEB}" srcOrd="1" destOrd="0" presId="urn:microsoft.com/office/officeart/2005/8/layout/bProcess4"/>
    <dgm:cxn modelId="{B3CA10DB-755F-4088-80D8-9E6496C0E60E}" type="presParOf" srcId="{7E61D88C-F63C-4650-A65A-4DC528CF5BAD}" destId="{ECF54F47-A7E9-47DE-8D8B-9B0DAF5985E4}" srcOrd="39" destOrd="0" presId="urn:microsoft.com/office/officeart/2005/8/layout/bProcess4"/>
    <dgm:cxn modelId="{229AF834-44E0-4C1F-A8FE-4ACCA474F985}" type="presParOf" srcId="{7E61D88C-F63C-4650-A65A-4DC528CF5BAD}" destId="{C90D2A60-FDB5-4E29-8191-0AB26E033B1F}" srcOrd="40" destOrd="0" presId="urn:microsoft.com/office/officeart/2005/8/layout/bProcess4"/>
    <dgm:cxn modelId="{BFF480B8-EDBB-497D-9E9F-8371E81B1CF4}" type="presParOf" srcId="{C90D2A60-FDB5-4E29-8191-0AB26E033B1F}" destId="{85CEBAA8-4523-443E-97BC-6300A5E277B7}" srcOrd="0" destOrd="0" presId="urn:microsoft.com/office/officeart/2005/8/layout/bProcess4"/>
    <dgm:cxn modelId="{80334EE9-59B5-4FFF-9021-F13DAC3F12E1}" type="presParOf" srcId="{C90D2A60-FDB5-4E29-8191-0AB26E033B1F}" destId="{9C05DBB7-C900-4A75-94B0-9F1B15F44CF5}" srcOrd="1" destOrd="0" presId="urn:microsoft.com/office/officeart/2005/8/layout/bProcess4"/>
    <dgm:cxn modelId="{03EDA430-4A55-48D8-B98E-82A26D47023E}" type="presParOf" srcId="{7E61D88C-F63C-4650-A65A-4DC528CF5BAD}" destId="{E9A7F63F-D823-45CA-A83B-C1A93E229765}" srcOrd="41" destOrd="0" presId="urn:microsoft.com/office/officeart/2005/8/layout/bProcess4"/>
    <dgm:cxn modelId="{6DD05623-9C88-485E-B014-37E39F9CA8F2}" type="presParOf" srcId="{7E61D88C-F63C-4650-A65A-4DC528CF5BAD}" destId="{CFE240B1-3E84-4333-A4B8-73739D90D6B6}" srcOrd="42" destOrd="0" presId="urn:microsoft.com/office/officeart/2005/8/layout/bProcess4"/>
    <dgm:cxn modelId="{D3D0FC83-16BF-4DB2-B0DE-9AC23974F17D}" type="presParOf" srcId="{CFE240B1-3E84-4333-A4B8-73739D90D6B6}" destId="{2AA37231-EF8E-4EDB-8A97-2FD00595E289}" srcOrd="0" destOrd="0" presId="urn:microsoft.com/office/officeart/2005/8/layout/bProcess4"/>
    <dgm:cxn modelId="{0979C8D8-36BE-4664-8828-9B8103207CE6}" type="presParOf" srcId="{CFE240B1-3E84-4333-A4B8-73739D90D6B6}" destId="{DA920E88-7061-418C-A338-921F656B732F}" srcOrd="1" destOrd="0" presId="urn:microsoft.com/office/officeart/2005/8/layout/bProcess4"/>
    <dgm:cxn modelId="{52A1776E-49E4-42DF-87E9-7B8B720B10AB}" type="presParOf" srcId="{7E61D88C-F63C-4650-A65A-4DC528CF5BAD}" destId="{CA524595-5E20-456F-8362-9F9DB8B72978}" srcOrd="43" destOrd="0" presId="urn:microsoft.com/office/officeart/2005/8/layout/bProcess4"/>
    <dgm:cxn modelId="{91729A1F-8B47-413B-A431-A82027F37BEC}" type="presParOf" srcId="{7E61D88C-F63C-4650-A65A-4DC528CF5BAD}" destId="{C0641E55-C8AE-4EAD-8ACE-761FFA953E08}" srcOrd="44" destOrd="0" presId="urn:microsoft.com/office/officeart/2005/8/layout/bProcess4"/>
    <dgm:cxn modelId="{D4981B96-7E03-40A9-A6E3-0CA93295404E}" type="presParOf" srcId="{C0641E55-C8AE-4EAD-8ACE-761FFA953E08}" destId="{B589FD42-C72E-4FEF-BEF7-F3769A602A99}" srcOrd="0" destOrd="0" presId="urn:microsoft.com/office/officeart/2005/8/layout/bProcess4"/>
    <dgm:cxn modelId="{578CEDE3-9FC7-4716-95B7-9B8D3044DB34}" type="presParOf" srcId="{C0641E55-C8AE-4EAD-8ACE-761FFA953E08}" destId="{3094D285-4650-4E6D-91FD-505AA3519E3A}" srcOrd="1" destOrd="0" presId="urn:microsoft.com/office/officeart/2005/8/layout/bProcess4"/>
    <dgm:cxn modelId="{B4FCCAFF-449D-42D0-AA65-DDF15EC9239E}" type="presParOf" srcId="{7E61D88C-F63C-4650-A65A-4DC528CF5BAD}" destId="{7D5E1085-27E6-4676-91CD-52685B51C3A4}" srcOrd="45" destOrd="0" presId="urn:microsoft.com/office/officeart/2005/8/layout/bProcess4"/>
    <dgm:cxn modelId="{B19973E0-A040-4E10-97E1-78D0951DE7C8}" type="presParOf" srcId="{7E61D88C-F63C-4650-A65A-4DC528CF5BAD}" destId="{94A7E950-46CE-45CD-B364-F15BB532852D}" srcOrd="46" destOrd="0" presId="urn:microsoft.com/office/officeart/2005/8/layout/bProcess4"/>
    <dgm:cxn modelId="{83FE2F0B-090D-4741-B8F3-5F89EC0B5CF0}" type="presParOf" srcId="{94A7E950-46CE-45CD-B364-F15BB532852D}" destId="{90595571-D955-4AA0-BF0F-2FC2F10B2E89}" srcOrd="0" destOrd="0" presId="urn:microsoft.com/office/officeart/2005/8/layout/bProcess4"/>
    <dgm:cxn modelId="{844BEAF7-45B9-40A3-8DE1-DBC93D021DE5}" type="presParOf" srcId="{94A7E950-46CE-45CD-B364-F15BB532852D}" destId="{49DFDFAC-E622-41BE-98B6-FEEEEE5574FB}" srcOrd="1" destOrd="0" presId="urn:microsoft.com/office/officeart/2005/8/layout/bProcess4"/>
    <dgm:cxn modelId="{13AC9E3D-F1FD-4A2C-9316-E8A8ACD3A5D6}" type="presParOf" srcId="{7E61D88C-F63C-4650-A65A-4DC528CF5BAD}" destId="{E5179493-BC43-41F4-A869-C236D91522AC}" srcOrd="47" destOrd="0" presId="urn:microsoft.com/office/officeart/2005/8/layout/bProcess4"/>
    <dgm:cxn modelId="{26BFB217-9D68-468F-B6C5-46C75E4A49A1}" type="presParOf" srcId="{7E61D88C-F63C-4650-A65A-4DC528CF5BAD}" destId="{F0B32F7F-2365-4099-BA88-8F72F2BF355D}" srcOrd="48" destOrd="0" presId="urn:microsoft.com/office/officeart/2005/8/layout/bProcess4"/>
    <dgm:cxn modelId="{0949B78F-FAD1-4C7B-BB16-A7C2623CFC40}" type="presParOf" srcId="{F0B32F7F-2365-4099-BA88-8F72F2BF355D}" destId="{6378646B-9D59-4F4B-9F09-8369BD8BEADF}" srcOrd="0" destOrd="0" presId="urn:microsoft.com/office/officeart/2005/8/layout/bProcess4"/>
    <dgm:cxn modelId="{72ED01F1-F749-4112-884B-34FDD0FF8520}" type="presParOf" srcId="{F0B32F7F-2365-4099-BA88-8F72F2BF355D}" destId="{812F41E2-1D16-412F-A2C7-E30EF60E28E2}" srcOrd="1" destOrd="0" presId="urn:microsoft.com/office/officeart/2005/8/layout/bProcess4"/>
    <dgm:cxn modelId="{59D8CB44-54CC-405A-B7EC-93E36EFEBD42}" type="presParOf" srcId="{7E61D88C-F63C-4650-A65A-4DC528CF5BAD}" destId="{F20C701D-F263-4EFD-AEFF-AB2D895B9865}" srcOrd="49" destOrd="0" presId="urn:microsoft.com/office/officeart/2005/8/layout/bProcess4"/>
    <dgm:cxn modelId="{E896D630-CBF8-4DF8-AD02-2C808D66CF8C}" type="presParOf" srcId="{7E61D88C-F63C-4650-A65A-4DC528CF5BAD}" destId="{AC25E596-ED77-4346-B094-F45C72F18FBC}" srcOrd="50" destOrd="0" presId="urn:microsoft.com/office/officeart/2005/8/layout/bProcess4"/>
    <dgm:cxn modelId="{E1CF6973-88EF-40EE-A6EA-AF80A9263CAE}" type="presParOf" srcId="{AC25E596-ED77-4346-B094-F45C72F18FBC}" destId="{A7E59851-AD41-4444-8E0B-22688E41DE35}" srcOrd="0" destOrd="0" presId="urn:microsoft.com/office/officeart/2005/8/layout/bProcess4"/>
    <dgm:cxn modelId="{0150E3AF-8450-4BD9-AF91-191D36407B88}" type="presParOf" srcId="{AC25E596-ED77-4346-B094-F45C72F18FBC}" destId="{2AAC2ED4-3466-4070-B0F7-CC3EB78437AF}" srcOrd="1" destOrd="0" presId="urn:microsoft.com/office/officeart/2005/8/layout/bProcess4"/>
    <dgm:cxn modelId="{E6211648-92F8-4C56-9E6E-2C9DB7DA370E}" type="presParOf" srcId="{7E61D88C-F63C-4650-A65A-4DC528CF5BAD}" destId="{3019C329-FAC7-477F-825F-A52718EC3E8E}" srcOrd="51" destOrd="0" presId="urn:microsoft.com/office/officeart/2005/8/layout/bProcess4"/>
    <dgm:cxn modelId="{E3ADA1B8-1362-41A8-A9AF-300A8356743E}" type="presParOf" srcId="{7E61D88C-F63C-4650-A65A-4DC528CF5BAD}" destId="{065C5ECC-0C01-4B5D-B26F-D7CC9D474D1F}" srcOrd="52" destOrd="0" presId="urn:microsoft.com/office/officeart/2005/8/layout/bProcess4"/>
    <dgm:cxn modelId="{FD3DD715-D976-4F4D-B63E-946AE3A43C0D}" type="presParOf" srcId="{065C5ECC-0C01-4B5D-B26F-D7CC9D474D1F}" destId="{B280CC83-73EE-4756-AC29-EF2BA37D79DD}" srcOrd="0" destOrd="0" presId="urn:microsoft.com/office/officeart/2005/8/layout/bProcess4"/>
    <dgm:cxn modelId="{03915912-93A0-4957-A908-7ECA0E71981E}" type="presParOf" srcId="{065C5ECC-0C01-4B5D-B26F-D7CC9D474D1F}" destId="{E980B004-EF53-445E-84B8-38D48B9ADB85}" srcOrd="1" destOrd="0" presId="urn:microsoft.com/office/officeart/2005/8/layout/bProcess4"/>
    <dgm:cxn modelId="{FDC96B8A-D52A-411C-B32E-AE3EFF421606}" type="presParOf" srcId="{7E61D88C-F63C-4650-A65A-4DC528CF5BAD}" destId="{EE6019DE-C019-4164-81EB-6BD7E6E649A1}" srcOrd="53" destOrd="0" presId="urn:microsoft.com/office/officeart/2005/8/layout/bProcess4"/>
    <dgm:cxn modelId="{CBE45181-EE35-4369-BCED-D26B364A665A}" type="presParOf" srcId="{7E61D88C-F63C-4650-A65A-4DC528CF5BAD}" destId="{B6F7F899-F8DE-4DED-B988-DD63A820C0D4}" srcOrd="54" destOrd="0" presId="urn:microsoft.com/office/officeart/2005/8/layout/bProcess4"/>
    <dgm:cxn modelId="{2FD705E0-0946-4902-ACC8-5F16DB634AB5}" type="presParOf" srcId="{B6F7F899-F8DE-4DED-B988-DD63A820C0D4}" destId="{6755D4BA-478B-4BF5-AFD0-B7A8780B6425}" srcOrd="0" destOrd="0" presId="urn:microsoft.com/office/officeart/2005/8/layout/bProcess4"/>
    <dgm:cxn modelId="{7E0624D4-CEE5-4A64-8AC1-9E3AB824C77D}" type="presParOf" srcId="{B6F7F899-F8DE-4DED-B988-DD63A820C0D4}" destId="{BD1219BC-7B91-4EBB-8F76-A9873726824A}" srcOrd="1" destOrd="0" presId="urn:microsoft.com/office/officeart/2005/8/layout/bProcess4"/>
    <dgm:cxn modelId="{7D72EC0C-0BF9-4D1A-9BE7-30E955B206CF}" type="presParOf" srcId="{7E61D88C-F63C-4650-A65A-4DC528CF5BAD}" destId="{F43C24C9-B8D1-40AD-99D8-7C667197F01D}" srcOrd="55" destOrd="0" presId="urn:microsoft.com/office/officeart/2005/8/layout/bProcess4"/>
    <dgm:cxn modelId="{CF0A34A8-FB93-4BE2-9C7A-E71C4ED23D9B}" type="presParOf" srcId="{7E61D88C-F63C-4650-A65A-4DC528CF5BAD}" destId="{A17E32E7-1289-4167-ACBF-48D3CBB192BC}" srcOrd="56" destOrd="0" presId="urn:microsoft.com/office/officeart/2005/8/layout/bProcess4"/>
    <dgm:cxn modelId="{F3AFCCE6-ADE4-4746-9833-3D6F060CBFF1}" type="presParOf" srcId="{A17E32E7-1289-4167-ACBF-48D3CBB192BC}" destId="{12618373-D427-4B62-9CBA-BF00D97DFA87}" srcOrd="0" destOrd="0" presId="urn:microsoft.com/office/officeart/2005/8/layout/bProcess4"/>
    <dgm:cxn modelId="{1DB9C168-24A2-4BAB-90BC-6F3468AB4FBD}" type="presParOf" srcId="{A17E32E7-1289-4167-ACBF-48D3CBB192BC}" destId="{3463B5DE-1D30-4188-AD4A-A5EEBB7413E2}" srcOrd="1" destOrd="0" presId="urn:microsoft.com/office/officeart/2005/8/layout/bProcess4"/>
    <dgm:cxn modelId="{C779FF1A-5A49-460F-BD8C-B77C97179DBF}" type="presParOf" srcId="{7E61D88C-F63C-4650-A65A-4DC528CF5BAD}" destId="{DD2041AB-1CB8-443A-8CCB-059A2784EFD0}" srcOrd="57" destOrd="0" presId="urn:microsoft.com/office/officeart/2005/8/layout/bProcess4"/>
    <dgm:cxn modelId="{5C47FCC6-8A9F-43ED-879E-B046085F48C8}" type="presParOf" srcId="{7E61D88C-F63C-4650-A65A-4DC528CF5BAD}" destId="{8BD37AFA-C622-443C-B8C6-50287737BCCE}" srcOrd="58" destOrd="0" presId="urn:microsoft.com/office/officeart/2005/8/layout/bProcess4"/>
    <dgm:cxn modelId="{CAA28E15-EDC7-4682-BC90-18D3E2937CF5}" type="presParOf" srcId="{8BD37AFA-C622-443C-B8C6-50287737BCCE}" destId="{225A064C-E539-44A1-A4D6-516B09341924}" srcOrd="0" destOrd="0" presId="urn:microsoft.com/office/officeart/2005/8/layout/bProcess4"/>
    <dgm:cxn modelId="{271B0DBC-01C1-4C84-B80B-F5D43BB46ACF}" type="presParOf" srcId="{8BD37AFA-C622-443C-B8C6-50287737BCCE}" destId="{2E21F7A3-6CC6-454B-807E-6E28C2AD19C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3DF11D-44FA-43A5-8ED7-5276439583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711F52E-6A5C-453C-9E5A-82C2BB1DBBA1}">
      <dgm:prSet/>
      <dgm:spPr/>
      <dgm:t>
        <a:bodyPr/>
        <a:lstStyle/>
        <a:p>
          <a:r>
            <a:rPr lang="en-US"/>
            <a:t>Java</a:t>
          </a:r>
          <a:r>
            <a:rPr lang="zh-CN"/>
            <a:t>语言中所谓的块（</a:t>
          </a:r>
          <a:r>
            <a:rPr lang="en-US"/>
            <a:t>block</a:t>
          </a:r>
          <a:r>
            <a:rPr lang="zh-CN"/>
            <a:t>）就是一个复合语句，一个由一对大括号括起来的若干条简单的</a:t>
          </a:r>
          <a:r>
            <a:rPr lang="en-US"/>
            <a:t>Java</a:t>
          </a:r>
          <a:r>
            <a:rPr lang="zh-CN"/>
            <a:t>语句</a:t>
          </a:r>
        </a:p>
      </dgm:t>
    </dgm:pt>
    <dgm:pt modelId="{CB555E92-6A9A-411D-B84E-B73082639F7A}" type="parTrans" cxnId="{C5AF5941-5A91-40D2-BF63-9929651B85F9}">
      <dgm:prSet/>
      <dgm:spPr/>
      <dgm:t>
        <a:bodyPr/>
        <a:lstStyle/>
        <a:p>
          <a:endParaRPr lang="zh-CN" altLang="en-US"/>
        </a:p>
      </dgm:t>
    </dgm:pt>
    <dgm:pt modelId="{1AA8DBD1-1387-4EEB-A8B5-2A8407683CFC}" type="sibTrans" cxnId="{C5AF5941-5A91-40D2-BF63-9929651B85F9}">
      <dgm:prSet/>
      <dgm:spPr/>
      <dgm:t>
        <a:bodyPr/>
        <a:lstStyle/>
        <a:p>
          <a:endParaRPr lang="zh-CN" altLang="en-US"/>
        </a:p>
      </dgm:t>
    </dgm:pt>
    <dgm:pt modelId="{C21F48BE-7687-4737-AC1A-4C4548DC6FF5}">
      <dgm:prSet/>
      <dgm:spPr/>
      <dgm:t>
        <a:bodyPr/>
        <a:lstStyle/>
        <a:p>
          <a:r>
            <a:rPr lang="zh-CN"/>
            <a:t>块可以嵌套</a:t>
          </a:r>
        </a:p>
      </dgm:t>
    </dgm:pt>
    <dgm:pt modelId="{F8964755-5D04-430B-BCE6-BCA3E1C57F23}" type="parTrans" cxnId="{C6A2AFFA-8C11-4C85-995D-F01D2B8DD0B1}">
      <dgm:prSet/>
      <dgm:spPr/>
      <dgm:t>
        <a:bodyPr/>
        <a:lstStyle/>
        <a:p>
          <a:endParaRPr lang="zh-CN" altLang="en-US"/>
        </a:p>
      </dgm:t>
    </dgm:pt>
    <dgm:pt modelId="{B3F204FD-CDCE-4FA5-9108-1A35AD56DAB5}" type="sibTrans" cxnId="{C6A2AFFA-8C11-4C85-995D-F01D2B8DD0B1}">
      <dgm:prSet/>
      <dgm:spPr/>
      <dgm:t>
        <a:bodyPr/>
        <a:lstStyle/>
        <a:p>
          <a:endParaRPr lang="zh-CN" altLang="en-US"/>
        </a:p>
      </dgm:t>
    </dgm:pt>
    <dgm:pt modelId="{8129BF52-9A49-47C6-B6D2-07A8AD6EF735}">
      <dgm:prSet/>
      <dgm:spPr/>
      <dgm:t>
        <a:bodyPr/>
        <a:lstStyle/>
        <a:p>
          <a:r>
            <a:rPr lang="en-US"/>
            <a:t>Java</a:t>
          </a:r>
          <a:r>
            <a:rPr lang="zh-CN"/>
            <a:t>中所有变量具有块作用域</a:t>
          </a:r>
        </a:p>
      </dgm:t>
    </dgm:pt>
    <dgm:pt modelId="{FFE161EF-5201-4C3F-80C8-139FEA8A3930}" type="parTrans" cxnId="{025B3D93-E247-484E-A524-A4F01FB81BA0}">
      <dgm:prSet/>
      <dgm:spPr/>
      <dgm:t>
        <a:bodyPr/>
        <a:lstStyle/>
        <a:p>
          <a:endParaRPr lang="zh-CN" altLang="en-US"/>
        </a:p>
      </dgm:t>
    </dgm:pt>
    <dgm:pt modelId="{9CFD1F05-F095-4275-9A3B-817ACAE89EC3}" type="sibTrans" cxnId="{025B3D93-E247-484E-A524-A4F01FB81BA0}">
      <dgm:prSet/>
      <dgm:spPr/>
      <dgm:t>
        <a:bodyPr/>
        <a:lstStyle/>
        <a:p>
          <a:endParaRPr lang="zh-CN" altLang="en-US"/>
        </a:p>
      </dgm:t>
    </dgm:pt>
    <dgm:pt modelId="{955C8F06-6D9F-4448-B4DC-C22954D62D7D}" type="pres">
      <dgm:prSet presAssocID="{023DF11D-44FA-43A5-8ED7-5276439583F7}" presName="linear" presStyleCnt="0">
        <dgm:presLayoutVars>
          <dgm:animLvl val="lvl"/>
          <dgm:resizeHandles val="exact"/>
        </dgm:presLayoutVars>
      </dgm:prSet>
      <dgm:spPr/>
    </dgm:pt>
    <dgm:pt modelId="{D47F8C6B-B2F4-44D8-90D3-4CFBA9441A2C}" type="pres">
      <dgm:prSet presAssocID="{9711F52E-6A5C-453C-9E5A-82C2BB1DBBA1}" presName="parentText" presStyleLbl="node1" presStyleIdx="0" presStyleCnt="3">
        <dgm:presLayoutVars>
          <dgm:chMax val="0"/>
          <dgm:bulletEnabled val="1"/>
        </dgm:presLayoutVars>
      </dgm:prSet>
      <dgm:spPr/>
    </dgm:pt>
    <dgm:pt modelId="{71185290-5489-4342-9DAB-E14F15883F70}" type="pres">
      <dgm:prSet presAssocID="{1AA8DBD1-1387-4EEB-A8B5-2A8407683CFC}" presName="spacer" presStyleCnt="0"/>
      <dgm:spPr/>
    </dgm:pt>
    <dgm:pt modelId="{4E6348C6-95C9-46CF-B880-59799AA8692F}" type="pres">
      <dgm:prSet presAssocID="{C21F48BE-7687-4737-AC1A-4C4548DC6FF5}" presName="parentText" presStyleLbl="node1" presStyleIdx="1" presStyleCnt="3">
        <dgm:presLayoutVars>
          <dgm:chMax val="0"/>
          <dgm:bulletEnabled val="1"/>
        </dgm:presLayoutVars>
      </dgm:prSet>
      <dgm:spPr/>
    </dgm:pt>
    <dgm:pt modelId="{5B5DB39C-25BF-4817-B631-D9801740222C}" type="pres">
      <dgm:prSet presAssocID="{B3F204FD-CDCE-4FA5-9108-1A35AD56DAB5}" presName="spacer" presStyleCnt="0"/>
      <dgm:spPr/>
    </dgm:pt>
    <dgm:pt modelId="{2BE98338-3655-4FA2-8801-171DE83C9EB0}" type="pres">
      <dgm:prSet presAssocID="{8129BF52-9A49-47C6-B6D2-07A8AD6EF735}" presName="parentText" presStyleLbl="node1" presStyleIdx="2" presStyleCnt="3">
        <dgm:presLayoutVars>
          <dgm:chMax val="0"/>
          <dgm:bulletEnabled val="1"/>
        </dgm:presLayoutVars>
      </dgm:prSet>
      <dgm:spPr/>
    </dgm:pt>
  </dgm:ptLst>
  <dgm:cxnLst>
    <dgm:cxn modelId="{06C9E73C-9DD0-4854-8173-D426911A172A}" type="presOf" srcId="{8129BF52-9A49-47C6-B6D2-07A8AD6EF735}" destId="{2BE98338-3655-4FA2-8801-171DE83C9EB0}" srcOrd="0" destOrd="0" presId="urn:microsoft.com/office/officeart/2005/8/layout/vList2"/>
    <dgm:cxn modelId="{C5AF5941-5A91-40D2-BF63-9929651B85F9}" srcId="{023DF11D-44FA-43A5-8ED7-5276439583F7}" destId="{9711F52E-6A5C-453C-9E5A-82C2BB1DBBA1}" srcOrd="0" destOrd="0" parTransId="{CB555E92-6A9A-411D-B84E-B73082639F7A}" sibTransId="{1AA8DBD1-1387-4EEB-A8B5-2A8407683CFC}"/>
    <dgm:cxn modelId="{025B3D93-E247-484E-A524-A4F01FB81BA0}" srcId="{023DF11D-44FA-43A5-8ED7-5276439583F7}" destId="{8129BF52-9A49-47C6-B6D2-07A8AD6EF735}" srcOrd="2" destOrd="0" parTransId="{FFE161EF-5201-4C3F-80C8-139FEA8A3930}" sibTransId="{9CFD1F05-F095-4275-9A3B-817ACAE89EC3}"/>
    <dgm:cxn modelId="{683D049F-379A-4AA1-9E18-075A37F7C285}" type="presOf" srcId="{C21F48BE-7687-4737-AC1A-4C4548DC6FF5}" destId="{4E6348C6-95C9-46CF-B880-59799AA8692F}" srcOrd="0" destOrd="0" presId="urn:microsoft.com/office/officeart/2005/8/layout/vList2"/>
    <dgm:cxn modelId="{7616ADCC-9298-4099-9E5F-59AF2F749AC8}" type="presOf" srcId="{023DF11D-44FA-43A5-8ED7-5276439583F7}" destId="{955C8F06-6D9F-4448-B4DC-C22954D62D7D}" srcOrd="0" destOrd="0" presId="urn:microsoft.com/office/officeart/2005/8/layout/vList2"/>
    <dgm:cxn modelId="{AA2014F1-B1BB-4C7A-B596-B5600B7CA3E1}" type="presOf" srcId="{9711F52E-6A5C-453C-9E5A-82C2BB1DBBA1}" destId="{D47F8C6B-B2F4-44D8-90D3-4CFBA9441A2C}" srcOrd="0" destOrd="0" presId="urn:microsoft.com/office/officeart/2005/8/layout/vList2"/>
    <dgm:cxn modelId="{C6A2AFFA-8C11-4C85-995D-F01D2B8DD0B1}" srcId="{023DF11D-44FA-43A5-8ED7-5276439583F7}" destId="{C21F48BE-7687-4737-AC1A-4C4548DC6FF5}" srcOrd="1" destOrd="0" parTransId="{F8964755-5D04-430B-BCE6-BCA3E1C57F23}" sibTransId="{B3F204FD-CDCE-4FA5-9108-1A35AD56DAB5}"/>
    <dgm:cxn modelId="{B123E5C6-B924-4D24-B775-D58AC9DF3AEB}" type="presParOf" srcId="{955C8F06-6D9F-4448-B4DC-C22954D62D7D}" destId="{D47F8C6B-B2F4-44D8-90D3-4CFBA9441A2C}" srcOrd="0" destOrd="0" presId="urn:microsoft.com/office/officeart/2005/8/layout/vList2"/>
    <dgm:cxn modelId="{F354CE4D-24B3-438F-B5AE-C1D06DE71757}" type="presParOf" srcId="{955C8F06-6D9F-4448-B4DC-C22954D62D7D}" destId="{71185290-5489-4342-9DAB-E14F15883F70}" srcOrd="1" destOrd="0" presId="urn:microsoft.com/office/officeart/2005/8/layout/vList2"/>
    <dgm:cxn modelId="{792B623D-4104-46AD-A3C9-9CC4942063B1}" type="presParOf" srcId="{955C8F06-6D9F-4448-B4DC-C22954D62D7D}" destId="{4E6348C6-95C9-46CF-B880-59799AA8692F}" srcOrd="2" destOrd="0" presId="urn:microsoft.com/office/officeart/2005/8/layout/vList2"/>
    <dgm:cxn modelId="{47234C79-61BF-48DE-B819-2A132ADCA8A4}" type="presParOf" srcId="{955C8F06-6D9F-4448-B4DC-C22954D62D7D}" destId="{5B5DB39C-25BF-4817-B631-D9801740222C}" srcOrd="3" destOrd="0" presId="urn:microsoft.com/office/officeart/2005/8/layout/vList2"/>
    <dgm:cxn modelId="{8B47C3EA-E02B-471B-83B0-EB551931485A}" type="presParOf" srcId="{955C8F06-6D9F-4448-B4DC-C22954D62D7D}" destId="{2BE98338-3655-4FA2-8801-171DE83C9EB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BE30A9-9072-4366-9602-0DA9CF0C35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8226240-8B61-4ACE-8E00-61B3AE852139}">
      <dgm:prSet/>
      <dgm:spPr/>
      <dgm:t>
        <a:bodyPr/>
        <a:lstStyle/>
        <a:p>
          <a:r>
            <a:rPr lang="en-US"/>
            <a:t>switch</a:t>
          </a:r>
          <a:r>
            <a:rPr lang="zh-CN"/>
            <a:t>语句中的表达式可以为</a:t>
          </a:r>
          <a:r>
            <a:rPr lang="en-US"/>
            <a:t>byte</a:t>
          </a:r>
          <a:r>
            <a:rPr lang="zh-CN"/>
            <a:t>、</a:t>
          </a:r>
          <a:r>
            <a:rPr lang="en-US"/>
            <a:t>short</a:t>
          </a:r>
          <a:r>
            <a:rPr lang="zh-CN"/>
            <a:t>、</a:t>
          </a:r>
          <a:r>
            <a:rPr lang="en-US"/>
            <a:t>int</a:t>
          </a:r>
          <a:r>
            <a:rPr lang="zh-CN"/>
            <a:t>、</a:t>
          </a:r>
          <a:r>
            <a:rPr lang="en-US"/>
            <a:t>char</a:t>
          </a:r>
          <a:r>
            <a:rPr lang="zh-CN"/>
            <a:t>、字符串（</a:t>
          </a:r>
          <a:r>
            <a:rPr lang="en-US"/>
            <a:t>JDK7</a:t>
          </a:r>
          <a:r>
            <a:rPr lang="zh-CN"/>
            <a:t>增加）、枚举</a:t>
          </a:r>
        </a:p>
      </dgm:t>
    </dgm:pt>
    <dgm:pt modelId="{3C4FE22A-C849-44C9-9F72-64F87430ED51}" type="parTrans" cxnId="{F5B3C6DE-BEDE-481C-9295-5730F5356654}">
      <dgm:prSet/>
      <dgm:spPr/>
      <dgm:t>
        <a:bodyPr/>
        <a:lstStyle/>
        <a:p>
          <a:endParaRPr lang="zh-CN" altLang="en-US"/>
        </a:p>
      </dgm:t>
    </dgm:pt>
    <dgm:pt modelId="{58322318-6F0A-4EA7-B6E1-633A591B7F1A}" type="sibTrans" cxnId="{F5B3C6DE-BEDE-481C-9295-5730F5356654}">
      <dgm:prSet/>
      <dgm:spPr/>
      <dgm:t>
        <a:bodyPr/>
        <a:lstStyle/>
        <a:p>
          <a:endParaRPr lang="zh-CN" altLang="en-US"/>
        </a:p>
      </dgm:t>
    </dgm:pt>
    <dgm:pt modelId="{88670E23-033D-4CBD-A786-CEB7ADB07F5F}">
      <dgm:prSet/>
      <dgm:spPr/>
      <dgm:t>
        <a:bodyPr/>
        <a:lstStyle/>
        <a:p>
          <a:r>
            <a:rPr lang="en-US"/>
            <a:t>case</a:t>
          </a:r>
          <a:r>
            <a:rPr lang="zh-CN"/>
            <a:t>后面注意</a:t>
          </a:r>
          <a:r>
            <a:rPr lang="en-US"/>
            <a:t>break</a:t>
          </a:r>
          <a:r>
            <a:rPr lang="zh-CN"/>
            <a:t>语句</a:t>
          </a:r>
        </a:p>
      </dgm:t>
    </dgm:pt>
    <dgm:pt modelId="{0A5D5C84-E26F-45E6-8C92-C544AFB954A2}" type="parTrans" cxnId="{BF0BBE58-ADEA-470D-9DAE-4E05A4FFCC79}">
      <dgm:prSet/>
      <dgm:spPr/>
      <dgm:t>
        <a:bodyPr/>
        <a:lstStyle/>
        <a:p>
          <a:endParaRPr lang="zh-CN" altLang="en-US"/>
        </a:p>
      </dgm:t>
    </dgm:pt>
    <dgm:pt modelId="{745F2A50-FA1C-406C-9916-FB8AFA9634AF}" type="sibTrans" cxnId="{BF0BBE58-ADEA-470D-9DAE-4E05A4FFCC79}">
      <dgm:prSet/>
      <dgm:spPr/>
      <dgm:t>
        <a:bodyPr/>
        <a:lstStyle/>
        <a:p>
          <a:endParaRPr lang="zh-CN" altLang="en-US"/>
        </a:p>
      </dgm:t>
    </dgm:pt>
    <dgm:pt modelId="{75A13085-C087-4E8B-8AAD-788CE0657110}" type="pres">
      <dgm:prSet presAssocID="{ABBE30A9-9072-4366-9602-0DA9CF0C357D}" presName="linear" presStyleCnt="0">
        <dgm:presLayoutVars>
          <dgm:animLvl val="lvl"/>
          <dgm:resizeHandles val="exact"/>
        </dgm:presLayoutVars>
      </dgm:prSet>
      <dgm:spPr/>
    </dgm:pt>
    <dgm:pt modelId="{B10B5D10-5F4D-4E38-BFC4-9FAA01C6787F}" type="pres">
      <dgm:prSet presAssocID="{C8226240-8B61-4ACE-8E00-61B3AE852139}" presName="parentText" presStyleLbl="node1" presStyleIdx="0" presStyleCnt="2">
        <dgm:presLayoutVars>
          <dgm:chMax val="0"/>
          <dgm:bulletEnabled val="1"/>
        </dgm:presLayoutVars>
      </dgm:prSet>
      <dgm:spPr/>
    </dgm:pt>
    <dgm:pt modelId="{DBBBEF2A-6BEE-4A9B-B4EB-A2684C72D746}" type="pres">
      <dgm:prSet presAssocID="{58322318-6F0A-4EA7-B6E1-633A591B7F1A}" presName="spacer" presStyleCnt="0"/>
      <dgm:spPr/>
    </dgm:pt>
    <dgm:pt modelId="{D7A0BE2F-D7AC-45B3-984F-7716CCC79BDC}" type="pres">
      <dgm:prSet presAssocID="{88670E23-033D-4CBD-A786-CEB7ADB07F5F}" presName="parentText" presStyleLbl="node1" presStyleIdx="1" presStyleCnt="2">
        <dgm:presLayoutVars>
          <dgm:chMax val="0"/>
          <dgm:bulletEnabled val="1"/>
        </dgm:presLayoutVars>
      </dgm:prSet>
      <dgm:spPr/>
    </dgm:pt>
  </dgm:ptLst>
  <dgm:cxnLst>
    <dgm:cxn modelId="{D3EFA616-93E4-4430-9AF1-CBB8B2D05230}" type="presOf" srcId="{88670E23-033D-4CBD-A786-CEB7ADB07F5F}" destId="{D7A0BE2F-D7AC-45B3-984F-7716CCC79BDC}" srcOrd="0" destOrd="0" presId="urn:microsoft.com/office/officeart/2005/8/layout/vList2"/>
    <dgm:cxn modelId="{BF0BBE58-ADEA-470D-9DAE-4E05A4FFCC79}" srcId="{ABBE30A9-9072-4366-9602-0DA9CF0C357D}" destId="{88670E23-033D-4CBD-A786-CEB7ADB07F5F}" srcOrd="1" destOrd="0" parTransId="{0A5D5C84-E26F-45E6-8C92-C544AFB954A2}" sibTransId="{745F2A50-FA1C-406C-9916-FB8AFA9634AF}"/>
    <dgm:cxn modelId="{83AC1996-F738-4FD2-80F1-E0327302E053}" type="presOf" srcId="{ABBE30A9-9072-4366-9602-0DA9CF0C357D}" destId="{75A13085-C087-4E8B-8AAD-788CE0657110}" srcOrd="0" destOrd="0" presId="urn:microsoft.com/office/officeart/2005/8/layout/vList2"/>
    <dgm:cxn modelId="{A4D5FE9F-E475-4773-996E-E58C5027D150}" type="presOf" srcId="{C8226240-8B61-4ACE-8E00-61B3AE852139}" destId="{B10B5D10-5F4D-4E38-BFC4-9FAA01C6787F}" srcOrd="0" destOrd="0" presId="urn:microsoft.com/office/officeart/2005/8/layout/vList2"/>
    <dgm:cxn modelId="{F5B3C6DE-BEDE-481C-9295-5730F5356654}" srcId="{ABBE30A9-9072-4366-9602-0DA9CF0C357D}" destId="{C8226240-8B61-4ACE-8E00-61B3AE852139}" srcOrd="0" destOrd="0" parTransId="{3C4FE22A-C849-44C9-9F72-64F87430ED51}" sibTransId="{58322318-6F0A-4EA7-B6E1-633A591B7F1A}"/>
    <dgm:cxn modelId="{BD0C3EFD-BC4B-4903-A71D-FC8FD260013D}" type="presParOf" srcId="{75A13085-C087-4E8B-8AAD-788CE0657110}" destId="{B10B5D10-5F4D-4E38-BFC4-9FAA01C6787F}" srcOrd="0" destOrd="0" presId="urn:microsoft.com/office/officeart/2005/8/layout/vList2"/>
    <dgm:cxn modelId="{0F0C6926-078D-46EC-A012-49C81F6607E4}" type="presParOf" srcId="{75A13085-C087-4E8B-8AAD-788CE0657110}" destId="{DBBBEF2A-6BEE-4A9B-B4EB-A2684C72D746}" srcOrd="1" destOrd="0" presId="urn:microsoft.com/office/officeart/2005/8/layout/vList2"/>
    <dgm:cxn modelId="{4E52F1EB-51ED-4714-92D1-5461167D2EAA}" type="presParOf" srcId="{75A13085-C087-4E8B-8AAD-788CE0657110}" destId="{D7A0BE2F-D7AC-45B3-984F-7716CCC79BD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33B226-71CA-482A-93EB-2A2E1E27E511}"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46A2A258-CF3E-4EB3-9864-28E58D212B65}">
      <dgm:prSet/>
      <dgm:spPr/>
      <dgm:t>
        <a:bodyPr/>
        <a:lstStyle/>
        <a:p>
          <a:r>
            <a:rPr lang="en-US" dirty="0">
              <a:solidFill>
                <a:srgbClr val="FF0000"/>
              </a:solidFill>
            </a:rPr>
            <a:t>for</a:t>
          </a:r>
          <a:endParaRPr lang="zh-CN" dirty="0">
            <a:solidFill>
              <a:srgbClr val="FF0000"/>
            </a:solidFill>
          </a:endParaRPr>
        </a:p>
      </dgm:t>
    </dgm:pt>
    <dgm:pt modelId="{6575E69F-57BD-461A-9C8E-F4AD506D2DBC}" type="parTrans" cxnId="{C900F5B1-9A88-4919-B9F6-8B4DD5BC4D27}">
      <dgm:prSet/>
      <dgm:spPr/>
      <dgm:t>
        <a:bodyPr/>
        <a:lstStyle/>
        <a:p>
          <a:endParaRPr lang="zh-CN" altLang="en-US"/>
        </a:p>
      </dgm:t>
    </dgm:pt>
    <dgm:pt modelId="{C900A8A8-5E9E-4B29-95C3-2AB59A490117}" type="sibTrans" cxnId="{C900F5B1-9A88-4919-B9F6-8B4DD5BC4D27}">
      <dgm:prSet/>
      <dgm:spPr/>
      <dgm:t>
        <a:bodyPr/>
        <a:lstStyle/>
        <a:p>
          <a:endParaRPr lang="zh-CN" altLang="en-US"/>
        </a:p>
      </dgm:t>
    </dgm:pt>
    <dgm:pt modelId="{4207F268-5A28-434E-AEB0-23EFE5315D57}">
      <dgm:prSet/>
      <dgm:spPr/>
      <dgm:t>
        <a:bodyPr/>
        <a:lstStyle/>
        <a:p>
          <a:r>
            <a:rPr lang="en-US" dirty="0">
              <a:solidFill>
                <a:srgbClr val="FF0000"/>
              </a:solidFill>
            </a:rPr>
            <a:t>while</a:t>
          </a:r>
          <a:endParaRPr lang="zh-CN" dirty="0">
            <a:solidFill>
              <a:srgbClr val="FF0000"/>
            </a:solidFill>
          </a:endParaRPr>
        </a:p>
      </dgm:t>
    </dgm:pt>
    <dgm:pt modelId="{BD920F8F-6B56-4465-9F5A-4B85B68AD91D}" type="parTrans" cxnId="{B608BB1D-1BB5-437F-9CBA-6C169B57618C}">
      <dgm:prSet/>
      <dgm:spPr/>
      <dgm:t>
        <a:bodyPr/>
        <a:lstStyle/>
        <a:p>
          <a:endParaRPr lang="zh-CN" altLang="en-US"/>
        </a:p>
      </dgm:t>
    </dgm:pt>
    <dgm:pt modelId="{0F58D40A-DB5A-4881-8C6B-06D2CED0EB9A}" type="sibTrans" cxnId="{B608BB1D-1BB5-437F-9CBA-6C169B57618C}">
      <dgm:prSet/>
      <dgm:spPr/>
      <dgm:t>
        <a:bodyPr/>
        <a:lstStyle/>
        <a:p>
          <a:endParaRPr lang="zh-CN" altLang="en-US"/>
        </a:p>
      </dgm:t>
    </dgm:pt>
    <dgm:pt modelId="{6166400E-70CD-4247-87A0-3001F3EC45C2}">
      <dgm:prSet/>
      <dgm:spPr/>
      <dgm:t>
        <a:bodyPr/>
        <a:lstStyle/>
        <a:p>
          <a:r>
            <a:rPr lang="en-US" dirty="0">
              <a:solidFill>
                <a:srgbClr val="FF0000"/>
              </a:solidFill>
            </a:rPr>
            <a:t>do...while</a:t>
          </a:r>
          <a:endParaRPr lang="zh-CN" dirty="0">
            <a:solidFill>
              <a:srgbClr val="FF0000"/>
            </a:solidFill>
          </a:endParaRPr>
        </a:p>
      </dgm:t>
    </dgm:pt>
    <dgm:pt modelId="{C20B95F8-0299-4DBF-A7CB-7D04327D66A7}" type="parTrans" cxnId="{317AF89B-D20C-46E3-9CA1-C5B9707FF48D}">
      <dgm:prSet/>
      <dgm:spPr/>
      <dgm:t>
        <a:bodyPr/>
        <a:lstStyle/>
        <a:p>
          <a:endParaRPr lang="zh-CN" altLang="en-US"/>
        </a:p>
      </dgm:t>
    </dgm:pt>
    <dgm:pt modelId="{BA0628C6-0AA4-4129-8BE8-1445856930AB}" type="sibTrans" cxnId="{317AF89B-D20C-46E3-9CA1-C5B9707FF48D}">
      <dgm:prSet/>
      <dgm:spPr/>
      <dgm:t>
        <a:bodyPr/>
        <a:lstStyle/>
        <a:p>
          <a:endParaRPr lang="zh-CN" altLang="en-US"/>
        </a:p>
      </dgm:t>
    </dgm:pt>
    <dgm:pt modelId="{0A8A49ED-0C2A-4094-A474-B757D9691AF2}">
      <dgm:prSet/>
      <dgm:spPr/>
      <dgm:t>
        <a:bodyPr/>
        <a:lstStyle/>
        <a:p>
          <a:r>
            <a:rPr lang="en-US"/>
            <a:t>for each</a:t>
          </a:r>
          <a:endParaRPr lang="zh-CN"/>
        </a:p>
      </dgm:t>
    </dgm:pt>
    <dgm:pt modelId="{6C25BDD6-A3AD-459F-8C6E-1408C4A80864}" type="parTrans" cxnId="{CA590BAE-2A35-488E-BA81-EF564E399EB0}">
      <dgm:prSet/>
      <dgm:spPr/>
      <dgm:t>
        <a:bodyPr/>
        <a:lstStyle/>
        <a:p>
          <a:endParaRPr lang="zh-CN" altLang="en-US"/>
        </a:p>
      </dgm:t>
    </dgm:pt>
    <dgm:pt modelId="{CFF01B9D-F39C-4D5F-B7CE-E99092E4F038}" type="sibTrans" cxnId="{CA590BAE-2A35-488E-BA81-EF564E399EB0}">
      <dgm:prSet/>
      <dgm:spPr/>
      <dgm:t>
        <a:bodyPr/>
        <a:lstStyle/>
        <a:p>
          <a:endParaRPr lang="zh-CN" altLang="en-US"/>
        </a:p>
      </dgm:t>
    </dgm:pt>
    <dgm:pt modelId="{DC43D8E9-3288-4AC4-8AC2-15FB28175C19}" type="pres">
      <dgm:prSet presAssocID="{8033B226-71CA-482A-93EB-2A2E1E27E511}" presName="compositeShape" presStyleCnt="0">
        <dgm:presLayoutVars>
          <dgm:dir/>
          <dgm:resizeHandles/>
        </dgm:presLayoutVars>
      </dgm:prSet>
      <dgm:spPr/>
    </dgm:pt>
    <dgm:pt modelId="{2DADECDC-82B5-47DA-B704-5790797915A7}" type="pres">
      <dgm:prSet presAssocID="{8033B226-71CA-482A-93EB-2A2E1E27E511}" presName="pyramid" presStyleLbl="node1" presStyleIdx="0" presStyleCnt="1"/>
      <dgm:spPr/>
    </dgm:pt>
    <dgm:pt modelId="{A146205A-78B1-4EE3-857E-80F06B1A65A7}" type="pres">
      <dgm:prSet presAssocID="{8033B226-71CA-482A-93EB-2A2E1E27E511}" presName="theList" presStyleCnt="0"/>
      <dgm:spPr/>
    </dgm:pt>
    <dgm:pt modelId="{B751DC09-D0F1-424D-9E74-6B39CD92CB39}" type="pres">
      <dgm:prSet presAssocID="{46A2A258-CF3E-4EB3-9864-28E58D212B65}" presName="aNode" presStyleLbl="fgAcc1" presStyleIdx="0" presStyleCnt="4">
        <dgm:presLayoutVars>
          <dgm:bulletEnabled val="1"/>
        </dgm:presLayoutVars>
      </dgm:prSet>
      <dgm:spPr/>
    </dgm:pt>
    <dgm:pt modelId="{3640C25B-8441-4CD4-A4FF-A1E08B13DD55}" type="pres">
      <dgm:prSet presAssocID="{46A2A258-CF3E-4EB3-9864-28E58D212B65}" presName="aSpace" presStyleCnt="0"/>
      <dgm:spPr/>
    </dgm:pt>
    <dgm:pt modelId="{812A804E-B161-4DD5-AFEF-5F15E796B8EC}" type="pres">
      <dgm:prSet presAssocID="{4207F268-5A28-434E-AEB0-23EFE5315D57}" presName="aNode" presStyleLbl="fgAcc1" presStyleIdx="1" presStyleCnt="4">
        <dgm:presLayoutVars>
          <dgm:bulletEnabled val="1"/>
        </dgm:presLayoutVars>
      </dgm:prSet>
      <dgm:spPr/>
    </dgm:pt>
    <dgm:pt modelId="{FD1F5190-535C-4431-8D54-7AB5FF79597B}" type="pres">
      <dgm:prSet presAssocID="{4207F268-5A28-434E-AEB0-23EFE5315D57}" presName="aSpace" presStyleCnt="0"/>
      <dgm:spPr/>
    </dgm:pt>
    <dgm:pt modelId="{5B45450E-7014-4A16-B75E-85D5F8258BAD}" type="pres">
      <dgm:prSet presAssocID="{6166400E-70CD-4247-87A0-3001F3EC45C2}" presName="aNode" presStyleLbl="fgAcc1" presStyleIdx="2" presStyleCnt="4">
        <dgm:presLayoutVars>
          <dgm:bulletEnabled val="1"/>
        </dgm:presLayoutVars>
      </dgm:prSet>
      <dgm:spPr/>
    </dgm:pt>
    <dgm:pt modelId="{812F7BAD-955C-425D-9603-2E6025B6CC5F}" type="pres">
      <dgm:prSet presAssocID="{6166400E-70CD-4247-87A0-3001F3EC45C2}" presName="aSpace" presStyleCnt="0"/>
      <dgm:spPr/>
    </dgm:pt>
    <dgm:pt modelId="{1C13FB3C-973E-4208-8BDE-281A7B9F95A7}" type="pres">
      <dgm:prSet presAssocID="{0A8A49ED-0C2A-4094-A474-B757D9691AF2}" presName="aNode" presStyleLbl="fgAcc1" presStyleIdx="3" presStyleCnt="4">
        <dgm:presLayoutVars>
          <dgm:bulletEnabled val="1"/>
        </dgm:presLayoutVars>
      </dgm:prSet>
      <dgm:spPr/>
    </dgm:pt>
    <dgm:pt modelId="{AB2C4257-EE72-4DB5-B9C4-A7612699DBC3}" type="pres">
      <dgm:prSet presAssocID="{0A8A49ED-0C2A-4094-A474-B757D9691AF2}" presName="aSpace" presStyleCnt="0"/>
      <dgm:spPr/>
    </dgm:pt>
  </dgm:ptLst>
  <dgm:cxnLst>
    <dgm:cxn modelId="{B608BB1D-1BB5-437F-9CBA-6C169B57618C}" srcId="{8033B226-71CA-482A-93EB-2A2E1E27E511}" destId="{4207F268-5A28-434E-AEB0-23EFE5315D57}" srcOrd="1" destOrd="0" parTransId="{BD920F8F-6B56-4465-9F5A-4B85B68AD91D}" sibTransId="{0F58D40A-DB5A-4881-8C6B-06D2CED0EB9A}"/>
    <dgm:cxn modelId="{17366B64-C7E3-429B-A7BB-D050155D9DFB}" type="presOf" srcId="{0A8A49ED-0C2A-4094-A474-B757D9691AF2}" destId="{1C13FB3C-973E-4208-8BDE-281A7B9F95A7}" srcOrd="0" destOrd="0" presId="urn:microsoft.com/office/officeart/2005/8/layout/pyramid2"/>
    <dgm:cxn modelId="{6EEB6A69-BF43-4825-BB3F-E62912418696}" type="presOf" srcId="{8033B226-71CA-482A-93EB-2A2E1E27E511}" destId="{DC43D8E9-3288-4AC4-8AC2-15FB28175C19}" srcOrd="0" destOrd="0" presId="urn:microsoft.com/office/officeart/2005/8/layout/pyramid2"/>
    <dgm:cxn modelId="{0149CA7A-CBCB-4576-81CA-C495F2035B0A}" type="presOf" srcId="{46A2A258-CF3E-4EB3-9864-28E58D212B65}" destId="{B751DC09-D0F1-424D-9E74-6B39CD92CB39}" srcOrd="0" destOrd="0" presId="urn:microsoft.com/office/officeart/2005/8/layout/pyramid2"/>
    <dgm:cxn modelId="{25DE9082-870F-4AE4-AFE2-53427FD57344}" type="presOf" srcId="{6166400E-70CD-4247-87A0-3001F3EC45C2}" destId="{5B45450E-7014-4A16-B75E-85D5F8258BAD}" srcOrd="0" destOrd="0" presId="urn:microsoft.com/office/officeart/2005/8/layout/pyramid2"/>
    <dgm:cxn modelId="{317AF89B-D20C-46E3-9CA1-C5B9707FF48D}" srcId="{8033B226-71CA-482A-93EB-2A2E1E27E511}" destId="{6166400E-70CD-4247-87A0-3001F3EC45C2}" srcOrd="2" destOrd="0" parTransId="{C20B95F8-0299-4DBF-A7CB-7D04327D66A7}" sibTransId="{BA0628C6-0AA4-4129-8BE8-1445856930AB}"/>
    <dgm:cxn modelId="{CA590BAE-2A35-488E-BA81-EF564E399EB0}" srcId="{8033B226-71CA-482A-93EB-2A2E1E27E511}" destId="{0A8A49ED-0C2A-4094-A474-B757D9691AF2}" srcOrd="3" destOrd="0" parTransId="{6C25BDD6-A3AD-459F-8C6E-1408C4A80864}" sibTransId="{CFF01B9D-F39C-4D5F-B7CE-E99092E4F038}"/>
    <dgm:cxn modelId="{C900F5B1-9A88-4919-B9F6-8B4DD5BC4D27}" srcId="{8033B226-71CA-482A-93EB-2A2E1E27E511}" destId="{46A2A258-CF3E-4EB3-9864-28E58D212B65}" srcOrd="0" destOrd="0" parTransId="{6575E69F-57BD-461A-9C8E-F4AD506D2DBC}" sibTransId="{C900A8A8-5E9E-4B29-95C3-2AB59A490117}"/>
    <dgm:cxn modelId="{14626FD5-F0A6-455A-8BA3-649D9F3CB66B}" type="presOf" srcId="{4207F268-5A28-434E-AEB0-23EFE5315D57}" destId="{812A804E-B161-4DD5-AFEF-5F15E796B8EC}" srcOrd="0" destOrd="0" presId="urn:microsoft.com/office/officeart/2005/8/layout/pyramid2"/>
    <dgm:cxn modelId="{C0FDFD35-8EB0-4C9F-9F22-745105FDA4DD}" type="presParOf" srcId="{DC43D8E9-3288-4AC4-8AC2-15FB28175C19}" destId="{2DADECDC-82B5-47DA-B704-5790797915A7}" srcOrd="0" destOrd="0" presId="urn:microsoft.com/office/officeart/2005/8/layout/pyramid2"/>
    <dgm:cxn modelId="{D63A15D3-0253-4C9A-B3B1-E6C4F77FEFCE}" type="presParOf" srcId="{DC43D8E9-3288-4AC4-8AC2-15FB28175C19}" destId="{A146205A-78B1-4EE3-857E-80F06B1A65A7}" srcOrd="1" destOrd="0" presId="urn:microsoft.com/office/officeart/2005/8/layout/pyramid2"/>
    <dgm:cxn modelId="{FB1C10E3-3F1C-40B1-AE3A-8BA69B9C08E5}" type="presParOf" srcId="{A146205A-78B1-4EE3-857E-80F06B1A65A7}" destId="{B751DC09-D0F1-424D-9E74-6B39CD92CB39}" srcOrd="0" destOrd="0" presId="urn:microsoft.com/office/officeart/2005/8/layout/pyramid2"/>
    <dgm:cxn modelId="{751593B1-0647-48B9-B9FB-7DD5D9708A8E}" type="presParOf" srcId="{A146205A-78B1-4EE3-857E-80F06B1A65A7}" destId="{3640C25B-8441-4CD4-A4FF-A1E08B13DD55}" srcOrd="1" destOrd="0" presId="urn:microsoft.com/office/officeart/2005/8/layout/pyramid2"/>
    <dgm:cxn modelId="{08ABA4F6-52F6-423B-8F2C-466F3FD85BE0}" type="presParOf" srcId="{A146205A-78B1-4EE3-857E-80F06B1A65A7}" destId="{812A804E-B161-4DD5-AFEF-5F15E796B8EC}" srcOrd="2" destOrd="0" presId="urn:microsoft.com/office/officeart/2005/8/layout/pyramid2"/>
    <dgm:cxn modelId="{AC8D0C99-8AD6-4A8C-BC15-D4D3159DF779}" type="presParOf" srcId="{A146205A-78B1-4EE3-857E-80F06B1A65A7}" destId="{FD1F5190-535C-4431-8D54-7AB5FF79597B}" srcOrd="3" destOrd="0" presId="urn:microsoft.com/office/officeart/2005/8/layout/pyramid2"/>
    <dgm:cxn modelId="{6443580C-A22E-4C7D-8EC6-4A71B85FB24B}" type="presParOf" srcId="{A146205A-78B1-4EE3-857E-80F06B1A65A7}" destId="{5B45450E-7014-4A16-B75E-85D5F8258BAD}" srcOrd="4" destOrd="0" presId="urn:microsoft.com/office/officeart/2005/8/layout/pyramid2"/>
    <dgm:cxn modelId="{9C55F960-0D0E-41E7-9A74-61BF4558C999}" type="presParOf" srcId="{A146205A-78B1-4EE3-857E-80F06B1A65A7}" destId="{812F7BAD-955C-425D-9603-2E6025B6CC5F}" srcOrd="5" destOrd="0" presId="urn:microsoft.com/office/officeart/2005/8/layout/pyramid2"/>
    <dgm:cxn modelId="{54B57F09-04C2-4991-B7CE-6AFE19896C9C}" type="presParOf" srcId="{A146205A-78B1-4EE3-857E-80F06B1A65A7}" destId="{1C13FB3C-973E-4208-8BDE-281A7B9F95A7}" srcOrd="6" destOrd="0" presId="urn:microsoft.com/office/officeart/2005/8/layout/pyramid2"/>
    <dgm:cxn modelId="{183DF4B8-BEB1-4620-B28D-7EF41EF34E46}" type="presParOf" srcId="{A146205A-78B1-4EE3-857E-80F06B1A65A7}" destId="{AB2C4257-EE72-4DB5-B9C4-A7612699DBC3}"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45615EE-CA01-4431-BB6B-4DFB73D2F3F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4B9085BB-24E4-4ABB-8B20-A534FFFEF54C}">
      <dgm:prSet/>
      <dgm:spPr/>
      <dgm:t>
        <a:bodyPr/>
        <a:lstStyle/>
        <a:p>
          <a:r>
            <a:rPr lang="en-US"/>
            <a:t>break</a:t>
          </a:r>
          <a:endParaRPr lang="zh-CN"/>
        </a:p>
      </dgm:t>
    </dgm:pt>
    <dgm:pt modelId="{794A3968-38F5-4508-939D-F675B3C730A0}" type="parTrans" cxnId="{AD34EC8B-6162-4B94-A1FF-CCA16AE02B26}">
      <dgm:prSet/>
      <dgm:spPr/>
      <dgm:t>
        <a:bodyPr/>
        <a:lstStyle/>
        <a:p>
          <a:endParaRPr lang="zh-CN" altLang="en-US"/>
        </a:p>
      </dgm:t>
    </dgm:pt>
    <dgm:pt modelId="{22090E5E-2A4A-44BD-84AD-73D252C4F1EF}" type="sibTrans" cxnId="{AD34EC8B-6162-4B94-A1FF-CCA16AE02B26}">
      <dgm:prSet/>
      <dgm:spPr/>
      <dgm:t>
        <a:bodyPr/>
        <a:lstStyle/>
        <a:p>
          <a:endParaRPr lang="zh-CN" altLang="en-US"/>
        </a:p>
      </dgm:t>
    </dgm:pt>
    <dgm:pt modelId="{72AC5F11-9636-47D4-8077-1B09CEABE74B}">
      <dgm:prSet/>
      <dgm:spPr/>
      <dgm:t>
        <a:bodyPr/>
        <a:lstStyle/>
        <a:p>
          <a:r>
            <a:rPr lang="zh-CN" dirty="0"/>
            <a:t>跳出循环</a:t>
          </a:r>
        </a:p>
      </dgm:t>
    </dgm:pt>
    <dgm:pt modelId="{DCDA9E87-C1D9-410B-A593-B04519B523EA}" type="parTrans" cxnId="{B538A35E-76FA-440B-A66D-C9016831BCFE}">
      <dgm:prSet/>
      <dgm:spPr/>
      <dgm:t>
        <a:bodyPr/>
        <a:lstStyle/>
        <a:p>
          <a:endParaRPr lang="zh-CN" altLang="en-US"/>
        </a:p>
      </dgm:t>
    </dgm:pt>
    <dgm:pt modelId="{E1C94540-2E07-4E5D-B936-1F5E71949C13}" type="sibTrans" cxnId="{B538A35E-76FA-440B-A66D-C9016831BCFE}">
      <dgm:prSet/>
      <dgm:spPr/>
      <dgm:t>
        <a:bodyPr/>
        <a:lstStyle/>
        <a:p>
          <a:endParaRPr lang="zh-CN" altLang="en-US"/>
        </a:p>
      </dgm:t>
    </dgm:pt>
    <dgm:pt modelId="{F11895E9-8F5B-4834-8AED-7AC1AB2CF497}">
      <dgm:prSet/>
      <dgm:spPr/>
      <dgm:t>
        <a:bodyPr/>
        <a:lstStyle/>
        <a:p>
          <a:r>
            <a:rPr lang="en-US"/>
            <a:t>continue</a:t>
          </a:r>
          <a:endParaRPr lang="zh-CN"/>
        </a:p>
      </dgm:t>
    </dgm:pt>
    <dgm:pt modelId="{879ECE97-3762-414C-B2F3-1F355756EDA4}" type="parTrans" cxnId="{DEA72C09-2061-4102-8C5E-6CCA9F0C21FD}">
      <dgm:prSet/>
      <dgm:spPr/>
      <dgm:t>
        <a:bodyPr/>
        <a:lstStyle/>
        <a:p>
          <a:endParaRPr lang="zh-CN" altLang="en-US"/>
        </a:p>
      </dgm:t>
    </dgm:pt>
    <dgm:pt modelId="{B8B02347-03B3-45C8-A024-888975A55FA9}" type="sibTrans" cxnId="{DEA72C09-2061-4102-8C5E-6CCA9F0C21FD}">
      <dgm:prSet/>
      <dgm:spPr/>
      <dgm:t>
        <a:bodyPr/>
        <a:lstStyle/>
        <a:p>
          <a:endParaRPr lang="zh-CN" altLang="en-US"/>
        </a:p>
      </dgm:t>
    </dgm:pt>
    <dgm:pt modelId="{018CB8A0-0C09-4A0A-9EEC-879FC440899C}">
      <dgm:prSet/>
      <dgm:spPr/>
      <dgm:t>
        <a:bodyPr/>
        <a:lstStyle/>
        <a:p>
          <a:r>
            <a:rPr lang="zh-CN" dirty="0"/>
            <a:t>结束当前这次循环，执行下一次</a:t>
          </a:r>
        </a:p>
      </dgm:t>
    </dgm:pt>
    <dgm:pt modelId="{0777A3C2-08D4-4B62-B8DE-24CC1201FBBE}" type="parTrans" cxnId="{2B891D69-9471-4ADC-BA4C-A60509DE91C8}">
      <dgm:prSet/>
      <dgm:spPr/>
      <dgm:t>
        <a:bodyPr/>
        <a:lstStyle/>
        <a:p>
          <a:endParaRPr lang="zh-CN" altLang="en-US"/>
        </a:p>
      </dgm:t>
    </dgm:pt>
    <dgm:pt modelId="{412A1D1F-E2DE-4127-BDB6-46FE7689BF0E}" type="sibTrans" cxnId="{2B891D69-9471-4ADC-BA4C-A60509DE91C8}">
      <dgm:prSet/>
      <dgm:spPr/>
      <dgm:t>
        <a:bodyPr/>
        <a:lstStyle/>
        <a:p>
          <a:endParaRPr lang="zh-CN" altLang="en-US"/>
        </a:p>
      </dgm:t>
    </dgm:pt>
    <dgm:pt modelId="{E83D1B7A-9EBA-49D7-B346-D642050E7A51}" type="pres">
      <dgm:prSet presAssocID="{145615EE-CA01-4431-BB6B-4DFB73D2F3F9}" presName="Name0" presStyleCnt="0">
        <dgm:presLayoutVars>
          <dgm:dir/>
          <dgm:animLvl val="lvl"/>
          <dgm:resizeHandles val="exact"/>
        </dgm:presLayoutVars>
      </dgm:prSet>
      <dgm:spPr/>
    </dgm:pt>
    <dgm:pt modelId="{1D339DCC-3475-4DB8-98A3-6E2CF7ACD2B2}" type="pres">
      <dgm:prSet presAssocID="{4B9085BB-24E4-4ABB-8B20-A534FFFEF54C}" presName="linNode" presStyleCnt="0"/>
      <dgm:spPr/>
    </dgm:pt>
    <dgm:pt modelId="{42933E42-03C8-410A-9215-DF4C3B5D5023}" type="pres">
      <dgm:prSet presAssocID="{4B9085BB-24E4-4ABB-8B20-A534FFFEF54C}" presName="parentText" presStyleLbl="node1" presStyleIdx="0" presStyleCnt="2">
        <dgm:presLayoutVars>
          <dgm:chMax val="1"/>
          <dgm:bulletEnabled val="1"/>
        </dgm:presLayoutVars>
      </dgm:prSet>
      <dgm:spPr/>
    </dgm:pt>
    <dgm:pt modelId="{AD1C0818-8B45-41D7-855E-72AC7E3A367B}" type="pres">
      <dgm:prSet presAssocID="{4B9085BB-24E4-4ABB-8B20-A534FFFEF54C}" presName="descendantText" presStyleLbl="alignAccFollowNode1" presStyleIdx="0" presStyleCnt="2">
        <dgm:presLayoutVars>
          <dgm:bulletEnabled val="1"/>
        </dgm:presLayoutVars>
      </dgm:prSet>
      <dgm:spPr/>
    </dgm:pt>
    <dgm:pt modelId="{740C6F7B-9209-4011-8B40-7D82C32242A8}" type="pres">
      <dgm:prSet presAssocID="{22090E5E-2A4A-44BD-84AD-73D252C4F1EF}" presName="sp" presStyleCnt="0"/>
      <dgm:spPr/>
    </dgm:pt>
    <dgm:pt modelId="{7FDE727E-6885-4DA4-822B-52F4A9D60DDA}" type="pres">
      <dgm:prSet presAssocID="{F11895E9-8F5B-4834-8AED-7AC1AB2CF497}" presName="linNode" presStyleCnt="0"/>
      <dgm:spPr/>
    </dgm:pt>
    <dgm:pt modelId="{4FE6C43B-6603-4732-8799-0562C84E8B4A}" type="pres">
      <dgm:prSet presAssocID="{F11895E9-8F5B-4834-8AED-7AC1AB2CF497}" presName="parentText" presStyleLbl="node1" presStyleIdx="1" presStyleCnt="2">
        <dgm:presLayoutVars>
          <dgm:chMax val="1"/>
          <dgm:bulletEnabled val="1"/>
        </dgm:presLayoutVars>
      </dgm:prSet>
      <dgm:spPr/>
    </dgm:pt>
    <dgm:pt modelId="{2D686487-2BDA-4F6F-A8F7-1A5501C17F0A}" type="pres">
      <dgm:prSet presAssocID="{F11895E9-8F5B-4834-8AED-7AC1AB2CF497}" presName="descendantText" presStyleLbl="alignAccFollowNode1" presStyleIdx="1" presStyleCnt="2">
        <dgm:presLayoutVars>
          <dgm:bulletEnabled val="1"/>
        </dgm:presLayoutVars>
      </dgm:prSet>
      <dgm:spPr/>
    </dgm:pt>
  </dgm:ptLst>
  <dgm:cxnLst>
    <dgm:cxn modelId="{DEA72C09-2061-4102-8C5E-6CCA9F0C21FD}" srcId="{145615EE-CA01-4431-BB6B-4DFB73D2F3F9}" destId="{F11895E9-8F5B-4834-8AED-7AC1AB2CF497}" srcOrd="1" destOrd="0" parTransId="{879ECE97-3762-414C-B2F3-1F355756EDA4}" sibTransId="{B8B02347-03B3-45C8-A024-888975A55FA9}"/>
    <dgm:cxn modelId="{5BAD915D-98BF-4646-ADAA-79271D6FA32A}" type="presOf" srcId="{72AC5F11-9636-47D4-8077-1B09CEABE74B}" destId="{AD1C0818-8B45-41D7-855E-72AC7E3A367B}" srcOrd="0" destOrd="0" presId="urn:microsoft.com/office/officeart/2005/8/layout/vList5"/>
    <dgm:cxn modelId="{B538A35E-76FA-440B-A66D-C9016831BCFE}" srcId="{4B9085BB-24E4-4ABB-8B20-A534FFFEF54C}" destId="{72AC5F11-9636-47D4-8077-1B09CEABE74B}" srcOrd="0" destOrd="0" parTransId="{DCDA9E87-C1D9-410B-A593-B04519B523EA}" sibTransId="{E1C94540-2E07-4E5D-B936-1F5E71949C13}"/>
    <dgm:cxn modelId="{2B891D69-9471-4ADC-BA4C-A60509DE91C8}" srcId="{F11895E9-8F5B-4834-8AED-7AC1AB2CF497}" destId="{018CB8A0-0C09-4A0A-9EEC-879FC440899C}" srcOrd="0" destOrd="0" parTransId="{0777A3C2-08D4-4B62-B8DE-24CC1201FBBE}" sibTransId="{412A1D1F-E2DE-4127-BDB6-46FE7689BF0E}"/>
    <dgm:cxn modelId="{3732347E-C64C-47C7-835F-DB33D439CBEB}" type="presOf" srcId="{F11895E9-8F5B-4834-8AED-7AC1AB2CF497}" destId="{4FE6C43B-6603-4732-8799-0562C84E8B4A}" srcOrd="0" destOrd="0" presId="urn:microsoft.com/office/officeart/2005/8/layout/vList5"/>
    <dgm:cxn modelId="{AD34EC8B-6162-4B94-A1FF-CCA16AE02B26}" srcId="{145615EE-CA01-4431-BB6B-4DFB73D2F3F9}" destId="{4B9085BB-24E4-4ABB-8B20-A534FFFEF54C}" srcOrd="0" destOrd="0" parTransId="{794A3968-38F5-4508-939D-F675B3C730A0}" sibTransId="{22090E5E-2A4A-44BD-84AD-73D252C4F1EF}"/>
    <dgm:cxn modelId="{605EA1A3-2B67-4138-BCBB-7423EFD6300C}" type="presOf" srcId="{145615EE-CA01-4431-BB6B-4DFB73D2F3F9}" destId="{E83D1B7A-9EBA-49D7-B346-D642050E7A51}" srcOrd="0" destOrd="0" presId="urn:microsoft.com/office/officeart/2005/8/layout/vList5"/>
    <dgm:cxn modelId="{85F103D1-0BAD-40B7-931A-05A2932CABD0}" type="presOf" srcId="{4B9085BB-24E4-4ABB-8B20-A534FFFEF54C}" destId="{42933E42-03C8-410A-9215-DF4C3B5D5023}" srcOrd="0" destOrd="0" presId="urn:microsoft.com/office/officeart/2005/8/layout/vList5"/>
    <dgm:cxn modelId="{193402E6-69B0-430F-B6CF-6A6315D19AE5}" type="presOf" srcId="{018CB8A0-0C09-4A0A-9EEC-879FC440899C}" destId="{2D686487-2BDA-4F6F-A8F7-1A5501C17F0A}" srcOrd="0" destOrd="0" presId="urn:microsoft.com/office/officeart/2005/8/layout/vList5"/>
    <dgm:cxn modelId="{07EF2859-5169-469C-8E61-F353FE193149}" type="presParOf" srcId="{E83D1B7A-9EBA-49D7-B346-D642050E7A51}" destId="{1D339DCC-3475-4DB8-98A3-6E2CF7ACD2B2}" srcOrd="0" destOrd="0" presId="urn:microsoft.com/office/officeart/2005/8/layout/vList5"/>
    <dgm:cxn modelId="{42F00E56-2387-4E05-861D-CC98CD9F5847}" type="presParOf" srcId="{1D339DCC-3475-4DB8-98A3-6E2CF7ACD2B2}" destId="{42933E42-03C8-410A-9215-DF4C3B5D5023}" srcOrd="0" destOrd="0" presId="urn:microsoft.com/office/officeart/2005/8/layout/vList5"/>
    <dgm:cxn modelId="{06FF290C-7989-4C40-A599-57F497F9F614}" type="presParOf" srcId="{1D339DCC-3475-4DB8-98A3-6E2CF7ACD2B2}" destId="{AD1C0818-8B45-41D7-855E-72AC7E3A367B}" srcOrd="1" destOrd="0" presId="urn:microsoft.com/office/officeart/2005/8/layout/vList5"/>
    <dgm:cxn modelId="{69A9F372-A3D5-48E4-8E3E-FB15628E58C4}" type="presParOf" srcId="{E83D1B7A-9EBA-49D7-B346-D642050E7A51}" destId="{740C6F7B-9209-4011-8B40-7D82C32242A8}" srcOrd="1" destOrd="0" presId="urn:microsoft.com/office/officeart/2005/8/layout/vList5"/>
    <dgm:cxn modelId="{0741E5AB-9A8A-4B16-A465-4820227621C2}" type="presParOf" srcId="{E83D1B7A-9EBA-49D7-B346-D642050E7A51}" destId="{7FDE727E-6885-4DA4-822B-52F4A9D60DDA}" srcOrd="2" destOrd="0" presId="urn:microsoft.com/office/officeart/2005/8/layout/vList5"/>
    <dgm:cxn modelId="{C3F16DB4-1DB2-496D-9EB0-A91D774521DA}" type="presParOf" srcId="{7FDE727E-6885-4DA4-822B-52F4A9D60DDA}" destId="{4FE6C43B-6603-4732-8799-0562C84E8B4A}" srcOrd="0" destOrd="0" presId="urn:microsoft.com/office/officeart/2005/8/layout/vList5"/>
    <dgm:cxn modelId="{40290659-8742-4CE8-9115-0F4DB038566E}" type="presParOf" srcId="{7FDE727E-6885-4DA4-822B-52F4A9D60DDA}" destId="{2D686487-2BDA-4F6F-A8F7-1A5501C17F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70A3C95-7DC4-4A26-B7E0-EC551CD1A0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0656950-3CC4-44EE-9A3A-C8F03787CF8E}">
      <dgm:prSet/>
      <dgm:spPr/>
      <dgm:t>
        <a:bodyPr/>
        <a:lstStyle/>
        <a:p>
          <a:r>
            <a:rPr lang="en-US"/>
            <a:t>While</a:t>
          </a:r>
          <a:r>
            <a:rPr lang="zh-CN"/>
            <a:t>语句先判断条件，然后执行循环体，</a:t>
          </a:r>
          <a:r>
            <a:rPr lang="en-US"/>
            <a:t>dowhile</a:t>
          </a:r>
          <a:r>
            <a:rPr lang="zh-CN"/>
            <a:t>是先执行循环体，再判断条件，因此</a:t>
          </a:r>
          <a:r>
            <a:rPr lang="en-US"/>
            <a:t>dowhile</a:t>
          </a:r>
          <a:r>
            <a:rPr lang="zh-CN"/>
            <a:t>语句的循环体至少执行一次</a:t>
          </a:r>
        </a:p>
      </dgm:t>
    </dgm:pt>
    <dgm:pt modelId="{6697AA5E-8858-4FD3-89CA-B166BACC4850}" type="parTrans" cxnId="{0810F9C0-CC04-4E01-AA9C-04A646F81446}">
      <dgm:prSet/>
      <dgm:spPr/>
      <dgm:t>
        <a:bodyPr/>
        <a:lstStyle/>
        <a:p>
          <a:endParaRPr lang="zh-CN" altLang="en-US"/>
        </a:p>
      </dgm:t>
    </dgm:pt>
    <dgm:pt modelId="{436B238A-95A1-4C15-8952-E41DF51B6DE4}" type="sibTrans" cxnId="{0810F9C0-CC04-4E01-AA9C-04A646F81446}">
      <dgm:prSet/>
      <dgm:spPr/>
      <dgm:t>
        <a:bodyPr/>
        <a:lstStyle/>
        <a:p>
          <a:endParaRPr lang="zh-CN" altLang="en-US"/>
        </a:p>
      </dgm:t>
    </dgm:pt>
    <dgm:pt modelId="{9BE701E6-299D-4B75-B969-5D3FBDE5FFE9}" type="pres">
      <dgm:prSet presAssocID="{D70A3C95-7DC4-4A26-B7E0-EC551CD1A01A}" presName="linear" presStyleCnt="0">
        <dgm:presLayoutVars>
          <dgm:animLvl val="lvl"/>
          <dgm:resizeHandles val="exact"/>
        </dgm:presLayoutVars>
      </dgm:prSet>
      <dgm:spPr/>
    </dgm:pt>
    <dgm:pt modelId="{BAE4CF24-747C-41A7-9E48-3FD8C0CDF64D}" type="pres">
      <dgm:prSet presAssocID="{C0656950-3CC4-44EE-9A3A-C8F03787CF8E}" presName="parentText" presStyleLbl="node1" presStyleIdx="0" presStyleCnt="1">
        <dgm:presLayoutVars>
          <dgm:chMax val="0"/>
          <dgm:bulletEnabled val="1"/>
        </dgm:presLayoutVars>
      </dgm:prSet>
      <dgm:spPr/>
    </dgm:pt>
  </dgm:ptLst>
  <dgm:cxnLst>
    <dgm:cxn modelId="{8DBF1136-62B1-4C8D-A918-2CB5FB327041}" type="presOf" srcId="{D70A3C95-7DC4-4A26-B7E0-EC551CD1A01A}" destId="{9BE701E6-299D-4B75-B969-5D3FBDE5FFE9}" srcOrd="0" destOrd="0" presId="urn:microsoft.com/office/officeart/2005/8/layout/vList2"/>
    <dgm:cxn modelId="{AC93279B-DD55-4946-B4DE-C85D030AB9D3}" type="presOf" srcId="{C0656950-3CC4-44EE-9A3A-C8F03787CF8E}" destId="{BAE4CF24-747C-41A7-9E48-3FD8C0CDF64D}" srcOrd="0" destOrd="0" presId="urn:microsoft.com/office/officeart/2005/8/layout/vList2"/>
    <dgm:cxn modelId="{0810F9C0-CC04-4E01-AA9C-04A646F81446}" srcId="{D70A3C95-7DC4-4A26-B7E0-EC551CD1A01A}" destId="{C0656950-3CC4-44EE-9A3A-C8F03787CF8E}" srcOrd="0" destOrd="0" parTransId="{6697AA5E-8858-4FD3-89CA-B166BACC4850}" sibTransId="{436B238A-95A1-4C15-8952-E41DF51B6DE4}"/>
    <dgm:cxn modelId="{042566A1-2468-40C0-9537-E85C659857B0}" type="presParOf" srcId="{9BE701E6-299D-4B75-B969-5D3FBDE5FFE9}" destId="{BAE4CF24-747C-41A7-9E48-3FD8C0CDF6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157AE9-511B-4E69-98B7-D15DBCFC410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7CEC271D-DF54-4154-87F0-C84F82CBA400}">
      <dgm:prSet/>
      <dgm:spPr/>
      <dgm:t>
        <a:bodyPr/>
        <a:lstStyle/>
        <a:p>
          <a:r>
            <a:rPr lang="zh-CN"/>
            <a:t>确定循环次数，使用</a:t>
          </a:r>
          <a:r>
            <a:rPr lang="en-US"/>
            <a:t>for</a:t>
          </a:r>
          <a:endParaRPr lang="zh-CN"/>
        </a:p>
      </dgm:t>
    </dgm:pt>
    <dgm:pt modelId="{070200BB-07F6-4E7E-8B95-7637AAB0E02D}" type="parTrans" cxnId="{4B04D44D-F14A-4AC0-A4B2-B5123B267B23}">
      <dgm:prSet/>
      <dgm:spPr/>
      <dgm:t>
        <a:bodyPr/>
        <a:lstStyle/>
        <a:p>
          <a:endParaRPr lang="zh-CN" altLang="en-US"/>
        </a:p>
      </dgm:t>
    </dgm:pt>
    <dgm:pt modelId="{A7DECD5F-B4C3-46AF-A145-F86A4A790298}" type="sibTrans" cxnId="{4B04D44D-F14A-4AC0-A4B2-B5123B267B23}">
      <dgm:prSet/>
      <dgm:spPr/>
      <dgm:t>
        <a:bodyPr/>
        <a:lstStyle/>
        <a:p>
          <a:endParaRPr lang="zh-CN" altLang="en-US"/>
        </a:p>
      </dgm:t>
    </dgm:pt>
    <dgm:pt modelId="{D6E68F34-CCAE-42BF-931C-18448B13D38A}">
      <dgm:prSet/>
      <dgm:spPr/>
      <dgm:t>
        <a:bodyPr/>
        <a:lstStyle/>
        <a:p>
          <a:r>
            <a:rPr lang="zh-CN"/>
            <a:t>尽量不要使用</a:t>
          </a:r>
          <a:r>
            <a:rPr lang="en-US"/>
            <a:t>do…while</a:t>
          </a:r>
          <a:endParaRPr lang="zh-CN"/>
        </a:p>
      </dgm:t>
    </dgm:pt>
    <dgm:pt modelId="{788B7B31-0850-4050-95C7-D6ED406FBC40}" type="parTrans" cxnId="{7A61CC1F-CFE2-4104-A701-806D59051328}">
      <dgm:prSet/>
      <dgm:spPr/>
      <dgm:t>
        <a:bodyPr/>
        <a:lstStyle/>
        <a:p>
          <a:endParaRPr lang="zh-CN" altLang="en-US"/>
        </a:p>
      </dgm:t>
    </dgm:pt>
    <dgm:pt modelId="{DEDA99AE-3DCE-438C-A160-2AF76E6E21E8}" type="sibTrans" cxnId="{7A61CC1F-CFE2-4104-A701-806D59051328}">
      <dgm:prSet/>
      <dgm:spPr/>
      <dgm:t>
        <a:bodyPr/>
        <a:lstStyle/>
        <a:p>
          <a:endParaRPr lang="zh-CN" altLang="en-US"/>
        </a:p>
      </dgm:t>
    </dgm:pt>
    <dgm:pt modelId="{29220626-B7FF-4D30-8A88-93FE16A4BDEE}" type="pres">
      <dgm:prSet presAssocID="{01157AE9-511B-4E69-98B7-D15DBCFC410E}" presName="Name0" presStyleCnt="0">
        <dgm:presLayoutVars>
          <dgm:chMax val="7"/>
          <dgm:dir/>
          <dgm:animLvl val="lvl"/>
          <dgm:resizeHandles val="exact"/>
        </dgm:presLayoutVars>
      </dgm:prSet>
      <dgm:spPr/>
    </dgm:pt>
    <dgm:pt modelId="{EF426817-B920-4E85-8188-31FE31E203B0}" type="pres">
      <dgm:prSet presAssocID="{7CEC271D-DF54-4154-87F0-C84F82CBA400}" presName="circle1" presStyleLbl="node1" presStyleIdx="0" presStyleCnt="2"/>
      <dgm:spPr/>
    </dgm:pt>
    <dgm:pt modelId="{5C413303-DDCF-4E1D-9C94-9A229D804642}" type="pres">
      <dgm:prSet presAssocID="{7CEC271D-DF54-4154-87F0-C84F82CBA400}" presName="space" presStyleCnt="0"/>
      <dgm:spPr/>
    </dgm:pt>
    <dgm:pt modelId="{1A1FB5C0-4A78-4944-82D5-255E8ACB54ED}" type="pres">
      <dgm:prSet presAssocID="{7CEC271D-DF54-4154-87F0-C84F82CBA400}" presName="rect1" presStyleLbl="alignAcc1" presStyleIdx="0" presStyleCnt="2"/>
      <dgm:spPr/>
    </dgm:pt>
    <dgm:pt modelId="{957CD4D2-1BFA-42B7-8C63-2B75D4E0574B}" type="pres">
      <dgm:prSet presAssocID="{D6E68F34-CCAE-42BF-931C-18448B13D38A}" presName="vertSpace2" presStyleLbl="node1" presStyleIdx="0" presStyleCnt="2"/>
      <dgm:spPr/>
    </dgm:pt>
    <dgm:pt modelId="{E235A829-5AF0-42AA-98AF-8B9986316E85}" type="pres">
      <dgm:prSet presAssocID="{D6E68F34-CCAE-42BF-931C-18448B13D38A}" presName="circle2" presStyleLbl="node1" presStyleIdx="1" presStyleCnt="2"/>
      <dgm:spPr/>
    </dgm:pt>
    <dgm:pt modelId="{21C3E1C5-A9C2-4683-B604-3E28DDCF2506}" type="pres">
      <dgm:prSet presAssocID="{D6E68F34-CCAE-42BF-931C-18448B13D38A}" presName="rect2" presStyleLbl="alignAcc1" presStyleIdx="1" presStyleCnt="2"/>
      <dgm:spPr/>
    </dgm:pt>
    <dgm:pt modelId="{7BBE94FF-AEDA-4E9E-8CAC-0AF7942887F6}" type="pres">
      <dgm:prSet presAssocID="{7CEC271D-DF54-4154-87F0-C84F82CBA400}" presName="rect1ParTxNoCh" presStyleLbl="alignAcc1" presStyleIdx="1" presStyleCnt="2">
        <dgm:presLayoutVars>
          <dgm:chMax val="1"/>
          <dgm:bulletEnabled val="1"/>
        </dgm:presLayoutVars>
      </dgm:prSet>
      <dgm:spPr/>
    </dgm:pt>
    <dgm:pt modelId="{823D8659-5E5F-4C6F-ADB8-33385CA0C08E}" type="pres">
      <dgm:prSet presAssocID="{D6E68F34-CCAE-42BF-931C-18448B13D38A}" presName="rect2ParTxNoCh" presStyleLbl="alignAcc1" presStyleIdx="1" presStyleCnt="2">
        <dgm:presLayoutVars>
          <dgm:chMax val="1"/>
          <dgm:bulletEnabled val="1"/>
        </dgm:presLayoutVars>
      </dgm:prSet>
      <dgm:spPr/>
    </dgm:pt>
  </dgm:ptLst>
  <dgm:cxnLst>
    <dgm:cxn modelId="{7A61CC1F-CFE2-4104-A701-806D59051328}" srcId="{01157AE9-511B-4E69-98B7-D15DBCFC410E}" destId="{D6E68F34-CCAE-42BF-931C-18448B13D38A}" srcOrd="1" destOrd="0" parTransId="{788B7B31-0850-4050-95C7-D6ED406FBC40}" sibTransId="{DEDA99AE-3DCE-438C-A160-2AF76E6E21E8}"/>
    <dgm:cxn modelId="{27DD1546-04EE-4EB8-A48D-1129797AF399}" type="presOf" srcId="{D6E68F34-CCAE-42BF-931C-18448B13D38A}" destId="{823D8659-5E5F-4C6F-ADB8-33385CA0C08E}" srcOrd="1" destOrd="0" presId="urn:microsoft.com/office/officeart/2005/8/layout/target3"/>
    <dgm:cxn modelId="{4B04D44D-F14A-4AC0-A4B2-B5123B267B23}" srcId="{01157AE9-511B-4E69-98B7-D15DBCFC410E}" destId="{7CEC271D-DF54-4154-87F0-C84F82CBA400}" srcOrd="0" destOrd="0" parTransId="{070200BB-07F6-4E7E-8B95-7637AAB0E02D}" sibTransId="{A7DECD5F-B4C3-46AF-A145-F86A4A790298}"/>
    <dgm:cxn modelId="{1B5BDAD8-361B-42A6-A729-10811DC06C27}" type="presOf" srcId="{D6E68F34-CCAE-42BF-931C-18448B13D38A}" destId="{21C3E1C5-A9C2-4683-B604-3E28DDCF2506}" srcOrd="0" destOrd="0" presId="urn:microsoft.com/office/officeart/2005/8/layout/target3"/>
    <dgm:cxn modelId="{06A5F9DA-8221-4ED6-B63D-3F3F3951D1BC}" type="presOf" srcId="{7CEC271D-DF54-4154-87F0-C84F82CBA400}" destId="{7BBE94FF-AEDA-4E9E-8CAC-0AF7942887F6}" srcOrd="1" destOrd="0" presId="urn:microsoft.com/office/officeart/2005/8/layout/target3"/>
    <dgm:cxn modelId="{750FBFEC-25D2-4E9C-8844-2268746E0A6E}" type="presOf" srcId="{01157AE9-511B-4E69-98B7-D15DBCFC410E}" destId="{29220626-B7FF-4D30-8A88-93FE16A4BDEE}" srcOrd="0" destOrd="0" presId="urn:microsoft.com/office/officeart/2005/8/layout/target3"/>
    <dgm:cxn modelId="{DA158AF2-65F9-4588-AFCA-FD7FA28A877C}" type="presOf" srcId="{7CEC271D-DF54-4154-87F0-C84F82CBA400}" destId="{1A1FB5C0-4A78-4944-82D5-255E8ACB54ED}" srcOrd="0" destOrd="0" presId="urn:microsoft.com/office/officeart/2005/8/layout/target3"/>
    <dgm:cxn modelId="{735DFA64-E834-48AA-B8AF-8A6FF85BCE4E}" type="presParOf" srcId="{29220626-B7FF-4D30-8A88-93FE16A4BDEE}" destId="{EF426817-B920-4E85-8188-31FE31E203B0}" srcOrd="0" destOrd="0" presId="urn:microsoft.com/office/officeart/2005/8/layout/target3"/>
    <dgm:cxn modelId="{17DEB480-6F48-44A4-A46A-0CAD3E1AFD8B}" type="presParOf" srcId="{29220626-B7FF-4D30-8A88-93FE16A4BDEE}" destId="{5C413303-DDCF-4E1D-9C94-9A229D804642}" srcOrd="1" destOrd="0" presId="urn:microsoft.com/office/officeart/2005/8/layout/target3"/>
    <dgm:cxn modelId="{6F2516FA-1973-4C43-9137-FD37DB040EEF}" type="presParOf" srcId="{29220626-B7FF-4D30-8A88-93FE16A4BDEE}" destId="{1A1FB5C0-4A78-4944-82D5-255E8ACB54ED}" srcOrd="2" destOrd="0" presId="urn:microsoft.com/office/officeart/2005/8/layout/target3"/>
    <dgm:cxn modelId="{21021ADC-6BAC-4902-9ED1-29080F7DABB4}" type="presParOf" srcId="{29220626-B7FF-4D30-8A88-93FE16A4BDEE}" destId="{957CD4D2-1BFA-42B7-8C63-2B75D4E0574B}" srcOrd="3" destOrd="0" presId="urn:microsoft.com/office/officeart/2005/8/layout/target3"/>
    <dgm:cxn modelId="{123C3455-80F4-451E-8CF7-CEBF39285D3C}" type="presParOf" srcId="{29220626-B7FF-4D30-8A88-93FE16A4BDEE}" destId="{E235A829-5AF0-42AA-98AF-8B9986316E85}" srcOrd="4" destOrd="0" presId="urn:microsoft.com/office/officeart/2005/8/layout/target3"/>
    <dgm:cxn modelId="{8FE3A470-3B3E-48A2-9B86-15FB95DCECFC}" type="presParOf" srcId="{29220626-B7FF-4D30-8A88-93FE16A4BDEE}" destId="{21C3E1C5-A9C2-4683-B604-3E28DDCF2506}" srcOrd="5" destOrd="0" presId="urn:microsoft.com/office/officeart/2005/8/layout/target3"/>
    <dgm:cxn modelId="{4559748C-6E6B-4329-BD3B-35A8C494AA04}" type="presParOf" srcId="{29220626-B7FF-4D30-8A88-93FE16A4BDEE}" destId="{7BBE94FF-AEDA-4E9E-8CAC-0AF7942887F6}" srcOrd="6" destOrd="0" presId="urn:microsoft.com/office/officeart/2005/8/layout/target3"/>
    <dgm:cxn modelId="{6CF872C9-3F9D-4713-B65F-6AAE0CFBEC95}" type="presParOf" srcId="{29220626-B7FF-4D30-8A88-93FE16A4BDEE}" destId="{823D8659-5E5F-4C6F-ADB8-33385CA0C08E}"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192B7CC-BF42-404C-9730-47D9738E977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77DD0985-8F64-4219-B94E-DAED66728DDF}">
      <dgm:prSet/>
      <dgm:spPr/>
      <dgm:t>
        <a:bodyPr/>
        <a:lstStyle/>
        <a:p>
          <a:r>
            <a:rPr lang="zh-CN"/>
            <a:t>数组是一种数据结构、用来存储同一类型的数据的集合。通过下标（</a:t>
          </a:r>
          <a:r>
            <a:rPr lang="en-US"/>
            <a:t>index</a:t>
          </a:r>
          <a:r>
            <a:rPr lang="zh-CN"/>
            <a:t>）访问每一个元素</a:t>
          </a:r>
        </a:p>
      </dgm:t>
    </dgm:pt>
    <dgm:pt modelId="{5350CF85-E961-425F-A789-0C527486C84E}" type="parTrans" cxnId="{35525F8B-BD94-4A89-91DC-1D196FE275B2}">
      <dgm:prSet/>
      <dgm:spPr/>
      <dgm:t>
        <a:bodyPr/>
        <a:lstStyle/>
        <a:p>
          <a:endParaRPr lang="zh-CN" altLang="en-US"/>
        </a:p>
      </dgm:t>
    </dgm:pt>
    <dgm:pt modelId="{A12E0A6B-D355-4635-9C2A-6A0A290D7184}" type="sibTrans" cxnId="{35525F8B-BD94-4A89-91DC-1D196FE275B2}">
      <dgm:prSet/>
      <dgm:spPr/>
      <dgm:t>
        <a:bodyPr/>
        <a:lstStyle/>
        <a:p>
          <a:endParaRPr lang="zh-CN" altLang="en-US"/>
        </a:p>
      </dgm:t>
    </dgm:pt>
    <dgm:pt modelId="{F3403A4A-4CF1-4746-A617-7873B63ABDB5}" type="pres">
      <dgm:prSet presAssocID="{4192B7CC-BF42-404C-9730-47D9738E977C}" presName="CompostProcess" presStyleCnt="0">
        <dgm:presLayoutVars>
          <dgm:dir/>
          <dgm:resizeHandles val="exact"/>
        </dgm:presLayoutVars>
      </dgm:prSet>
      <dgm:spPr/>
    </dgm:pt>
    <dgm:pt modelId="{CE0B73C6-C7C3-426A-A412-F24FF5B3DF72}" type="pres">
      <dgm:prSet presAssocID="{4192B7CC-BF42-404C-9730-47D9738E977C}" presName="arrow" presStyleLbl="bgShp" presStyleIdx="0" presStyleCnt="1"/>
      <dgm:spPr/>
    </dgm:pt>
    <dgm:pt modelId="{2899634C-151A-4662-B462-8D304D0C63DE}" type="pres">
      <dgm:prSet presAssocID="{4192B7CC-BF42-404C-9730-47D9738E977C}" presName="linearProcess" presStyleCnt="0"/>
      <dgm:spPr/>
    </dgm:pt>
    <dgm:pt modelId="{AC298496-4702-49A9-85CD-B8A11CA916F5}" type="pres">
      <dgm:prSet presAssocID="{77DD0985-8F64-4219-B94E-DAED66728DDF}" presName="textNode" presStyleLbl="node1" presStyleIdx="0" presStyleCnt="1">
        <dgm:presLayoutVars>
          <dgm:bulletEnabled val="1"/>
        </dgm:presLayoutVars>
      </dgm:prSet>
      <dgm:spPr/>
    </dgm:pt>
  </dgm:ptLst>
  <dgm:cxnLst>
    <dgm:cxn modelId="{42BCE75E-5A05-4722-A4CA-BFBF66ADE1EE}" type="presOf" srcId="{4192B7CC-BF42-404C-9730-47D9738E977C}" destId="{F3403A4A-4CF1-4746-A617-7873B63ABDB5}" srcOrd="0" destOrd="0" presId="urn:microsoft.com/office/officeart/2005/8/layout/hProcess9"/>
    <dgm:cxn modelId="{35525F8B-BD94-4A89-91DC-1D196FE275B2}" srcId="{4192B7CC-BF42-404C-9730-47D9738E977C}" destId="{77DD0985-8F64-4219-B94E-DAED66728DDF}" srcOrd="0" destOrd="0" parTransId="{5350CF85-E961-425F-A789-0C527486C84E}" sibTransId="{A12E0A6B-D355-4635-9C2A-6A0A290D7184}"/>
    <dgm:cxn modelId="{EF1C80CD-62ED-44AD-907C-8EBC361F0D86}" type="presOf" srcId="{77DD0985-8F64-4219-B94E-DAED66728DDF}" destId="{AC298496-4702-49A9-85CD-B8A11CA916F5}" srcOrd="0" destOrd="0" presId="urn:microsoft.com/office/officeart/2005/8/layout/hProcess9"/>
    <dgm:cxn modelId="{D69E1289-2B6A-4C5E-B1E3-234C508E870D}" type="presParOf" srcId="{F3403A4A-4CF1-4746-A617-7873B63ABDB5}" destId="{CE0B73C6-C7C3-426A-A412-F24FF5B3DF72}" srcOrd="0" destOrd="0" presId="urn:microsoft.com/office/officeart/2005/8/layout/hProcess9"/>
    <dgm:cxn modelId="{06F80B7D-7F89-46B8-A0E7-3764DE4BBBA4}" type="presParOf" srcId="{F3403A4A-4CF1-4746-A617-7873B63ABDB5}" destId="{2899634C-151A-4662-B462-8D304D0C63DE}" srcOrd="1" destOrd="0" presId="urn:microsoft.com/office/officeart/2005/8/layout/hProcess9"/>
    <dgm:cxn modelId="{2A0E9EB8-D840-439E-A2DB-1B8417EECD12}" type="presParOf" srcId="{2899634C-151A-4662-B462-8D304D0C63DE}" destId="{AC298496-4702-49A9-85CD-B8A11CA916F5}"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DA75CA1-8A7C-4246-81DB-DAC8DBA0C9D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833DC971-72D2-4398-9E4F-DE562EA1E7BE}">
      <dgm:prSet/>
      <dgm:spPr/>
      <dgm:t>
        <a:bodyPr/>
        <a:lstStyle/>
        <a:p>
          <a:r>
            <a:rPr lang="zh-CN"/>
            <a:t>用于对集合进行遍历，不用使用下标，非常方便可靠</a:t>
          </a:r>
        </a:p>
      </dgm:t>
    </dgm:pt>
    <dgm:pt modelId="{5A7AF5F3-9EDD-430A-8DD7-0C0E123D5FC4}" type="parTrans" cxnId="{5D318109-4569-4F70-A0BB-468192C8C181}">
      <dgm:prSet/>
      <dgm:spPr/>
      <dgm:t>
        <a:bodyPr/>
        <a:lstStyle/>
        <a:p>
          <a:endParaRPr lang="zh-CN" altLang="en-US"/>
        </a:p>
      </dgm:t>
    </dgm:pt>
    <dgm:pt modelId="{870163CB-CB3E-40B2-A668-EC89453E46CB}" type="sibTrans" cxnId="{5D318109-4569-4F70-A0BB-468192C8C181}">
      <dgm:prSet/>
      <dgm:spPr/>
      <dgm:t>
        <a:bodyPr/>
        <a:lstStyle/>
        <a:p>
          <a:endParaRPr lang="zh-CN" altLang="en-US"/>
        </a:p>
      </dgm:t>
    </dgm:pt>
    <dgm:pt modelId="{0AC51142-00E1-4C09-A9E7-64B9D4E94A4C}">
      <dgm:prSet/>
      <dgm:spPr/>
      <dgm:t>
        <a:bodyPr/>
        <a:lstStyle/>
        <a:p>
          <a:r>
            <a:rPr lang="zh-CN"/>
            <a:t>遍历的意思是读，不能通过</a:t>
          </a:r>
          <a:r>
            <a:rPr lang="en-US"/>
            <a:t>foreach</a:t>
          </a:r>
          <a:r>
            <a:rPr lang="zh-CN"/>
            <a:t>对于集合元素赋值</a:t>
          </a:r>
        </a:p>
      </dgm:t>
    </dgm:pt>
    <dgm:pt modelId="{396E5FB6-067B-43CB-AF95-45030CF824E3}" type="parTrans" cxnId="{9CA70336-0237-4DB6-AAF3-9D1F27A9A720}">
      <dgm:prSet/>
      <dgm:spPr/>
      <dgm:t>
        <a:bodyPr/>
        <a:lstStyle/>
        <a:p>
          <a:endParaRPr lang="zh-CN" altLang="en-US"/>
        </a:p>
      </dgm:t>
    </dgm:pt>
    <dgm:pt modelId="{DD258D55-67E0-4ABA-987A-B828D3A23B27}" type="sibTrans" cxnId="{9CA70336-0237-4DB6-AAF3-9D1F27A9A720}">
      <dgm:prSet/>
      <dgm:spPr/>
      <dgm:t>
        <a:bodyPr/>
        <a:lstStyle/>
        <a:p>
          <a:endParaRPr lang="zh-CN" altLang="en-US"/>
        </a:p>
      </dgm:t>
    </dgm:pt>
    <dgm:pt modelId="{B6FC327A-F8F6-443D-BB25-778D6F8F656B}" type="pres">
      <dgm:prSet presAssocID="{CDA75CA1-8A7C-4246-81DB-DAC8DBA0C9D4}" presName="Name0" presStyleCnt="0">
        <dgm:presLayoutVars>
          <dgm:chMax val="7"/>
          <dgm:dir/>
          <dgm:animLvl val="lvl"/>
          <dgm:resizeHandles val="exact"/>
        </dgm:presLayoutVars>
      </dgm:prSet>
      <dgm:spPr/>
    </dgm:pt>
    <dgm:pt modelId="{4F11ACFC-5786-4043-820A-00BC70C34ECB}" type="pres">
      <dgm:prSet presAssocID="{833DC971-72D2-4398-9E4F-DE562EA1E7BE}" presName="circle1" presStyleLbl="node1" presStyleIdx="0" presStyleCnt="2"/>
      <dgm:spPr/>
    </dgm:pt>
    <dgm:pt modelId="{64A2B9DC-C04F-4107-96F2-1FBE43C23F3F}" type="pres">
      <dgm:prSet presAssocID="{833DC971-72D2-4398-9E4F-DE562EA1E7BE}" presName="space" presStyleCnt="0"/>
      <dgm:spPr/>
    </dgm:pt>
    <dgm:pt modelId="{8A546C99-89B0-4D33-8C67-92E36108685F}" type="pres">
      <dgm:prSet presAssocID="{833DC971-72D2-4398-9E4F-DE562EA1E7BE}" presName="rect1" presStyleLbl="alignAcc1" presStyleIdx="0" presStyleCnt="2"/>
      <dgm:spPr/>
    </dgm:pt>
    <dgm:pt modelId="{E763531D-CFC8-4014-B7E3-9AE3911B9258}" type="pres">
      <dgm:prSet presAssocID="{0AC51142-00E1-4C09-A9E7-64B9D4E94A4C}" presName="vertSpace2" presStyleLbl="node1" presStyleIdx="0" presStyleCnt="2"/>
      <dgm:spPr/>
    </dgm:pt>
    <dgm:pt modelId="{B9D0E85F-7877-4AE0-9A63-A6315D1D65FC}" type="pres">
      <dgm:prSet presAssocID="{0AC51142-00E1-4C09-A9E7-64B9D4E94A4C}" presName="circle2" presStyleLbl="node1" presStyleIdx="1" presStyleCnt="2"/>
      <dgm:spPr/>
    </dgm:pt>
    <dgm:pt modelId="{F46E0162-D768-426F-92A6-04308EB695F3}" type="pres">
      <dgm:prSet presAssocID="{0AC51142-00E1-4C09-A9E7-64B9D4E94A4C}" presName="rect2" presStyleLbl="alignAcc1" presStyleIdx="1" presStyleCnt="2"/>
      <dgm:spPr/>
    </dgm:pt>
    <dgm:pt modelId="{81367001-59E2-4499-8CA0-CF34D6F90F56}" type="pres">
      <dgm:prSet presAssocID="{833DC971-72D2-4398-9E4F-DE562EA1E7BE}" presName="rect1ParTxNoCh" presStyleLbl="alignAcc1" presStyleIdx="1" presStyleCnt="2">
        <dgm:presLayoutVars>
          <dgm:chMax val="1"/>
          <dgm:bulletEnabled val="1"/>
        </dgm:presLayoutVars>
      </dgm:prSet>
      <dgm:spPr/>
    </dgm:pt>
    <dgm:pt modelId="{A639F210-B3DB-46C8-B185-CAFC2A37C97B}" type="pres">
      <dgm:prSet presAssocID="{0AC51142-00E1-4C09-A9E7-64B9D4E94A4C}" presName="rect2ParTxNoCh" presStyleLbl="alignAcc1" presStyleIdx="1" presStyleCnt="2">
        <dgm:presLayoutVars>
          <dgm:chMax val="1"/>
          <dgm:bulletEnabled val="1"/>
        </dgm:presLayoutVars>
      </dgm:prSet>
      <dgm:spPr/>
    </dgm:pt>
  </dgm:ptLst>
  <dgm:cxnLst>
    <dgm:cxn modelId="{5D318109-4569-4F70-A0BB-468192C8C181}" srcId="{CDA75CA1-8A7C-4246-81DB-DAC8DBA0C9D4}" destId="{833DC971-72D2-4398-9E4F-DE562EA1E7BE}" srcOrd="0" destOrd="0" parTransId="{5A7AF5F3-9EDD-430A-8DD7-0C0E123D5FC4}" sibTransId="{870163CB-CB3E-40B2-A668-EC89453E46CB}"/>
    <dgm:cxn modelId="{9CA70336-0237-4DB6-AAF3-9D1F27A9A720}" srcId="{CDA75CA1-8A7C-4246-81DB-DAC8DBA0C9D4}" destId="{0AC51142-00E1-4C09-A9E7-64B9D4E94A4C}" srcOrd="1" destOrd="0" parTransId="{396E5FB6-067B-43CB-AF95-45030CF824E3}" sibTransId="{DD258D55-67E0-4ABA-987A-B828D3A23B27}"/>
    <dgm:cxn modelId="{032CC45E-239D-4E10-B5CB-00DF0AA49FEF}" type="presOf" srcId="{CDA75CA1-8A7C-4246-81DB-DAC8DBA0C9D4}" destId="{B6FC327A-F8F6-443D-BB25-778D6F8F656B}" srcOrd="0" destOrd="0" presId="urn:microsoft.com/office/officeart/2005/8/layout/target3"/>
    <dgm:cxn modelId="{A581D865-6669-4521-A579-25430746C7DD}" type="presOf" srcId="{833DC971-72D2-4398-9E4F-DE562EA1E7BE}" destId="{81367001-59E2-4499-8CA0-CF34D6F90F56}" srcOrd="1" destOrd="0" presId="urn:microsoft.com/office/officeart/2005/8/layout/target3"/>
    <dgm:cxn modelId="{28134A8F-CC70-42D7-B03F-7AD29F1B2D4A}" type="presOf" srcId="{0AC51142-00E1-4C09-A9E7-64B9D4E94A4C}" destId="{A639F210-B3DB-46C8-B185-CAFC2A37C97B}" srcOrd="1" destOrd="0" presId="urn:microsoft.com/office/officeart/2005/8/layout/target3"/>
    <dgm:cxn modelId="{E81960B8-9D98-4BFF-BF15-B6BB7EE6A740}" type="presOf" srcId="{833DC971-72D2-4398-9E4F-DE562EA1E7BE}" destId="{8A546C99-89B0-4D33-8C67-92E36108685F}" srcOrd="0" destOrd="0" presId="urn:microsoft.com/office/officeart/2005/8/layout/target3"/>
    <dgm:cxn modelId="{A2521CC6-F816-4729-A89E-A19C2AE19886}" type="presOf" srcId="{0AC51142-00E1-4C09-A9E7-64B9D4E94A4C}" destId="{F46E0162-D768-426F-92A6-04308EB695F3}" srcOrd="0" destOrd="0" presId="urn:microsoft.com/office/officeart/2005/8/layout/target3"/>
    <dgm:cxn modelId="{AE80EB38-218E-43E8-B5D1-2A1CF6CDDC3D}" type="presParOf" srcId="{B6FC327A-F8F6-443D-BB25-778D6F8F656B}" destId="{4F11ACFC-5786-4043-820A-00BC70C34ECB}" srcOrd="0" destOrd="0" presId="urn:microsoft.com/office/officeart/2005/8/layout/target3"/>
    <dgm:cxn modelId="{AE9997D5-B358-4553-9157-AE7A6E6E471F}" type="presParOf" srcId="{B6FC327A-F8F6-443D-BB25-778D6F8F656B}" destId="{64A2B9DC-C04F-4107-96F2-1FBE43C23F3F}" srcOrd="1" destOrd="0" presId="urn:microsoft.com/office/officeart/2005/8/layout/target3"/>
    <dgm:cxn modelId="{F6C77AA9-E8F3-4ED5-A07D-4FFA61F976E1}" type="presParOf" srcId="{B6FC327A-F8F6-443D-BB25-778D6F8F656B}" destId="{8A546C99-89B0-4D33-8C67-92E36108685F}" srcOrd="2" destOrd="0" presId="urn:microsoft.com/office/officeart/2005/8/layout/target3"/>
    <dgm:cxn modelId="{51076E6B-387A-41B5-81E3-503B909EDECE}" type="presParOf" srcId="{B6FC327A-F8F6-443D-BB25-778D6F8F656B}" destId="{E763531D-CFC8-4014-B7E3-9AE3911B9258}" srcOrd="3" destOrd="0" presId="urn:microsoft.com/office/officeart/2005/8/layout/target3"/>
    <dgm:cxn modelId="{F140E469-64A3-4BBB-9C3C-D8357755A155}" type="presParOf" srcId="{B6FC327A-F8F6-443D-BB25-778D6F8F656B}" destId="{B9D0E85F-7877-4AE0-9A63-A6315D1D65FC}" srcOrd="4" destOrd="0" presId="urn:microsoft.com/office/officeart/2005/8/layout/target3"/>
    <dgm:cxn modelId="{7AA37364-9899-468D-B647-2B0DC842C0A7}" type="presParOf" srcId="{B6FC327A-F8F6-443D-BB25-778D6F8F656B}" destId="{F46E0162-D768-426F-92A6-04308EB695F3}" srcOrd="5" destOrd="0" presId="urn:microsoft.com/office/officeart/2005/8/layout/target3"/>
    <dgm:cxn modelId="{223628E2-1E29-43DC-BC25-FD4787375EDE}" type="presParOf" srcId="{B6FC327A-F8F6-443D-BB25-778D6F8F656B}" destId="{81367001-59E2-4499-8CA0-CF34D6F90F56}" srcOrd="6" destOrd="0" presId="urn:microsoft.com/office/officeart/2005/8/layout/target3"/>
    <dgm:cxn modelId="{B3FECDF0-8D80-4488-A2C2-4EA88452D044}" type="presParOf" srcId="{B6FC327A-F8F6-443D-BB25-778D6F8F656B}" destId="{A639F210-B3DB-46C8-B185-CAFC2A37C97B}"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BA00FDF-28A9-4AEB-86B6-5286905867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8D9F84F-8C0B-494F-A42E-6717F8BBC1F5}">
      <dgm:prSet/>
      <dgm:spPr/>
      <dgm:t>
        <a:bodyPr/>
        <a:lstStyle/>
        <a:p>
          <a:r>
            <a:rPr lang="zh-CN"/>
            <a:t>选择排序</a:t>
          </a:r>
        </a:p>
      </dgm:t>
    </dgm:pt>
    <dgm:pt modelId="{34B16FF4-5644-46AF-BAE2-2B0CC733A46D}" type="parTrans" cxnId="{F3AB38DF-95B6-4B04-A188-E1CB8CD02EB8}">
      <dgm:prSet/>
      <dgm:spPr/>
      <dgm:t>
        <a:bodyPr/>
        <a:lstStyle/>
        <a:p>
          <a:endParaRPr lang="zh-CN" altLang="en-US"/>
        </a:p>
      </dgm:t>
    </dgm:pt>
    <dgm:pt modelId="{E5E7A631-EE3C-4415-93B5-A9DC27E63274}" type="sibTrans" cxnId="{F3AB38DF-95B6-4B04-A188-E1CB8CD02EB8}">
      <dgm:prSet/>
      <dgm:spPr/>
      <dgm:t>
        <a:bodyPr/>
        <a:lstStyle/>
        <a:p>
          <a:endParaRPr lang="zh-CN" altLang="en-US"/>
        </a:p>
      </dgm:t>
    </dgm:pt>
    <dgm:pt modelId="{05BD12F1-51B0-4115-BE08-95ADA74EFE19}">
      <dgm:prSet/>
      <dgm:spPr/>
      <dgm:t>
        <a:bodyPr/>
        <a:lstStyle/>
        <a:p>
          <a:r>
            <a:rPr lang="zh-CN"/>
            <a:t>定好位置，选择合适的元素</a:t>
          </a:r>
        </a:p>
      </dgm:t>
    </dgm:pt>
    <dgm:pt modelId="{6AF2ED39-494B-431F-BBFD-D17AD268DC29}" type="parTrans" cxnId="{9FC2A447-E897-4F4F-9B46-844560174466}">
      <dgm:prSet/>
      <dgm:spPr/>
      <dgm:t>
        <a:bodyPr/>
        <a:lstStyle/>
        <a:p>
          <a:endParaRPr lang="zh-CN" altLang="en-US"/>
        </a:p>
      </dgm:t>
    </dgm:pt>
    <dgm:pt modelId="{875B44BA-45FB-4C5F-B790-73DE004FB9D3}" type="sibTrans" cxnId="{9FC2A447-E897-4F4F-9B46-844560174466}">
      <dgm:prSet/>
      <dgm:spPr/>
      <dgm:t>
        <a:bodyPr/>
        <a:lstStyle/>
        <a:p>
          <a:endParaRPr lang="zh-CN" altLang="en-US"/>
        </a:p>
      </dgm:t>
    </dgm:pt>
    <dgm:pt modelId="{E0F7507A-565E-43BF-B8B3-A98237260C8E}">
      <dgm:prSet/>
      <dgm:spPr/>
      <dgm:t>
        <a:bodyPr/>
        <a:lstStyle/>
        <a:p>
          <a:r>
            <a:rPr lang="zh-CN"/>
            <a:t>冒泡排序</a:t>
          </a:r>
        </a:p>
      </dgm:t>
    </dgm:pt>
    <dgm:pt modelId="{8842811D-3232-43CB-88EC-07CC86C8169D}" type="parTrans" cxnId="{1085A112-9484-4F07-9924-BC0CC66D4813}">
      <dgm:prSet/>
      <dgm:spPr/>
      <dgm:t>
        <a:bodyPr/>
        <a:lstStyle/>
        <a:p>
          <a:endParaRPr lang="zh-CN" altLang="en-US"/>
        </a:p>
      </dgm:t>
    </dgm:pt>
    <dgm:pt modelId="{EBE8CAD3-920C-4A99-AEC0-E02C171B6CAE}" type="sibTrans" cxnId="{1085A112-9484-4F07-9924-BC0CC66D4813}">
      <dgm:prSet/>
      <dgm:spPr/>
      <dgm:t>
        <a:bodyPr/>
        <a:lstStyle/>
        <a:p>
          <a:endParaRPr lang="zh-CN" altLang="en-US"/>
        </a:p>
      </dgm:t>
    </dgm:pt>
    <dgm:pt modelId="{2E2598EE-36FA-4840-9A08-FAD0EC40BB3A}">
      <dgm:prSet/>
      <dgm:spPr/>
      <dgm:t>
        <a:bodyPr/>
        <a:lstStyle/>
        <a:p>
          <a:r>
            <a:rPr lang="zh-CN"/>
            <a:t>找出元素，寻找合适的位置</a:t>
          </a:r>
        </a:p>
      </dgm:t>
    </dgm:pt>
    <dgm:pt modelId="{B5A4AA2B-716F-4C19-9988-28802EFC97FF}" type="parTrans" cxnId="{E185AEA2-53FC-458A-96FD-7A64182BAE93}">
      <dgm:prSet/>
      <dgm:spPr/>
      <dgm:t>
        <a:bodyPr/>
        <a:lstStyle/>
        <a:p>
          <a:endParaRPr lang="zh-CN" altLang="en-US"/>
        </a:p>
      </dgm:t>
    </dgm:pt>
    <dgm:pt modelId="{198508FC-9C4A-4653-BC75-49B62CC3A20F}" type="sibTrans" cxnId="{E185AEA2-53FC-458A-96FD-7A64182BAE93}">
      <dgm:prSet/>
      <dgm:spPr/>
      <dgm:t>
        <a:bodyPr/>
        <a:lstStyle/>
        <a:p>
          <a:endParaRPr lang="zh-CN" altLang="en-US"/>
        </a:p>
      </dgm:t>
    </dgm:pt>
    <dgm:pt modelId="{2FC23CEF-D872-444D-86E1-01D071E57CFC}">
      <dgm:prSet/>
      <dgm:spPr/>
      <dgm:t>
        <a:bodyPr/>
        <a:lstStyle/>
        <a:p>
          <a:r>
            <a:rPr lang="zh-CN"/>
            <a:t>选择排序和冒泡排序效率相同</a:t>
          </a:r>
        </a:p>
      </dgm:t>
    </dgm:pt>
    <dgm:pt modelId="{4E09FFC9-F041-4661-865E-6664C9512825}" type="parTrans" cxnId="{C218BBA7-A32C-4A75-BFAC-F4078725EDDB}">
      <dgm:prSet/>
      <dgm:spPr/>
      <dgm:t>
        <a:bodyPr/>
        <a:lstStyle/>
        <a:p>
          <a:endParaRPr lang="zh-CN" altLang="en-US"/>
        </a:p>
      </dgm:t>
    </dgm:pt>
    <dgm:pt modelId="{3BEEA72B-F207-4613-ACA8-C5EC846815FA}" type="sibTrans" cxnId="{C218BBA7-A32C-4A75-BFAC-F4078725EDDB}">
      <dgm:prSet/>
      <dgm:spPr/>
      <dgm:t>
        <a:bodyPr/>
        <a:lstStyle/>
        <a:p>
          <a:endParaRPr lang="zh-CN" altLang="en-US"/>
        </a:p>
      </dgm:t>
    </dgm:pt>
    <dgm:pt modelId="{EE5D7B83-A7E1-411E-8ACC-5A55DC49F3E9}">
      <dgm:prSet/>
      <dgm:spPr/>
      <dgm:t>
        <a:bodyPr/>
        <a:lstStyle/>
        <a:p>
          <a:r>
            <a:rPr lang="en-US"/>
            <a:t>Arrays.sort</a:t>
          </a:r>
          <a:endParaRPr lang="zh-CN"/>
        </a:p>
      </dgm:t>
    </dgm:pt>
    <dgm:pt modelId="{089A6EBE-8FBD-4B34-A00D-C9CC1C801183}" type="parTrans" cxnId="{1224FDFC-08AC-4AEE-B27A-D5F17F6C78E1}">
      <dgm:prSet/>
      <dgm:spPr/>
      <dgm:t>
        <a:bodyPr/>
        <a:lstStyle/>
        <a:p>
          <a:endParaRPr lang="zh-CN" altLang="en-US"/>
        </a:p>
      </dgm:t>
    </dgm:pt>
    <dgm:pt modelId="{A46944E5-EF36-459E-80CF-9E98B1AD492A}" type="sibTrans" cxnId="{1224FDFC-08AC-4AEE-B27A-D5F17F6C78E1}">
      <dgm:prSet/>
      <dgm:spPr/>
      <dgm:t>
        <a:bodyPr/>
        <a:lstStyle/>
        <a:p>
          <a:endParaRPr lang="zh-CN" altLang="en-US"/>
        </a:p>
      </dgm:t>
    </dgm:pt>
    <dgm:pt modelId="{66F6DA52-B05B-446E-946F-AEADD0A0F7CE}" type="pres">
      <dgm:prSet presAssocID="{CBA00FDF-28A9-4AEB-86B6-528690586766}" presName="linear" presStyleCnt="0">
        <dgm:presLayoutVars>
          <dgm:animLvl val="lvl"/>
          <dgm:resizeHandles val="exact"/>
        </dgm:presLayoutVars>
      </dgm:prSet>
      <dgm:spPr/>
    </dgm:pt>
    <dgm:pt modelId="{5D267E7A-2724-41D6-A139-A6246601B4ED}" type="pres">
      <dgm:prSet presAssocID="{F8D9F84F-8C0B-494F-A42E-6717F8BBC1F5}" presName="parentText" presStyleLbl="node1" presStyleIdx="0" presStyleCnt="4">
        <dgm:presLayoutVars>
          <dgm:chMax val="0"/>
          <dgm:bulletEnabled val="1"/>
        </dgm:presLayoutVars>
      </dgm:prSet>
      <dgm:spPr/>
    </dgm:pt>
    <dgm:pt modelId="{842674FA-EF80-4EBF-8E7A-9F8D91C0F9FD}" type="pres">
      <dgm:prSet presAssocID="{F8D9F84F-8C0B-494F-A42E-6717F8BBC1F5}" presName="childText" presStyleLbl="revTx" presStyleIdx="0" presStyleCnt="2">
        <dgm:presLayoutVars>
          <dgm:bulletEnabled val="1"/>
        </dgm:presLayoutVars>
      </dgm:prSet>
      <dgm:spPr/>
    </dgm:pt>
    <dgm:pt modelId="{E7C3868A-62CB-447E-971A-96918C65AF01}" type="pres">
      <dgm:prSet presAssocID="{E0F7507A-565E-43BF-B8B3-A98237260C8E}" presName="parentText" presStyleLbl="node1" presStyleIdx="1" presStyleCnt="4">
        <dgm:presLayoutVars>
          <dgm:chMax val="0"/>
          <dgm:bulletEnabled val="1"/>
        </dgm:presLayoutVars>
      </dgm:prSet>
      <dgm:spPr/>
    </dgm:pt>
    <dgm:pt modelId="{B3B176E4-D7DE-4C5F-A31A-2B1D2CE28128}" type="pres">
      <dgm:prSet presAssocID="{E0F7507A-565E-43BF-B8B3-A98237260C8E}" presName="childText" presStyleLbl="revTx" presStyleIdx="1" presStyleCnt="2">
        <dgm:presLayoutVars>
          <dgm:bulletEnabled val="1"/>
        </dgm:presLayoutVars>
      </dgm:prSet>
      <dgm:spPr/>
    </dgm:pt>
    <dgm:pt modelId="{BC3F5FA9-2094-491C-9625-A4ABCF01EA60}" type="pres">
      <dgm:prSet presAssocID="{2FC23CEF-D872-444D-86E1-01D071E57CFC}" presName="parentText" presStyleLbl="node1" presStyleIdx="2" presStyleCnt="4">
        <dgm:presLayoutVars>
          <dgm:chMax val="0"/>
          <dgm:bulletEnabled val="1"/>
        </dgm:presLayoutVars>
      </dgm:prSet>
      <dgm:spPr/>
    </dgm:pt>
    <dgm:pt modelId="{2715F23F-9898-498C-AA9F-78802A085C17}" type="pres">
      <dgm:prSet presAssocID="{3BEEA72B-F207-4613-ACA8-C5EC846815FA}" presName="spacer" presStyleCnt="0"/>
      <dgm:spPr/>
    </dgm:pt>
    <dgm:pt modelId="{5B27C9EE-6EEF-4C3A-8616-A578DC7D24FA}" type="pres">
      <dgm:prSet presAssocID="{EE5D7B83-A7E1-411E-8ACC-5A55DC49F3E9}" presName="parentText" presStyleLbl="node1" presStyleIdx="3" presStyleCnt="4">
        <dgm:presLayoutVars>
          <dgm:chMax val="0"/>
          <dgm:bulletEnabled val="1"/>
        </dgm:presLayoutVars>
      </dgm:prSet>
      <dgm:spPr/>
    </dgm:pt>
  </dgm:ptLst>
  <dgm:cxnLst>
    <dgm:cxn modelId="{D58A6505-9DA9-4CAD-A3D6-FD922625817A}" type="presOf" srcId="{EE5D7B83-A7E1-411E-8ACC-5A55DC49F3E9}" destId="{5B27C9EE-6EEF-4C3A-8616-A578DC7D24FA}" srcOrd="0" destOrd="0" presId="urn:microsoft.com/office/officeart/2005/8/layout/vList2"/>
    <dgm:cxn modelId="{1085A112-9484-4F07-9924-BC0CC66D4813}" srcId="{CBA00FDF-28A9-4AEB-86B6-528690586766}" destId="{E0F7507A-565E-43BF-B8B3-A98237260C8E}" srcOrd="1" destOrd="0" parTransId="{8842811D-3232-43CB-88EC-07CC86C8169D}" sibTransId="{EBE8CAD3-920C-4A99-AEC0-E02C171B6CAE}"/>
    <dgm:cxn modelId="{9FC2A447-E897-4F4F-9B46-844560174466}" srcId="{F8D9F84F-8C0B-494F-A42E-6717F8BBC1F5}" destId="{05BD12F1-51B0-4115-BE08-95ADA74EFE19}" srcOrd="0" destOrd="0" parTransId="{6AF2ED39-494B-431F-BBFD-D17AD268DC29}" sibTransId="{875B44BA-45FB-4C5F-B790-73DE004FB9D3}"/>
    <dgm:cxn modelId="{AB68F34D-DB87-4F19-9AA8-A1E8BBF87262}" type="presOf" srcId="{2FC23CEF-D872-444D-86E1-01D071E57CFC}" destId="{BC3F5FA9-2094-491C-9625-A4ABCF01EA60}" srcOrd="0" destOrd="0" presId="urn:microsoft.com/office/officeart/2005/8/layout/vList2"/>
    <dgm:cxn modelId="{26259772-7F6B-4050-B2AD-1EF4E5F01192}" type="presOf" srcId="{E0F7507A-565E-43BF-B8B3-A98237260C8E}" destId="{E7C3868A-62CB-447E-971A-96918C65AF01}" srcOrd="0" destOrd="0" presId="urn:microsoft.com/office/officeart/2005/8/layout/vList2"/>
    <dgm:cxn modelId="{A0E69B58-3E6A-4B13-8F9C-69016931FFAD}" type="presOf" srcId="{CBA00FDF-28A9-4AEB-86B6-528690586766}" destId="{66F6DA52-B05B-446E-946F-AEADD0A0F7CE}" srcOrd="0" destOrd="0" presId="urn:microsoft.com/office/officeart/2005/8/layout/vList2"/>
    <dgm:cxn modelId="{1D391594-5BFB-432C-83B1-3B41F2A0C9DC}" type="presOf" srcId="{2E2598EE-36FA-4840-9A08-FAD0EC40BB3A}" destId="{B3B176E4-D7DE-4C5F-A31A-2B1D2CE28128}" srcOrd="0" destOrd="0" presId="urn:microsoft.com/office/officeart/2005/8/layout/vList2"/>
    <dgm:cxn modelId="{E185AEA2-53FC-458A-96FD-7A64182BAE93}" srcId="{E0F7507A-565E-43BF-B8B3-A98237260C8E}" destId="{2E2598EE-36FA-4840-9A08-FAD0EC40BB3A}" srcOrd="0" destOrd="0" parTransId="{B5A4AA2B-716F-4C19-9988-28802EFC97FF}" sibTransId="{198508FC-9C4A-4653-BC75-49B62CC3A20F}"/>
    <dgm:cxn modelId="{C218BBA7-A32C-4A75-BFAC-F4078725EDDB}" srcId="{CBA00FDF-28A9-4AEB-86B6-528690586766}" destId="{2FC23CEF-D872-444D-86E1-01D071E57CFC}" srcOrd="2" destOrd="0" parTransId="{4E09FFC9-F041-4661-865E-6664C9512825}" sibTransId="{3BEEA72B-F207-4613-ACA8-C5EC846815FA}"/>
    <dgm:cxn modelId="{916E22AA-929D-4B8E-A27C-91845C347828}" type="presOf" srcId="{05BD12F1-51B0-4115-BE08-95ADA74EFE19}" destId="{842674FA-EF80-4EBF-8E7A-9F8D91C0F9FD}" srcOrd="0" destOrd="0" presId="urn:microsoft.com/office/officeart/2005/8/layout/vList2"/>
    <dgm:cxn modelId="{F3AB38DF-95B6-4B04-A188-E1CB8CD02EB8}" srcId="{CBA00FDF-28A9-4AEB-86B6-528690586766}" destId="{F8D9F84F-8C0B-494F-A42E-6717F8BBC1F5}" srcOrd="0" destOrd="0" parTransId="{34B16FF4-5644-46AF-BAE2-2B0CC733A46D}" sibTransId="{E5E7A631-EE3C-4415-93B5-A9DC27E63274}"/>
    <dgm:cxn modelId="{6220A4E5-497D-414D-A80E-B832378BBD73}" type="presOf" srcId="{F8D9F84F-8C0B-494F-A42E-6717F8BBC1F5}" destId="{5D267E7A-2724-41D6-A139-A6246601B4ED}" srcOrd="0" destOrd="0" presId="urn:microsoft.com/office/officeart/2005/8/layout/vList2"/>
    <dgm:cxn modelId="{1224FDFC-08AC-4AEE-B27A-D5F17F6C78E1}" srcId="{CBA00FDF-28A9-4AEB-86B6-528690586766}" destId="{EE5D7B83-A7E1-411E-8ACC-5A55DC49F3E9}" srcOrd="3" destOrd="0" parTransId="{089A6EBE-8FBD-4B34-A00D-C9CC1C801183}" sibTransId="{A46944E5-EF36-459E-80CF-9E98B1AD492A}"/>
    <dgm:cxn modelId="{083A8A99-C58B-405A-A133-A94445B7F17A}" type="presParOf" srcId="{66F6DA52-B05B-446E-946F-AEADD0A0F7CE}" destId="{5D267E7A-2724-41D6-A139-A6246601B4ED}" srcOrd="0" destOrd="0" presId="urn:microsoft.com/office/officeart/2005/8/layout/vList2"/>
    <dgm:cxn modelId="{BDE4299D-022A-4FA6-A8B8-D1E5D98B5442}" type="presParOf" srcId="{66F6DA52-B05B-446E-946F-AEADD0A0F7CE}" destId="{842674FA-EF80-4EBF-8E7A-9F8D91C0F9FD}" srcOrd="1" destOrd="0" presId="urn:microsoft.com/office/officeart/2005/8/layout/vList2"/>
    <dgm:cxn modelId="{4B61B133-3586-49A7-89E8-FC58FF35E377}" type="presParOf" srcId="{66F6DA52-B05B-446E-946F-AEADD0A0F7CE}" destId="{E7C3868A-62CB-447E-971A-96918C65AF01}" srcOrd="2" destOrd="0" presId="urn:microsoft.com/office/officeart/2005/8/layout/vList2"/>
    <dgm:cxn modelId="{FBD3FC27-28F1-4CAB-A901-8EE5ECAE42D6}" type="presParOf" srcId="{66F6DA52-B05B-446E-946F-AEADD0A0F7CE}" destId="{B3B176E4-D7DE-4C5F-A31A-2B1D2CE28128}" srcOrd="3" destOrd="0" presId="urn:microsoft.com/office/officeart/2005/8/layout/vList2"/>
    <dgm:cxn modelId="{2E303D07-82E0-460A-8BF9-3309C51C5AB3}" type="presParOf" srcId="{66F6DA52-B05B-446E-946F-AEADD0A0F7CE}" destId="{BC3F5FA9-2094-491C-9625-A4ABCF01EA60}" srcOrd="4" destOrd="0" presId="urn:microsoft.com/office/officeart/2005/8/layout/vList2"/>
    <dgm:cxn modelId="{BE081414-7306-43DD-8535-68373F419079}" type="presParOf" srcId="{66F6DA52-B05B-446E-946F-AEADD0A0F7CE}" destId="{2715F23F-9898-498C-AA9F-78802A085C17}" srcOrd="5" destOrd="0" presId="urn:microsoft.com/office/officeart/2005/8/layout/vList2"/>
    <dgm:cxn modelId="{6C164272-EBAE-4F71-829F-28CF8733B80B}" type="presParOf" srcId="{66F6DA52-B05B-446E-946F-AEADD0A0F7CE}" destId="{5B27C9EE-6EEF-4C3A-8616-A578DC7D24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73CC03C-562E-42C7-85DD-17E12E641C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C59A187-DF51-4F1C-B59E-9E807CDDC1C4}">
      <dgm:prSet/>
      <dgm:spPr/>
      <dgm:t>
        <a:bodyPr/>
        <a:lstStyle/>
        <a:p>
          <a:r>
            <a:rPr lang="zh-CN"/>
            <a:t>多维数组是指用多个下标访问的数组，用来描述数学上的二维表、三维表的概念</a:t>
          </a:r>
        </a:p>
      </dgm:t>
    </dgm:pt>
    <dgm:pt modelId="{CD226CD8-95FC-4735-B228-8DECA6BD19B2}" type="parTrans" cxnId="{273C0946-0C7A-4753-A7DE-963BB40E18DC}">
      <dgm:prSet/>
      <dgm:spPr/>
      <dgm:t>
        <a:bodyPr/>
        <a:lstStyle/>
        <a:p>
          <a:endParaRPr lang="zh-CN" altLang="en-US"/>
        </a:p>
      </dgm:t>
    </dgm:pt>
    <dgm:pt modelId="{8A22F0EA-6857-43CF-8CEF-D988CC002900}" type="sibTrans" cxnId="{273C0946-0C7A-4753-A7DE-963BB40E18DC}">
      <dgm:prSet/>
      <dgm:spPr/>
      <dgm:t>
        <a:bodyPr/>
        <a:lstStyle/>
        <a:p>
          <a:endParaRPr lang="zh-CN" altLang="en-US"/>
        </a:p>
      </dgm:t>
    </dgm:pt>
    <dgm:pt modelId="{93E2492D-D8D2-4FA1-906E-8935EEB80CF2}">
      <dgm:prSet/>
      <dgm:spPr/>
      <dgm:t>
        <a:bodyPr/>
        <a:lstStyle/>
        <a:p>
          <a:r>
            <a:rPr lang="zh-CN"/>
            <a:t>多维数组的声明和初始化：</a:t>
          </a:r>
        </a:p>
      </dgm:t>
    </dgm:pt>
    <dgm:pt modelId="{C95A227A-1D89-46D9-ACA5-F727F38EE45C}" type="parTrans" cxnId="{A164CB30-E7C3-4A3E-800D-CCCBE3BBFA5E}">
      <dgm:prSet/>
      <dgm:spPr/>
      <dgm:t>
        <a:bodyPr/>
        <a:lstStyle/>
        <a:p>
          <a:endParaRPr lang="zh-CN" altLang="en-US"/>
        </a:p>
      </dgm:t>
    </dgm:pt>
    <dgm:pt modelId="{331FAD44-C167-403A-8761-37767B71A02C}" type="sibTrans" cxnId="{A164CB30-E7C3-4A3E-800D-CCCBE3BBFA5E}">
      <dgm:prSet/>
      <dgm:spPr/>
      <dgm:t>
        <a:bodyPr/>
        <a:lstStyle/>
        <a:p>
          <a:endParaRPr lang="zh-CN" altLang="en-US"/>
        </a:p>
      </dgm:t>
    </dgm:pt>
    <dgm:pt modelId="{01286E61-F695-4F87-BA67-3D13AF834BF9}">
      <dgm:prSet/>
      <dgm:spPr/>
      <dgm:t>
        <a:bodyPr/>
        <a:lstStyle/>
        <a:p>
          <a:r>
            <a:rPr lang="en-US"/>
            <a:t>int[][] arr;</a:t>
          </a:r>
          <a:endParaRPr lang="zh-CN"/>
        </a:p>
      </dgm:t>
    </dgm:pt>
    <dgm:pt modelId="{41B9AA0D-62DD-4A7D-B138-A40997926B7B}" type="parTrans" cxnId="{1CBF099F-4294-4214-87E0-BD947E17501C}">
      <dgm:prSet/>
      <dgm:spPr/>
      <dgm:t>
        <a:bodyPr/>
        <a:lstStyle/>
        <a:p>
          <a:endParaRPr lang="zh-CN" altLang="en-US"/>
        </a:p>
      </dgm:t>
    </dgm:pt>
    <dgm:pt modelId="{26DDB4CD-F3E6-4B74-AAA8-1F88103FAC33}" type="sibTrans" cxnId="{1CBF099F-4294-4214-87E0-BD947E17501C}">
      <dgm:prSet/>
      <dgm:spPr/>
      <dgm:t>
        <a:bodyPr/>
        <a:lstStyle/>
        <a:p>
          <a:endParaRPr lang="zh-CN" altLang="en-US"/>
        </a:p>
      </dgm:t>
    </dgm:pt>
    <dgm:pt modelId="{2C77EB87-A0A4-4DD3-A442-70E7A3FDD4D8}">
      <dgm:prSet/>
      <dgm:spPr/>
      <dgm:t>
        <a:bodyPr/>
        <a:lstStyle/>
        <a:p>
          <a:r>
            <a:rPr lang="en-US"/>
            <a:t>arr=new int[3][4];</a:t>
          </a:r>
          <a:endParaRPr lang="zh-CN"/>
        </a:p>
      </dgm:t>
    </dgm:pt>
    <dgm:pt modelId="{19EAAE1E-2858-4D42-BE78-56B74829CCAC}" type="parTrans" cxnId="{BFA1244E-DD95-4CFE-8010-D1F2178D5B9F}">
      <dgm:prSet/>
      <dgm:spPr/>
      <dgm:t>
        <a:bodyPr/>
        <a:lstStyle/>
        <a:p>
          <a:endParaRPr lang="zh-CN" altLang="en-US"/>
        </a:p>
      </dgm:t>
    </dgm:pt>
    <dgm:pt modelId="{4642388F-72E3-469A-AD90-D07209ADA629}" type="sibTrans" cxnId="{BFA1244E-DD95-4CFE-8010-D1F2178D5B9F}">
      <dgm:prSet/>
      <dgm:spPr/>
      <dgm:t>
        <a:bodyPr/>
        <a:lstStyle/>
        <a:p>
          <a:endParaRPr lang="zh-CN" altLang="en-US"/>
        </a:p>
      </dgm:t>
    </dgm:pt>
    <dgm:pt modelId="{C7BB9EF7-FA77-488A-86A2-748B594A273D}" type="pres">
      <dgm:prSet presAssocID="{D73CC03C-562E-42C7-85DD-17E12E641C2D}" presName="linear" presStyleCnt="0">
        <dgm:presLayoutVars>
          <dgm:animLvl val="lvl"/>
          <dgm:resizeHandles val="exact"/>
        </dgm:presLayoutVars>
      </dgm:prSet>
      <dgm:spPr/>
    </dgm:pt>
    <dgm:pt modelId="{F9145FDB-74C9-43D7-84FD-57348EE6C822}" type="pres">
      <dgm:prSet presAssocID="{AC59A187-DF51-4F1C-B59E-9E807CDDC1C4}" presName="parentText" presStyleLbl="node1" presStyleIdx="0" presStyleCnt="2">
        <dgm:presLayoutVars>
          <dgm:chMax val="0"/>
          <dgm:bulletEnabled val="1"/>
        </dgm:presLayoutVars>
      </dgm:prSet>
      <dgm:spPr/>
    </dgm:pt>
    <dgm:pt modelId="{D7F20B41-F1A8-4277-9B02-B2E64FE0BD11}" type="pres">
      <dgm:prSet presAssocID="{8A22F0EA-6857-43CF-8CEF-D988CC002900}" presName="spacer" presStyleCnt="0"/>
      <dgm:spPr/>
    </dgm:pt>
    <dgm:pt modelId="{237A6C5C-8D72-4747-A3BC-8DA5729D9D5A}" type="pres">
      <dgm:prSet presAssocID="{93E2492D-D8D2-4FA1-906E-8935EEB80CF2}" presName="parentText" presStyleLbl="node1" presStyleIdx="1" presStyleCnt="2">
        <dgm:presLayoutVars>
          <dgm:chMax val="0"/>
          <dgm:bulletEnabled val="1"/>
        </dgm:presLayoutVars>
      </dgm:prSet>
      <dgm:spPr/>
    </dgm:pt>
    <dgm:pt modelId="{5148205A-F0B5-4E80-83DA-48811B6DA62A}" type="pres">
      <dgm:prSet presAssocID="{93E2492D-D8D2-4FA1-906E-8935EEB80CF2}" presName="childText" presStyleLbl="revTx" presStyleIdx="0" presStyleCnt="1">
        <dgm:presLayoutVars>
          <dgm:bulletEnabled val="1"/>
        </dgm:presLayoutVars>
      </dgm:prSet>
      <dgm:spPr/>
    </dgm:pt>
  </dgm:ptLst>
  <dgm:cxnLst>
    <dgm:cxn modelId="{143F122B-D2CE-44F5-8FB9-4B0FBEAAEF3C}" type="presOf" srcId="{2C77EB87-A0A4-4DD3-A442-70E7A3FDD4D8}" destId="{5148205A-F0B5-4E80-83DA-48811B6DA62A}" srcOrd="0" destOrd="1" presId="urn:microsoft.com/office/officeart/2005/8/layout/vList2"/>
    <dgm:cxn modelId="{A164CB30-E7C3-4A3E-800D-CCCBE3BBFA5E}" srcId="{D73CC03C-562E-42C7-85DD-17E12E641C2D}" destId="{93E2492D-D8D2-4FA1-906E-8935EEB80CF2}" srcOrd="1" destOrd="0" parTransId="{C95A227A-1D89-46D9-ACA5-F727F38EE45C}" sibTransId="{331FAD44-C167-403A-8761-37767B71A02C}"/>
    <dgm:cxn modelId="{AA74CC40-EAFE-4524-BEE7-BA4855A85598}" type="presOf" srcId="{D73CC03C-562E-42C7-85DD-17E12E641C2D}" destId="{C7BB9EF7-FA77-488A-86A2-748B594A273D}" srcOrd="0" destOrd="0" presId="urn:microsoft.com/office/officeart/2005/8/layout/vList2"/>
    <dgm:cxn modelId="{273C0946-0C7A-4753-A7DE-963BB40E18DC}" srcId="{D73CC03C-562E-42C7-85DD-17E12E641C2D}" destId="{AC59A187-DF51-4F1C-B59E-9E807CDDC1C4}" srcOrd="0" destOrd="0" parTransId="{CD226CD8-95FC-4735-B228-8DECA6BD19B2}" sibTransId="{8A22F0EA-6857-43CF-8CEF-D988CC002900}"/>
    <dgm:cxn modelId="{BFA1244E-DD95-4CFE-8010-D1F2178D5B9F}" srcId="{93E2492D-D8D2-4FA1-906E-8935EEB80CF2}" destId="{2C77EB87-A0A4-4DD3-A442-70E7A3FDD4D8}" srcOrd="1" destOrd="0" parTransId="{19EAAE1E-2858-4D42-BE78-56B74829CCAC}" sibTransId="{4642388F-72E3-469A-AD90-D07209ADA629}"/>
    <dgm:cxn modelId="{97693D8E-4C85-4DE0-A548-BD1F07D2635C}" type="presOf" srcId="{01286E61-F695-4F87-BA67-3D13AF834BF9}" destId="{5148205A-F0B5-4E80-83DA-48811B6DA62A}" srcOrd="0" destOrd="0" presId="urn:microsoft.com/office/officeart/2005/8/layout/vList2"/>
    <dgm:cxn modelId="{1CBF099F-4294-4214-87E0-BD947E17501C}" srcId="{93E2492D-D8D2-4FA1-906E-8935EEB80CF2}" destId="{01286E61-F695-4F87-BA67-3D13AF834BF9}" srcOrd="0" destOrd="0" parTransId="{41B9AA0D-62DD-4A7D-B138-A40997926B7B}" sibTransId="{26DDB4CD-F3E6-4B74-AAA8-1F88103FAC33}"/>
    <dgm:cxn modelId="{C1BEC3E0-0EF4-414E-BC14-89ED2D46548D}" type="presOf" srcId="{93E2492D-D8D2-4FA1-906E-8935EEB80CF2}" destId="{237A6C5C-8D72-4747-A3BC-8DA5729D9D5A}" srcOrd="0" destOrd="0" presId="urn:microsoft.com/office/officeart/2005/8/layout/vList2"/>
    <dgm:cxn modelId="{90F1C8FB-C099-46AD-A813-CF326FC2EA0C}" type="presOf" srcId="{AC59A187-DF51-4F1C-B59E-9E807CDDC1C4}" destId="{F9145FDB-74C9-43D7-84FD-57348EE6C822}" srcOrd="0" destOrd="0" presId="urn:microsoft.com/office/officeart/2005/8/layout/vList2"/>
    <dgm:cxn modelId="{33621489-9374-41E6-BE24-4B5B1692A407}" type="presParOf" srcId="{C7BB9EF7-FA77-488A-86A2-748B594A273D}" destId="{F9145FDB-74C9-43D7-84FD-57348EE6C822}" srcOrd="0" destOrd="0" presId="urn:microsoft.com/office/officeart/2005/8/layout/vList2"/>
    <dgm:cxn modelId="{ADA0DD95-4CC5-409D-843D-C9BEACBB8209}" type="presParOf" srcId="{C7BB9EF7-FA77-488A-86A2-748B594A273D}" destId="{D7F20B41-F1A8-4277-9B02-B2E64FE0BD11}" srcOrd="1" destOrd="0" presId="urn:microsoft.com/office/officeart/2005/8/layout/vList2"/>
    <dgm:cxn modelId="{C6E9A721-0458-4920-8546-E8BB70A389EC}" type="presParOf" srcId="{C7BB9EF7-FA77-488A-86A2-748B594A273D}" destId="{237A6C5C-8D72-4747-A3BC-8DA5729D9D5A}" srcOrd="2" destOrd="0" presId="urn:microsoft.com/office/officeart/2005/8/layout/vList2"/>
    <dgm:cxn modelId="{A184CA24-87A5-4B27-A984-DB119A12132D}" type="presParOf" srcId="{C7BB9EF7-FA77-488A-86A2-748B594A273D}" destId="{5148205A-F0B5-4E80-83DA-48811B6DA6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B7AF2-CBF7-4E8E-B93B-E546927175FC}" type="doc">
      <dgm:prSet loTypeId="urn:microsoft.com/office/officeart/2005/8/layout/bProcess3" loCatId="process" qsTypeId="urn:microsoft.com/office/officeart/2005/8/quickstyle/simple1" qsCatId="simple" csTypeId="urn:microsoft.com/office/officeart/2005/8/colors/accent1_2" csCatId="accent1"/>
      <dgm:spPr/>
      <dgm:t>
        <a:bodyPr/>
        <a:lstStyle/>
        <a:p>
          <a:endParaRPr lang="zh-CN" altLang="en-US"/>
        </a:p>
      </dgm:t>
    </dgm:pt>
    <dgm:pt modelId="{E719C098-A971-443C-94F2-8E4F6F231CC8}">
      <dgm:prSet/>
      <dgm:spPr/>
      <dgm:t>
        <a:bodyPr/>
        <a:lstStyle/>
        <a:p>
          <a:r>
            <a:rPr lang="zh-CN"/>
            <a:t>简单性</a:t>
          </a:r>
        </a:p>
      </dgm:t>
    </dgm:pt>
    <dgm:pt modelId="{D07F7F3D-FDE5-478A-807B-4E31CD73624A}" type="parTrans" cxnId="{715BCE97-1DD0-4AF7-8B24-0B308E021EC1}">
      <dgm:prSet/>
      <dgm:spPr/>
      <dgm:t>
        <a:bodyPr/>
        <a:lstStyle/>
        <a:p>
          <a:endParaRPr lang="zh-CN" altLang="en-US"/>
        </a:p>
      </dgm:t>
    </dgm:pt>
    <dgm:pt modelId="{F796272E-8A16-4F00-9E45-F7BB40FA9287}" type="sibTrans" cxnId="{715BCE97-1DD0-4AF7-8B24-0B308E021EC1}">
      <dgm:prSet/>
      <dgm:spPr/>
      <dgm:t>
        <a:bodyPr/>
        <a:lstStyle/>
        <a:p>
          <a:endParaRPr lang="zh-CN" altLang="en-US"/>
        </a:p>
      </dgm:t>
    </dgm:pt>
    <dgm:pt modelId="{DD6AB1FB-66EC-4F05-97EB-85F3737C8223}">
      <dgm:prSet/>
      <dgm:spPr/>
      <dgm:t>
        <a:bodyPr/>
        <a:lstStyle/>
        <a:p>
          <a:r>
            <a:rPr lang="zh-CN"/>
            <a:t>面向对象</a:t>
          </a:r>
        </a:p>
      </dgm:t>
    </dgm:pt>
    <dgm:pt modelId="{1B877643-2DD9-4C71-8F49-7D8CD1A58594}" type="parTrans" cxnId="{4B8A3860-94D2-4E9F-BE4D-7707F3ED0F06}">
      <dgm:prSet/>
      <dgm:spPr/>
      <dgm:t>
        <a:bodyPr/>
        <a:lstStyle/>
        <a:p>
          <a:endParaRPr lang="zh-CN" altLang="en-US"/>
        </a:p>
      </dgm:t>
    </dgm:pt>
    <dgm:pt modelId="{71DFD361-529F-437D-ACA7-3C891CA92CE9}" type="sibTrans" cxnId="{4B8A3860-94D2-4E9F-BE4D-7707F3ED0F06}">
      <dgm:prSet/>
      <dgm:spPr/>
      <dgm:t>
        <a:bodyPr/>
        <a:lstStyle/>
        <a:p>
          <a:endParaRPr lang="zh-CN" altLang="en-US"/>
        </a:p>
      </dgm:t>
    </dgm:pt>
    <dgm:pt modelId="{3E40B6D2-406B-49F5-A82D-6EB4E3B13E08}">
      <dgm:prSet/>
      <dgm:spPr/>
      <dgm:t>
        <a:bodyPr/>
        <a:lstStyle/>
        <a:p>
          <a:r>
            <a:rPr lang="zh-CN"/>
            <a:t>分布式</a:t>
          </a:r>
        </a:p>
      </dgm:t>
    </dgm:pt>
    <dgm:pt modelId="{906F08BA-D9E6-4BAB-9F15-7F58A4474306}" type="parTrans" cxnId="{E39C142A-9049-4161-96F5-C4809D70D013}">
      <dgm:prSet/>
      <dgm:spPr/>
      <dgm:t>
        <a:bodyPr/>
        <a:lstStyle/>
        <a:p>
          <a:endParaRPr lang="zh-CN" altLang="en-US"/>
        </a:p>
      </dgm:t>
    </dgm:pt>
    <dgm:pt modelId="{E3C36FEA-F40A-4657-8A3E-67F415AA928C}" type="sibTrans" cxnId="{E39C142A-9049-4161-96F5-C4809D70D013}">
      <dgm:prSet/>
      <dgm:spPr/>
      <dgm:t>
        <a:bodyPr/>
        <a:lstStyle/>
        <a:p>
          <a:endParaRPr lang="zh-CN" altLang="en-US"/>
        </a:p>
      </dgm:t>
    </dgm:pt>
    <dgm:pt modelId="{7ACA6BE6-E4AC-4BFB-8358-070FF4A2D6D4}">
      <dgm:prSet/>
      <dgm:spPr/>
      <dgm:t>
        <a:bodyPr/>
        <a:lstStyle/>
        <a:p>
          <a:r>
            <a:rPr lang="zh-CN"/>
            <a:t>健壮性</a:t>
          </a:r>
        </a:p>
      </dgm:t>
    </dgm:pt>
    <dgm:pt modelId="{FE278EF5-7ED1-4542-B40E-6E7135ECA592}" type="parTrans" cxnId="{1DC187D7-6354-4069-9BD6-9A822BB80DE1}">
      <dgm:prSet/>
      <dgm:spPr/>
      <dgm:t>
        <a:bodyPr/>
        <a:lstStyle/>
        <a:p>
          <a:endParaRPr lang="zh-CN" altLang="en-US"/>
        </a:p>
      </dgm:t>
    </dgm:pt>
    <dgm:pt modelId="{ACBBF9F5-D741-4D32-80C2-21DAAE8488EE}" type="sibTrans" cxnId="{1DC187D7-6354-4069-9BD6-9A822BB80DE1}">
      <dgm:prSet/>
      <dgm:spPr/>
      <dgm:t>
        <a:bodyPr/>
        <a:lstStyle/>
        <a:p>
          <a:endParaRPr lang="zh-CN" altLang="en-US"/>
        </a:p>
      </dgm:t>
    </dgm:pt>
    <dgm:pt modelId="{C2C72596-AC59-4E50-B328-8B11168A3E2C}">
      <dgm:prSet/>
      <dgm:spPr/>
      <dgm:t>
        <a:bodyPr/>
        <a:lstStyle/>
        <a:p>
          <a:r>
            <a:rPr lang="zh-CN"/>
            <a:t>安全性</a:t>
          </a:r>
        </a:p>
      </dgm:t>
    </dgm:pt>
    <dgm:pt modelId="{DD8F9067-DF25-418E-9FEF-C24C099AA87E}" type="parTrans" cxnId="{F965C55A-927E-4240-855E-9F2D03C9B8F3}">
      <dgm:prSet/>
      <dgm:spPr/>
      <dgm:t>
        <a:bodyPr/>
        <a:lstStyle/>
        <a:p>
          <a:endParaRPr lang="zh-CN" altLang="en-US"/>
        </a:p>
      </dgm:t>
    </dgm:pt>
    <dgm:pt modelId="{8CD328D2-FF16-4DC3-B460-55E2B4E31A4E}" type="sibTrans" cxnId="{F965C55A-927E-4240-855E-9F2D03C9B8F3}">
      <dgm:prSet/>
      <dgm:spPr/>
      <dgm:t>
        <a:bodyPr/>
        <a:lstStyle/>
        <a:p>
          <a:endParaRPr lang="zh-CN" altLang="en-US"/>
        </a:p>
      </dgm:t>
    </dgm:pt>
    <dgm:pt modelId="{9CBBCC30-B320-4489-A635-5AB0F81D6ECD}">
      <dgm:prSet/>
      <dgm:spPr/>
      <dgm:t>
        <a:bodyPr/>
        <a:lstStyle/>
        <a:p>
          <a:r>
            <a:rPr lang="zh-CN"/>
            <a:t>体系结构中立</a:t>
          </a:r>
        </a:p>
      </dgm:t>
    </dgm:pt>
    <dgm:pt modelId="{FE058456-14EC-43D8-81C2-593A83F5573D}" type="parTrans" cxnId="{8C92A48D-0EF5-4A95-BFBB-796AD32329CA}">
      <dgm:prSet/>
      <dgm:spPr/>
      <dgm:t>
        <a:bodyPr/>
        <a:lstStyle/>
        <a:p>
          <a:endParaRPr lang="zh-CN" altLang="en-US"/>
        </a:p>
      </dgm:t>
    </dgm:pt>
    <dgm:pt modelId="{13520D23-871B-4CCC-9924-9A7C5AC5DDDA}" type="sibTrans" cxnId="{8C92A48D-0EF5-4A95-BFBB-796AD32329CA}">
      <dgm:prSet/>
      <dgm:spPr/>
      <dgm:t>
        <a:bodyPr/>
        <a:lstStyle/>
        <a:p>
          <a:endParaRPr lang="zh-CN" altLang="en-US"/>
        </a:p>
      </dgm:t>
    </dgm:pt>
    <dgm:pt modelId="{257B5774-8E06-47EA-97DA-E628819A5C95}">
      <dgm:prSet/>
      <dgm:spPr/>
      <dgm:t>
        <a:bodyPr/>
        <a:lstStyle/>
        <a:p>
          <a:r>
            <a:rPr lang="zh-CN"/>
            <a:t>可移植性</a:t>
          </a:r>
        </a:p>
      </dgm:t>
    </dgm:pt>
    <dgm:pt modelId="{B29A2D24-3AC5-4083-923B-18C85413F739}" type="parTrans" cxnId="{8FBF6CED-917B-4C09-80A2-CF3E295BD1AE}">
      <dgm:prSet/>
      <dgm:spPr/>
      <dgm:t>
        <a:bodyPr/>
        <a:lstStyle/>
        <a:p>
          <a:endParaRPr lang="zh-CN" altLang="en-US"/>
        </a:p>
      </dgm:t>
    </dgm:pt>
    <dgm:pt modelId="{2DDA3B8A-7543-4C86-B832-94E21DBAF0A1}" type="sibTrans" cxnId="{8FBF6CED-917B-4C09-80A2-CF3E295BD1AE}">
      <dgm:prSet/>
      <dgm:spPr/>
      <dgm:t>
        <a:bodyPr/>
        <a:lstStyle/>
        <a:p>
          <a:endParaRPr lang="zh-CN" altLang="en-US"/>
        </a:p>
      </dgm:t>
    </dgm:pt>
    <dgm:pt modelId="{08FC3F09-D1EA-40FC-9BB6-5271EED4E1C8}">
      <dgm:prSet/>
      <dgm:spPr/>
      <dgm:t>
        <a:bodyPr/>
        <a:lstStyle/>
        <a:p>
          <a:r>
            <a:rPr lang="zh-CN"/>
            <a:t>解释型</a:t>
          </a:r>
        </a:p>
      </dgm:t>
    </dgm:pt>
    <dgm:pt modelId="{5279850C-C15E-4967-966B-6E474ADE06A1}" type="parTrans" cxnId="{31881A71-AF35-4CEF-8022-0E36924FACB8}">
      <dgm:prSet/>
      <dgm:spPr/>
      <dgm:t>
        <a:bodyPr/>
        <a:lstStyle/>
        <a:p>
          <a:endParaRPr lang="zh-CN" altLang="en-US"/>
        </a:p>
      </dgm:t>
    </dgm:pt>
    <dgm:pt modelId="{ECE4B323-1924-4B4A-BEDA-C1C601D46E80}" type="sibTrans" cxnId="{31881A71-AF35-4CEF-8022-0E36924FACB8}">
      <dgm:prSet/>
      <dgm:spPr/>
      <dgm:t>
        <a:bodyPr/>
        <a:lstStyle/>
        <a:p>
          <a:endParaRPr lang="zh-CN" altLang="en-US"/>
        </a:p>
      </dgm:t>
    </dgm:pt>
    <dgm:pt modelId="{F5B6D5D6-0805-4F67-A41D-01A846F678F0}">
      <dgm:prSet/>
      <dgm:spPr/>
      <dgm:t>
        <a:bodyPr/>
        <a:lstStyle/>
        <a:p>
          <a:r>
            <a:rPr lang="zh-CN"/>
            <a:t>高性能</a:t>
          </a:r>
        </a:p>
      </dgm:t>
    </dgm:pt>
    <dgm:pt modelId="{210A3484-3622-468C-BA1D-6037DD2DDA86}" type="parTrans" cxnId="{271CCBE4-124D-46C0-826A-AE99DC3E124C}">
      <dgm:prSet/>
      <dgm:spPr/>
      <dgm:t>
        <a:bodyPr/>
        <a:lstStyle/>
        <a:p>
          <a:endParaRPr lang="zh-CN" altLang="en-US"/>
        </a:p>
      </dgm:t>
    </dgm:pt>
    <dgm:pt modelId="{F62B944D-E1E4-4B58-8D41-FE229F366B1F}" type="sibTrans" cxnId="{271CCBE4-124D-46C0-826A-AE99DC3E124C}">
      <dgm:prSet/>
      <dgm:spPr/>
      <dgm:t>
        <a:bodyPr/>
        <a:lstStyle/>
        <a:p>
          <a:endParaRPr lang="zh-CN" altLang="en-US"/>
        </a:p>
      </dgm:t>
    </dgm:pt>
    <dgm:pt modelId="{924CECF3-1E7C-40F2-BBF1-9EBEADAF2D68}">
      <dgm:prSet/>
      <dgm:spPr/>
      <dgm:t>
        <a:bodyPr/>
        <a:lstStyle/>
        <a:p>
          <a:r>
            <a:rPr lang="zh-CN"/>
            <a:t>多线程</a:t>
          </a:r>
        </a:p>
      </dgm:t>
    </dgm:pt>
    <dgm:pt modelId="{798C8A37-4A7E-406C-A3B7-CA71B765A466}" type="parTrans" cxnId="{900DB4B3-B694-4A02-9F06-E90C802E2A73}">
      <dgm:prSet/>
      <dgm:spPr/>
      <dgm:t>
        <a:bodyPr/>
        <a:lstStyle/>
        <a:p>
          <a:endParaRPr lang="zh-CN" altLang="en-US"/>
        </a:p>
      </dgm:t>
    </dgm:pt>
    <dgm:pt modelId="{E47B5319-6906-4B5B-B3C4-AC6DAFF2A311}" type="sibTrans" cxnId="{900DB4B3-B694-4A02-9F06-E90C802E2A73}">
      <dgm:prSet/>
      <dgm:spPr/>
      <dgm:t>
        <a:bodyPr/>
        <a:lstStyle/>
        <a:p>
          <a:endParaRPr lang="zh-CN" altLang="en-US"/>
        </a:p>
      </dgm:t>
    </dgm:pt>
    <dgm:pt modelId="{4940485F-DD5C-4377-9E88-F96E57870098}">
      <dgm:prSet/>
      <dgm:spPr/>
      <dgm:t>
        <a:bodyPr/>
        <a:lstStyle/>
        <a:p>
          <a:r>
            <a:rPr lang="zh-CN"/>
            <a:t>动态性</a:t>
          </a:r>
        </a:p>
      </dgm:t>
    </dgm:pt>
    <dgm:pt modelId="{8615568C-3E6C-4093-B4A4-0370DB72A16D}" type="parTrans" cxnId="{140B5FEC-E454-4D08-B0B5-528F735C731A}">
      <dgm:prSet/>
      <dgm:spPr/>
      <dgm:t>
        <a:bodyPr/>
        <a:lstStyle/>
        <a:p>
          <a:endParaRPr lang="zh-CN" altLang="en-US"/>
        </a:p>
      </dgm:t>
    </dgm:pt>
    <dgm:pt modelId="{7ADC87A4-1DEA-406A-855E-73486D41263C}" type="sibTrans" cxnId="{140B5FEC-E454-4D08-B0B5-528F735C731A}">
      <dgm:prSet/>
      <dgm:spPr/>
      <dgm:t>
        <a:bodyPr/>
        <a:lstStyle/>
        <a:p>
          <a:endParaRPr lang="zh-CN" altLang="en-US"/>
        </a:p>
      </dgm:t>
    </dgm:pt>
    <dgm:pt modelId="{3F4E0771-83F9-420C-A904-D2ECC926EEA9}" type="pres">
      <dgm:prSet presAssocID="{C84B7AF2-CBF7-4E8E-B93B-E546927175FC}" presName="Name0" presStyleCnt="0">
        <dgm:presLayoutVars>
          <dgm:dir/>
          <dgm:resizeHandles val="exact"/>
        </dgm:presLayoutVars>
      </dgm:prSet>
      <dgm:spPr/>
    </dgm:pt>
    <dgm:pt modelId="{558D5CDB-89EB-4527-BFC6-753DE1E9F61A}" type="pres">
      <dgm:prSet presAssocID="{E719C098-A971-443C-94F2-8E4F6F231CC8}" presName="node" presStyleLbl="node1" presStyleIdx="0" presStyleCnt="11">
        <dgm:presLayoutVars>
          <dgm:bulletEnabled val="1"/>
        </dgm:presLayoutVars>
      </dgm:prSet>
      <dgm:spPr/>
    </dgm:pt>
    <dgm:pt modelId="{22EA4C07-2623-4202-AB12-6AB90EC9423F}" type="pres">
      <dgm:prSet presAssocID="{F796272E-8A16-4F00-9E45-F7BB40FA9287}" presName="sibTrans" presStyleLbl="sibTrans1D1" presStyleIdx="0" presStyleCnt="10"/>
      <dgm:spPr/>
    </dgm:pt>
    <dgm:pt modelId="{C041D700-2146-4F6F-B226-211CC607EEAC}" type="pres">
      <dgm:prSet presAssocID="{F796272E-8A16-4F00-9E45-F7BB40FA9287}" presName="connectorText" presStyleLbl="sibTrans1D1" presStyleIdx="0" presStyleCnt="10"/>
      <dgm:spPr/>
    </dgm:pt>
    <dgm:pt modelId="{F692321C-0E95-4E9D-A7F1-D0A36698CBFB}" type="pres">
      <dgm:prSet presAssocID="{DD6AB1FB-66EC-4F05-97EB-85F3737C8223}" presName="node" presStyleLbl="node1" presStyleIdx="1" presStyleCnt="11">
        <dgm:presLayoutVars>
          <dgm:bulletEnabled val="1"/>
        </dgm:presLayoutVars>
      </dgm:prSet>
      <dgm:spPr/>
    </dgm:pt>
    <dgm:pt modelId="{ED6C9BAA-D94E-4740-BFDE-D57755BEE7CC}" type="pres">
      <dgm:prSet presAssocID="{71DFD361-529F-437D-ACA7-3C891CA92CE9}" presName="sibTrans" presStyleLbl="sibTrans1D1" presStyleIdx="1" presStyleCnt="10"/>
      <dgm:spPr/>
    </dgm:pt>
    <dgm:pt modelId="{38E51133-5B80-4284-9DB5-B2BB1EED8A0D}" type="pres">
      <dgm:prSet presAssocID="{71DFD361-529F-437D-ACA7-3C891CA92CE9}" presName="connectorText" presStyleLbl="sibTrans1D1" presStyleIdx="1" presStyleCnt="10"/>
      <dgm:spPr/>
    </dgm:pt>
    <dgm:pt modelId="{81774657-86C3-4568-B714-6131656AE231}" type="pres">
      <dgm:prSet presAssocID="{3E40B6D2-406B-49F5-A82D-6EB4E3B13E08}" presName="node" presStyleLbl="node1" presStyleIdx="2" presStyleCnt="11">
        <dgm:presLayoutVars>
          <dgm:bulletEnabled val="1"/>
        </dgm:presLayoutVars>
      </dgm:prSet>
      <dgm:spPr/>
    </dgm:pt>
    <dgm:pt modelId="{F67E9D6D-1352-42B4-8988-DDF8A2FC5035}" type="pres">
      <dgm:prSet presAssocID="{E3C36FEA-F40A-4657-8A3E-67F415AA928C}" presName="sibTrans" presStyleLbl="sibTrans1D1" presStyleIdx="2" presStyleCnt="10"/>
      <dgm:spPr/>
    </dgm:pt>
    <dgm:pt modelId="{C578FCF5-7BAF-4C83-B2E0-9BD2B7328CE9}" type="pres">
      <dgm:prSet presAssocID="{E3C36FEA-F40A-4657-8A3E-67F415AA928C}" presName="connectorText" presStyleLbl="sibTrans1D1" presStyleIdx="2" presStyleCnt="10"/>
      <dgm:spPr/>
    </dgm:pt>
    <dgm:pt modelId="{95A58708-6747-45CD-8753-C464C34315CA}" type="pres">
      <dgm:prSet presAssocID="{7ACA6BE6-E4AC-4BFB-8358-070FF4A2D6D4}" presName="node" presStyleLbl="node1" presStyleIdx="3" presStyleCnt="11">
        <dgm:presLayoutVars>
          <dgm:bulletEnabled val="1"/>
        </dgm:presLayoutVars>
      </dgm:prSet>
      <dgm:spPr/>
    </dgm:pt>
    <dgm:pt modelId="{9E36DBFC-6D9F-4B41-B2E7-F23A8F165C7A}" type="pres">
      <dgm:prSet presAssocID="{ACBBF9F5-D741-4D32-80C2-21DAAE8488EE}" presName="sibTrans" presStyleLbl="sibTrans1D1" presStyleIdx="3" presStyleCnt="10"/>
      <dgm:spPr/>
    </dgm:pt>
    <dgm:pt modelId="{5283F241-2CE7-4A06-AA6A-5B0B140E5333}" type="pres">
      <dgm:prSet presAssocID="{ACBBF9F5-D741-4D32-80C2-21DAAE8488EE}" presName="connectorText" presStyleLbl="sibTrans1D1" presStyleIdx="3" presStyleCnt="10"/>
      <dgm:spPr/>
    </dgm:pt>
    <dgm:pt modelId="{EF9C0006-CDE8-4324-B94D-FBD7BF9327A5}" type="pres">
      <dgm:prSet presAssocID="{C2C72596-AC59-4E50-B328-8B11168A3E2C}" presName="node" presStyleLbl="node1" presStyleIdx="4" presStyleCnt="11">
        <dgm:presLayoutVars>
          <dgm:bulletEnabled val="1"/>
        </dgm:presLayoutVars>
      </dgm:prSet>
      <dgm:spPr/>
    </dgm:pt>
    <dgm:pt modelId="{30C727BB-2254-4CB0-9306-8A4C9C145B07}" type="pres">
      <dgm:prSet presAssocID="{8CD328D2-FF16-4DC3-B460-55E2B4E31A4E}" presName="sibTrans" presStyleLbl="sibTrans1D1" presStyleIdx="4" presStyleCnt="10"/>
      <dgm:spPr/>
    </dgm:pt>
    <dgm:pt modelId="{52F980CB-34B1-422F-B280-042376A77A1D}" type="pres">
      <dgm:prSet presAssocID="{8CD328D2-FF16-4DC3-B460-55E2B4E31A4E}" presName="connectorText" presStyleLbl="sibTrans1D1" presStyleIdx="4" presStyleCnt="10"/>
      <dgm:spPr/>
    </dgm:pt>
    <dgm:pt modelId="{1AF45398-4FB6-4F59-8422-734C68FFA29F}" type="pres">
      <dgm:prSet presAssocID="{9CBBCC30-B320-4489-A635-5AB0F81D6ECD}" presName="node" presStyleLbl="node1" presStyleIdx="5" presStyleCnt="11">
        <dgm:presLayoutVars>
          <dgm:bulletEnabled val="1"/>
        </dgm:presLayoutVars>
      </dgm:prSet>
      <dgm:spPr/>
    </dgm:pt>
    <dgm:pt modelId="{072BFA20-5E48-4E1D-B117-BF9F7E207E7E}" type="pres">
      <dgm:prSet presAssocID="{13520D23-871B-4CCC-9924-9A7C5AC5DDDA}" presName="sibTrans" presStyleLbl="sibTrans1D1" presStyleIdx="5" presStyleCnt="10"/>
      <dgm:spPr/>
    </dgm:pt>
    <dgm:pt modelId="{019C5877-C117-4421-9379-C8DD900165C4}" type="pres">
      <dgm:prSet presAssocID="{13520D23-871B-4CCC-9924-9A7C5AC5DDDA}" presName="connectorText" presStyleLbl="sibTrans1D1" presStyleIdx="5" presStyleCnt="10"/>
      <dgm:spPr/>
    </dgm:pt>
    <dgm:pt modelId="{C7DC336C-A13F-4605-95C1-86A9E9EE2154}" type="pres">
      <dgm:prSet presAssocID="{257B5774-8E06-47EA-97DA-E628819A5C95}" presName="node" presStyleLbl="node1" presStyleIdx="6" presStyleCnt="11">
        <dgm:presLayoutVars>
          <dgm:bulletEnabled val="1"/>
        </dgm:presLayoutVars>
      </dgm:prSet>
      <dgm:spPr/>
    </dgm:pt>
    <dgm:pt modelId="{877AF3C6-E836-4F47-A7EF-39D5AB4DD5D1}" type="pres">
      <dgm:prSet presAssocID="{2DDA3B8A-7543-4C86-B832-94E21DBAF0A1}" presName="sibTrans" presStyleLbl="sibTrans1D1" presStyleIdx="6" presStyleCnt="10"/>
      <dgm:spPr/>
    </dgm:pt>
    <dgm:pt modelId="{E36866BB-5191-4A36-A3C5-658710B0A949}" type="pres">
      <dgm:prSet presAssocID="{2DDA3B8A-7543-4C86-B832-94E21DBAF0A1}" presName="connectorText" presStyleLbl="sibTrans1D1" presStyleIdx="6" presStyleCnt="10"/>
      <dgm:spPr/>
    </dgm:pt>
    <dgm:pt modelId="{674373D7-E06A-47B2-B156-825B4918BE27}" type="pres">
      <dgm:prSet presAssocID="{08FC3F09-D1EA-40FC-9BB6-5271EED4E1C8}" presName="node" presStyleLbl="node1" presStyleIdx="7" presStyleCnt="11">
        <dgm:presLayoutVars>
          <dgm:bulletEnabled val="1"/>
        </dgm:presLayoutVars>
      </dgm:prSet>
      <dgm:spPr/>
    </dgm:pt>
    <dgm:pt modelId="{71467E41-D34E-4F0A-A0F3-A9BA79D38051}" type="pres">
      <dgm:prSet presAssocID="{ECE4B323-1924-4B4A-BEDA-C1C601D46E80}" presName="sibTrans" presStyleLbl="sibTrans1D1" presStyleIdx="7" presStyleCnt="10"/>
      <dgm:spPr/>
    </dgm:pt>
    <dgm:pt modelId="{DEBB7889-00E2-4094-BD3D-45E45D4348E8}" type="pres">
      <dgm:prSet presAssocID="{ECE4B323-1924-4B4A-BEDA-C1C601D46E80}" presName="connectorText" presStyleLbl="sibTrans1D1" presStyleIdx="7" presStyleCnt="10"/>
      <dgm:spPr/>
    </dgm:pt>
    <dgm:pt modelId="{EAA13E92-15DB-446E-9A2D-09DCF520250E}" type="pres">
      <dgm:prSet presAssocID="{F5B6D5D6-0805-4F67-A41D-01A846F678F0}" presName="node" presStyleLbl="node1" presStyleIdx="8" presStyleCnt="11">
        <dgm:presLayoutVars>
          <dgm:bulletEnabled val="1"/>
        </dgm:presLayoutVars>
      </dgm:prSet>
      <dgm:spPr/>
    </dgm:pt>
    <dgm:pt modelId="{A9139E60-404F-41D2-9BB8-ACD4DDDE6C0F}" type="pres">
      <dgm:prSet presAssocID="{F62B944D-E1E4-4B58-8D41-FE229F366B1F}" presName="sibTrans" presStyleLbl="sibTrans1D1" presStyleIdx="8" presStyleCnt="10"/>
      <dgm:spPr/>
    </dgm:pt>
    <dgm:pt modelId="{017B5BFF-4E35-4914-8B31-7F2F66D88810}" type="pres">
      <dgm:prSet presAssocID="{F62B944D-E1E4-4B58-8D41-FE229F366B1F}" presName="connectorText" presStyleLbl="sibTrans1D1" presStyleIdx="8" presStyleCnt="10"/>
      <dgm:spPr/>
    </dgm:pt>
    <dgm:pt modelId="{B43D7D7C-F3E1-47B5-A4E3-ADEF5BA6FE2A}" type="pres">
      <dgm:prSet presAssocID="{924CECF3-1E7C-40F2-BBF1-9EBEADAF2D68}" presName="node" presStyleLbl="node1" presStyleIdx="9" presStyleCnt="11">
        <dgm:presLayoutVars>
          <dgm:bulletEnabled val="1"/>
        </dgm:presLayoutVars>
      </dgm:prSet>
      <dgm:spPr/>
    </dgm:pt>
    <dgm:pt modelId="{630D17B0-2FD9-43D6-9ABF-6A00251765DB}" type="pres">
      <dgm:prSet presAssocID="{E47B5319-6906-4B5B-B3C4-AC6DAFF2A311}" presName="sibTrans" presStyleLbl="sibTrans1D1" presStyleIdx="9" presStyleCnt="10"/>
      <dgm:spPr/>
    </dgm:pt>
    <dgm:pt modelId="{A782ADB4-E311-4597-94BC-BFCFD2E14EB9}" type="pres">
      <dgm:prSet presAssocID="{E47B5319-6906-4B5B-B3C4-AC6DAFF2A311}" presName="connectorText" presStyleLbl="sibTrans1D1" presStyleIdx="9" presStyleCnt="10"/>
      <dgm:spPr/>
    </dgm:pt>
    <dgm:pt modelId="{3EA95D18-1C1D-47C8-8042-72AA51BE93D4}" type="pres">
      <dgm:prSet presAssocID="{4940485F-DD5C-4377-9E88-F96E57870098}" presName="node" presStyleLbl="node1" presStyleIdx="10" presStyleCnt="11">
        <dgm:presLayoutVars>
          <dgm:bulletEnabled val="1"/>
        </dgm:presLayoutVars>
      </dgm:prSet>
      <dgm:spPr/>
    </dgm:pt>
  </dgm:ptLst>
  <dgm:cxnLst>
    <dgm:cxn modelId="{164A221E-81B4-49AC-B270-DC1E757A55A8}" type="presOf" srcId="{E3C36FEA-F40A-4657-8A3E-67F415AA928C}" destId="{C578FCF5-7BAF-4C83-B2E0-9BD2B7328CE9}" srcOrd="1" destOrd="0" presId="urn:microsoft.com/office/officeart/2005/8/layout/bProcess3"/>
    <dgm:cxn modelId="{CCF4EB24-71A2-4969-9F47-EEC84AED50E4}" type="presOf" srcId="{E719C098-A971-443C-94F2-8E4F6F231CC8}" destId="{558D5CDB-89EB-4527-BFC6-753DE1E9F61A}" srcOrd="0" destOrd="0" presId="urn:microsoft.com/office/officeart/2005/8/layout/bProcess3"/>
    <dgm:cxn modelId="{C6C2052A-9051-4D63-BD6E-F4A5E63EBDC5}" type="presOf" srcId="{E47B5319-6906-4B5B-B3C4-AC6DAFF2A311}" destId="{630D17B0-2FD9-43D6-9ABF-6A00251765DB}" srcOrd="0" destOrd="0" presId="urn:microsoft.com/office/officeart/2005/8/layout/bProcess3"/>
    <dgm:cxn modelId="{E39C142A-9049-4161-96F5-C4809D70D013}" srcId="{C84B7AF2-CBF7-4E8E-B93B-E546927175FC}" destId="{3E40B6D2-406B-49F5-A82D-6EB4E3B13E08}" srcOrd="2" destOrd="0" parTransId="{906F08BA-D9E6-4BAB-9F15-7F58A4474306}" sibTransId="{E3C36FEA-F40A-4657-8A3E-67F415AA928C}"/>
    <dgm:cxn modelId="{8E4FB52E-78F2-47B1-9B8A-F4EAA511CC42}" type="presOf" srcId="{ECE4B323-1924-4B4A-BEDA-C1C601D46E80}" destId="{DEBB7889-00E2-4094-BD3D-45E45D4348E8}" srcOrd="1" destOrd="0" presId="urn:microsoft.com/office/officeart/2005/8/layout/bProcess3"/>
    <dgm:cxn modelId="{BA49B835-017F-40AB-9A9E-8ED796D8F856}" type="presOf" srcId="{C84B7AF2-CBF7-4E8E-B93B-E546927175FC}" destId="{3F4E0771-83F9-420C-A904-D2ECC926EEA9}" srcOrd="0" destOrd="0" presId="urn:microsoft.com/office/officeart/2005/8/layout/bProcess3"/>
    <dgm:cxn modelId="{3C4D8E36-913C-4157-936E-877B614C7007}" type="presOf" srcId="{F62B944D-E1E4-4B58-8D41-FE229F366B1F}" destId="{017B5BFF-4E35-4914-8B31-7F2F66D88810}" srcOrd="1" destOrd="0" presId="urn:microsoft.com/office/officeart/2005/8/layout/bProcess3"/>
    <dgm:cxn modelId="{A6E12339-4904-4F47-A3FB-155DA66553ED}" type="presOf" srcId="{ECE4B323-1924-4B4A-BEDA-C1C601D46E80}" destId="{71467E41-D34E-4F0A-A0F3-A9BA79D38051}" srcOrd="0" destOrd="0" presId="urn:microsoft.com/office/officeart/2005/8/layout/bProcess3"/>
    <dgm:cxn modelId="{EF72D33B-5B85-4BAF-B991-7025D0D31703}" type="presOf" srcId="{71DFD361-529F-437D-ACA7-3C891CA92CE9}" destId="{38E51133-5B80-4284-9DB5-B2BB1EED8A0D}" srcOrd="1" destOrd="0" presId="urn:microsoft.com/office/officeart/2005/8/layout/bProcess3"/>
    <dgm:cxn modelId="{4B8A3860-94D2-4E9F-BE4D-7707F3ED0F06}" srcId="{C84B7AF2-CBF7-4E8E-B93B-E546927175FC}" destId="{DD6AB1FB-66EC-4F05-97EB-85F3737C8223}" srcOrd="1" destOrd="0" parTransId="{1B877643-2DD9-4C71-8F49-7D8CD1A58594}" sibTransId="{71DFD361-529F-437D-ACA7-3C891CA92CE9}"/>
    <dgm:cxn modelId="{12B9E664-D96F-4B80-AD32-501165030D1C}" type="presOf" srcId="{08FC3F09-D1EA-40FC-9BB6-5271EED4E1C8}" destId="{674373D7-E06A-47B2-B156-825B4918BE27}" srcOrd="0" destOrd="0" presId="urn:microsoft.com/office/officeart/2005/8/layout/bProcess3"/>
    <dgm:cxn modelId="{C170DF65-A9D8-4AA9-8255-310DD1F20ECD}" type="presOf" srcId="{F796272E-8A16-4F00-9E45-F7BB40FA9287}" destId="{C041D700-2146-4F6F-B226-211CC607EEAC}" srcOrd="1" destOrd="0" presId="urn:microsoft.com/office/officeart/2005/8/layout/bProcess3"/>
    <dgm:cxn modelId="{4381A368-BC95-4F76-859D-782D85473E4D}" type="presOf" srcId="{13520D23-871B-4CCC-9924-9A7C5AC5DDDA}" destId="{019C5877-C117-4421-9379-C8DD900165C4}" srcOrd="1" destOrd="0" presId="urn:microsoft.com/office/officeart/2005/8/layout/bProcess3"/>
    <dgm:cxn modelId="{38045C4A-6EDB-4731-8498-AFA58EF8FD8B}" type="presOf" srcId="{F796272E-8A16-4F00-9E45-F7BB40FA9287}" destId="{22EA4C07-2623-4202-AB12-6AB90EC9423F}" srcOrd="0" destOrd="0" presId="urn:microsoft.com/office/officeart/2005/8/layout/bProcess3"/>
    <dgm:cxn modelId="{CA65EA6B-2FAC-4148-B578-F667E4D862D6}" type="presOf" srcId="{2DDA3B8A-7543-4C86-B832-94E21DBAF0A1}" destId="{877AF3C6-E836-4F47-A7EF-39D5AB4DD5D1}" srcOrd="0" destOrd="0" presId="urn:microsoft.com/office/officeart/2005/8/layout/bProcess3"/>
    <dgm:cxn modelId="{DBB72B6E-8184-4E13-AC1B-6500BBDB06B6}" type="presOf" srcId="{13520D23-871B-4CCC-9924-9A7C5AC5DDDA}" destId="{072BFA20-5E48-4E1D-B117-BF9F7E207E7E}" srcOrd="0" destOrd="0" presId="urn:microsoft.com/office/officeart/2005/8/layout/bProcess3"/>
    <dgm:cxn modelId="{31881A71-AF35-4CEF-8022-0E36924FACB8}" srcId="{C84B7AF2-CBF7-4E8E-B93B-E546927175FC}" destId="{08FC3F09-D1EA-40FC-9BB6-5271EED4E1C8}" srcOrd="7" destOrd="0" parTransId="{5279850C-C15E-4967-966B-6E474ADE06A1}" sibTransId="{ECE4B323-1924-4B4A-BEDA-C1C601D46E80}"/>
    <dgm:cxn modelId="{C702E876-7D06-48D0-92DC-B9D3DECCE9B0}" type="presOf" srcId="{9CBBCC30-B320-4489-A635-5AB0F81D6ECD}" destId="{1AF45398-4FB6-4F59-8422-734C68FFA29F}" srcOrd="0" destOrd="0" presId="urn:microsoft.com/office/officeart/2005/8/layout/bProcess3"/>
    <dgm:cxn modelId="{7BB65B57-6D70-439F-BD39-0958D642A0D1}" type="presOf" srcId="{ACBBF9F5-D741-4D32-80C2-21DAAE8488EE}" destId="{5283F241-2CE7-4A06-AA6A-5B0B140E5333}" srcOrd="1" destOrd="0" presId="urn:microsoft.com/office/officeart/2005/8/layout/bProcess3"/>
    <dgm:cxn modelId="{503B6577-5225-49E6-B614-9529F231E2A3}" type="presOf" srcId="{F5B6D5D6-0805-4F67-A41D-01A846F678F0}" destId="{EAA13E92-15DB-446E-9A2D-09DCF520250E}" srcOrd="0" destOrd="0" presId="urn:microsoft.com/office/officeart/2005/8/layout/bProcess3"/>
    <dgm:cxn modelId="{D93A5978-6437-4919-AC9B-7CA44C144A6A}" type="presOf" srcId="{2DDA3B8A-7543-4C86-B832-94E21DBAF0A1}" destId="{E36866BB-5191-4A36-A3C5-658710B0A949}" srcOrd="1" destOrd="0" presId="urn:microsoft.com/office/officeart/2005/8/layout/bProcess3"/>
    <dgm:cxn modelId="{F965C55A-927E-4240-855E-9F2D03C9B8F3}" srcId="{C84B7AF2-CBF7-4E8E-B93B-E546927175FC}" destId="{C2C72596-AC59-4E50-B328-8B11168A3E2C}" srcOrd="4" destOrd="0" parTransId="{DD8F9067-DF25-418E-9FEF-C24C099AA87E}" sibTransId="{8CD328D2-FF16-4DC3-B460-55E2B4E31A4E}"/>
    <dgm:cxn modelId="{4ABA9F82-F61C-48A8-891D-85941165BFCE}" type="presOf" srcId="{257B5774-8E06-47EA-97DA-E628819A5C95}" destId="{C7DC336C-A13F-4605-95C1-86A9E9EE2154}" srcOrd="0" destOrd="0" presId="urn:microsoft.com/office/officeart/2005/8/layout/bProcess3"/>
    <dgm:cxn modelId="{E007D486-3A22-42B9-ADDB-164EBF969C8C}" type="presOf" srcId="{C2C72596-AC59-4E50-B328-8B11168A3E2C}" destId="{EF9C0006-CDE8-4324-B94D-FBD7BF9327A5}" srcOrd="0" destOrd="0" presId="urn:microsoft.com/office/officeart/2005/8/layout/bProcess3"/>
    <dgm:cxn modelId="{A761038B-6CA7-4C1B-A0F6-6E0F213DC9AC}" type="presOf" srcId="{924CECF3-1E7C-40F2-BBF1-9EBEADAF2D68}" destId="{B43D7D7C-F3E1-47B5-A4E3-ADEF5BA6FE2A}" srcOrd="0" destOrd="0" presId="urn:microsoft.com/office/officeart/2005/8/layout/bProcess3"/>
    <dgm:cxn modelId="{8C92A48D-0EF5-4A95-BFBB-796AD32329CA}" srcId="{C84B7AF2-CBF7-4E8E-B93B-E546927175FC}" destId="{9CBBCC30-B320-4489-A635-5AB0F81D6ECD}" srcOrd="5" destOrd="0" parTransId="{FE058456-14EC-43D8-81C2-593A83F5573D}" sibTransId="{13520D23-871B-4CCC-9924-9A7C5AC5DDDA}"/>
    <dgm:cxn modelId="{715BCE97-1DD0-4AF7-8B24-0B308E021EC1}" srcId="{C84B7AF2-CBF7-4E8E-B93B-E546927175FC}" destId="{E719C098-A971-443C-94F2-8E4F6F231CC8}" srcOrd="0" destOrd="0" parTransId="{D07F7F3D-FDE5-478A-807B-4E31CD73624A}" sibTransId="{F796272E-8A16-4F00-9E45-F7BB40FA9287}"/>
    <dgm:cxn modelId="{9DEFC69B-FB67-4BBA-AD97-8133061B8A44}" type="presOf" srcId="{E47B5319-6906-4B5B-B3C4-AC6DAFF2A311}" destId="{A782ADB4-E311-4597-94BC-BFCFD2E14EB9}" srcOrd="1" destOrd="0" presId="urn:microsoft.com/office/officeart/2005/8/layout/bProcess3"/>
    <dgm:cxn modelId="{9B91989F-6E65-4912-9126-26610E2CBC94}" type="presOf" srcId="{ACBBF9F5-D741-4D32-80C2-21DAAE8488EE}" destId="{9E36DBFC-6D9F-4B41-B2E7-F23A8F165C7A}" srcOrd="0" destOrd="0" presId="urn:microsoft.com/office/officeart/2005/8/layout/bProcess3"/>
    <dgm:cxn modelId="{900DB4B3-B694-4A02-9F06-E90C802E2A73}" srcId="{C84B7AF2-CBF7-4E8E-B93B-E546927175FC}" destId="{924CECF3-1E7C-40F2-BBF1-9EBEADAF2D68}" srcOrd="9" destOrd="0" parTransId="{798C8A37-4A7E-406C-A3B7-CA71B765A466}" sibTransId="{E47B5319-6906-4B5B-B3C4-AC6DAFF2A311}"/>
    <dgm:cxn modelId="{13FEB8B6-3713-4B46-A54F-1DD672709C5A}" type="presOf" srcId="{E3C36FEA-F40A-4657-8A3E-67F415AA928C}" destId="{F67E9D6D-1352-42B4-8988-DDF8A2FC5035}" srcOrd="0" destOrd="0" presId="urn:microsoft.com/office/officeart/2005/8/layout/bProcess3"/>
    <dgm:cxn modelId="{472A5BD5-9955-4A7A-81CC-17C8F99BEF86}" type="presOf" srcId="{7ACA6BE6-E4AC-4BFB-8358-070FF4A2D6D4}" destId="{95A58708-6747-45CD-8753-C464C34315CA}" srcOrd="0" destOrd="0" presId="urn:microsoft.com/office/officeart/2005/8/layout/bProcess3"/>
    <dgm:cxn modelId="{1DC187D7-6354-4069-9BD6-9A822BB80DE1}" srcId="{C84B7AF2-CBF7-4E8E-B93B-E546927175FC}" destId="{7ACA6BE6-E4AC-4BFB-8358-070FF4A2D6D4}" srcOrd="3" destOrd="0" parTransId="{FE278EF5-7ED1-4542-B40E-6E7135ECA592}" sibTransId="{ACBBF9F5-D741-4D32-80C2-21DAAE8488EE}"/>
    <dgm:cxn modelId="{E479EDD9-F1BE-494E-AA03-2C34411C4524}" type="presOf" srcId="{8CD328D2-FF16-4DC3-B460-55E2B4E31A4E}" destId="{52F980CB-34B1-422F-B280-042376A77A1D}" srcOrd="1" destOrd="0" presId="urn:microsoft.com/office/officeart/2005/8/layout/bProcess3"/>
    <dgm:cxn modelId="{271CCBE4-124D-46C0-826A-AE99DC3E124C}" srcId="{C84B7AF2-CBF7-4E8E-B93B-E546927175FC}" destId="{F5B6D5D6-0805-4F67-A41D-01A846F678F0}" srcOrd="8" destOrd="0" parTransId="{210A3484-3622-468C-BA1D-6037DD2DDA86}" sibTransId="{F62B944D-E1E4-4B58-8D41-FE229F366B1F}"/>
    <dgm:cxn modelId="{106EFDE8-EB1E-4695-92BB-D7EEEB9A88AC}" type="presOf" srcId="{4940485F-DD5C-4377-9E88-F96E57870098}" destId="{3EA95D18-1C1D-47C8-8042-72AA51BE93D4}" srcOrd="0" destOrd="0" presId="urn:microsoft.com/office/officeart/2005/8/layout/bProcess3"/>
    <dgm:cxn modelId="{75312BEA-EC10-488D-BF57-B2E1104BAE3D}" type="presOf" srcId="{F62B944D-E1E4-4B58-8D41-FE229F366B1F}" destId="{A9139E60-404F-41D2-9BB8-ACD4DDDE6C0F}" srcOrd="0" destOrd="0" presId="urn:microsoft.com/office/officeart/2005/8/layout/bProcess3"/>
    <dgm:cxn modelId="{140B5FEC-E454-4D08-B0B5-528F735C731A}" srcId="{C84B7AF2-CBF7-4E8E-B93B-E546927175FC}" destId="{4940485F-DD5C-4377-9E88-F96E57870098}" srcOrd="10" destOrd="0" parTransId="{8615568C-3E6C-4093-B4A4-0370DB72A16D}" sibTransId="{7ADC87A4-1DEA-406A-855E-73486D41263C}"/>
    <dgm:cxn modelId="{8FBF6CED-917B-4C09-80A2-CF3E295BD1AE}" srcId="{C84B7AF2-CBF7-4E8E-B93B-E546927175FC}" destId="{257B5774-8E06-47EA-97DA-E628819A5C95}" srcOrd="6" destOrd="0" parTransId="{B29A2D24-3AC5-4083-923B-18C85413F739}" sibTransId="{2DDA3B8A-7543-4C86-B832-94E21DBAF0A1}"/>
    <dgm:cxn modelId="{114FAFF2-9200-4DDC-A5BD-702F0DBC8C90}" type="presOf" srcId="{DD6AB1FB-66EC-4F05-97EB-85F3737C8223}" destId="{F692321C-0E95-4E9D-A7F1-D0A36698CBFB}" srcOrd="0" destOrd="0" presId="urn:microsoft.com/office/officeart/2005/8/layout/bProcess3"/>
    <dgm:cxn modelId="{575C05F8-FE7E-4A57-908E-5241044569C3}" type="presOf" srcId="{71DFD361-529F-437D-ACA7-3C891CA92CE9}" destId="{ED6C9BAA-D94E-4740-BFDE-D57755BEE7CC}" srcOrd="0" destOrd="0" presId="urn:microsoft.com/office/officeart/2005/8/layout/bProcess3"/>
    <dgm:cxn modelId="{0F0EF7F9-3BFD-4322-9EE2-B14EB72F7772}" type="presOf" srcId="{8CD328D2-FF16-4DC3-B460-55E2B4E31A4E}" destId="{30C727BB-2254-4CB0-9306-8A4C9C145B07}" srcOrd="0" destOrd="0" presId="urn:microsoft.com/office/officeart/2005/8/layout/bProcess3"/>
    <dgm:cxn modelId="{A6C4DEFA-2DE8-4BF4-942E-FF5B33C5045E}" type="presOf" srcId="{3E40B6D2-406B-49F5-A82D-6EB4E3B13E08}" destId="{81774657-86C3-4568-B714-6131656AE231}" srcOrd="0" destOrd="0" presId="urn:microsoft.com/office/officeart/2005/8/layout/bProcess3"/>
    <dgm:cxn modelId="{B900AE3E-ABB3-4E51-B417-BC3507C5CA08}" type="presParOf" srcId="{3F4E0771-83F9-420C-A904-D2ECC926EEA9}" destId="{558D5CDB-89EB-4527-BFC6-753DE1E9F61A}" srcOrd="0" destOrd="0" presId="urn:microsoft.com/office/officeart/2005/8/layout/bProcess3"/>
    <dgm:cxn modelId="{053FC105-BB11-45E5-B889-89081939E51B}" type="presParOf" srcId="{3F4E0771-83F9-420C-A904-D2ECC926EEA9}" destId="{22EA4C07-2623-4202-AB12-6AB90EC9423F}" srcOrd="1" destOrd="0" presId="urn:microsoft.com/office/officeart/2005/8/layout/bProcess3"/>
    <dgm:cxn modelId="{16AC5711-95F7-4C79-A037-653B74CB5924}" type="presParOf" srcId="{22EA4C07-2623-4202-AB12-6AB90EC9423F}" destId="{C041D700-2146-4F6F-B226-211CC607EEAC}" srcOrd="0" destOrd="0" presId="urn:microsoft.com/office/officeart/2005/8/layout/bProcess3"/>
    <dgm:cxn modelId="{B91A53F8-E4F9-4D42-BF11-2C1AC1C8215D}" type="presParOf" srcId="{3F4E0771-83F9-420C-A904-D2ECC926EEA9}" destId="{F692321C-0E95-4E9D-A7F1-D0A36698CBFB}" srcOrd="2" destOrd="0" presId="urn:microsoft.com/office/officeart/2005/8/layout/bProcess3"/>
    <dgm:cxn modelId="{A2A87776-7B98-4C3A-9B16-365D3E1EA513}" type="presParOf" srcId="{3F4E0771-83F9-420C-A904-D2ECC926EEA9}" destId="{ED6C9BAA-D94E-4740-BFDE-D57755BEE7CC}" srcOrd="3" destOrd="0" presId="urn:microsoft.com/office/officeart/2005/8/layout/bProcess3"/>
    <dgm:cxn modelId="{8A6810B6-3A4D-4BC1-837E-25DAAFF0E6F7}" type="presParOf" srcId="{ED6C9BAA-D94E-4740-BFDE-D57755BEE7CC}" destId="{38E51133-5B80-4284-9DB5-B2BB1EED8A0D}" srcOrd="0" destOrd="0" presId="urn:microsoft.com/office/officeart/2005/8/layout/bProcess3"/>
    <dgm:cxn modelId="{7799D630-C6C5-45C5-B29C-1723323ED485}" type="presParOf" srcId="{3F4E0771-83F9-420C-A904-D2ECC926EEA9}" destId="{81774657-86C3-4568-B714-6131656AE231}" srcOrd="4" destOrd="0" presId="urn:microsoft.com/office/officeart/2005/8/layout/bProcess3"/>
    <dgm:cxn modelId="{54CA02BC-B721-49B4-8CAC-C012E6D9BB69}" type="presParOf" srcId="{3F4E0771-83F9-420C-A904-D2ECC926EEA9}" destId="{F67E9D6D-1352-42B4-8988-DDF8A2FC5035}" srcOrd="5" destOrd="0" presId="urn:microsoft.com/office/officeart/2005/8/layout/bProcess3"/>
    <dgm:cxn modelId="{EF3A5D29-4063-4CBB-9849-B92FAAC39370}" type="presParOf" srcId="{F67E9D6D-1352-42B4-8988-DDF8A2FC5035}" destId="{C578FCF5-7BAF-4C83-B2E0-9BD2B7328CE9}" srcOrd="0" destOrd="0" presId="urn:microsoft.com/office/officeart/2005/8/layout/bProcess3"/>
    <dgm:cxn modelId="{DE617E6F-8A24-4258-B78C-F554321CF4E1}" type="presParOf" srcId="{3F4E0771-83F9-420C-A904-D2ECC926EEA9}" destId="{95A58708-6747-45CD-8753-C464C34315CA}" srcOrd="6" destOrd="0" presId="urn:microsoft.com/office/officeart/2005/8/layout/bProcess3"/>
    <dgm:cxn modelId="{DCFB837E-F11F-42FB-AE43-6751A2F0CCA3}" type="presParOf" srcId="{3F4E0771-83F9-420C-A904-D2ECC926EEA9}" destId="{9E36DBFC-6D9F-4B41-B2E7-F23A8F165C7A}" srcOrd="7" destOrd="0" presId="urn:microsoft.com/office/officeart/2005/8/layout/bProcess3"/>
    <dgm:cxn modelId="{B587D1E0-5330-4362-A311-38A28AA68AAB}" type="presParOf" srcId="{9E36DBFC-6D9F-4B41-B2E7-F23A8F165C7A}" destId="{5283F241-2CE7-4A06-AA6A-5B0B140E5333}" srcOrd="0" destOrd="0" presId="urn:microsoft.com/office/officeart/2005/8/layout/bProcess3"/>
    <dgm:cxn modelId="{58715B1D-5FD4-4549-B9FD-99BAD17558B3}" type="presParOf" srcId="{3F4E0771-83F9-420C-A904-D2ECC926EEA9}" destId="{EF9C0006-CDE8-4324-B94D-FBD7BF9327A5}" srcOrd="8" destOrd="0" presId="urn:microsoft.com/office/officeart/2005/8/layout/bProcess3"/>
    <dgm:cxn modelId="{4B2C99A5-8661-421A-A622-E4A02EDF763F}" type="presParOf" srcId="{3F4E0771-83F9-420C-A904-D2ECC926EEA9}" destId="{30C727BB-2254-4CB0-9306-8A4C9C145B07}" srcOrd="9" destOrd="0" presId="urn:microsoft.com/office/officeart/2005/8/layout/bProcess3"/>
    <dgm:cxn modelId="{E9ABE7F2-FC5A-4BE3-8941-F17B0415096D}" type="presParOf" srcId="{30C727BB-2254-4CB0-9306-8A4C9C145B07}" destId="{52F980CB-34B1-422F-B280-042376A77A1D}" srcOrd="0" destOrd="0" presId="urn:microsoft.com/office/officeart/2005/8/layout/bProcess3"/>
    <dgm:cxn modelId="{C985AFCF-34BD-49A4-B55D-598A91F54757}" type="presParOf" srcId="{3F4E0771-83F9-420C-A904-D2ECC926EEA9}" destId="{1AF45398-4FB6-4F59-8422-734C68FFA29F}" srcOrd="10" destOrd="0" presId="urn:microsoft.com/office/officeart/2005/8/layout/bProcess3"/>
    <dgm:cxn modelId="{9651D7DA-3977-451D-99A7-A8CEFA76CF4F}" type="presParOf" srcId="{3F4E0771-83F9-420C-A904-D2ECC926EEA9}" destId="{072BFA20-5E48-4E1D-B117-BF9F7E207E7E}" srcOrd="11" destOrd="0" presId="urn:microsoft.com/office/officeart/2005/8/layout/bProcess3"/>
    <dgm:cxn modelId="{566F4EE7-7EAC-432C-A894-9549ABC5E15D}" type="presParOf" srcId="{072BFA20-5E48-4E1D-B117-BF9F7E207E7E}" destId="{019C5877-C117-4421-9379-C8DD900165C4}" srcOrd="0" destOrd="0" presId="urn:microsoft.com/office/officeart/2005/8/layout/bProcess3"/>
    <dgm:cxn modelId="{9D9D9D52-67C2-44BC-8262-30A2F4455AC6}" type="presParOf" srcId="{3F4E0771-83F9-420C-A904-D2ECC926EEA9}" destId="{C7DC336C-A13F-4605-95C1-86A9E9EE2154}" srcOrd="12" destOrd="0" presId="urn:microsoft.com/office/officeart/2005/8/layout/bProcess3"/>
    <dgm:cxn modelId="{3DBF8AE7-46A7-4879-AACF-933A3D3D60EE}" type="presParOf" srcId="{3F4E0771-83F9-420C-A904-D2ECC926EEA9}" destId="{877AF3C6-E836-4F47-A7EF-39D5AB4DD5D1}" srcOrd="13" destOrd="0" presId="urn:microsoft.com/office/officeart/2005/8/layout/bProcess3"/>
    <dgm:cxn modelId="{A75B262F-800B-4E68-A7C0-ABBB8606650F}" type="presParOf" srcId="{877AF3C6-E836-4F47-A7EF-39D5AB4DD5D1}" destId="{E36866BB-5191-4A36-A3C5-658710B0A949}" srcOrd="0" destOrd="0" presId="urn:microsoft.com/office/officeart/2005/8/layout/bProcess3"/>
    <dgm:cxn modelId="{69246466-C23A-4668-8A56-DE407E34AA1F}" type="presParOf" srcId="{3F4E0771-83F9-420C-A904-D2ECC926EEA9}" destId="{674373D7-E06A-47B2-B156-825B4918BE27}" srcOrd="14" destOrd="0" presId="urn:microsoft.com/office/officeart/2005/8/layout/bProcess3"/>
    <dgm:cxn modelId="{E9661942-C94E-4A77-8C17-6FD6C900DF23}" type="presParOf" srcId="{3F4E0771-83F9-420C-A904-D2ECC926EEA9}" destId="{71467E41-D34E-4F0A-A0F3-A9BA79D38051}" srcOrd="15" destOrd="0" presId="urn:microsoft.com/office/officeart/2005/8/layout/bProcess3"/>
    <dgm:cxn modelId="{7ECCE7EF-CB5A-45D3-874D-05A03612E326}" type="presParOf" srcId="{71467E41-D34E-4F0A-A0F3-A9BA79D38051}" destId="{DEBB7889-00E2-4094-BD3D-45E45D4348E8}" srcOrd="0" destOrd="0" presId="urn:microsoft.com/office/officeart/2005/8/layout/bProcess3"/>
    <dgm:cxn modelId="{6CC5AD65-0171-49BC-820E-5AA89B9047E9}" type="presParOf" srcId="{3F4E0771-83F9-420C-A904-D2ECC926EEA9}" destId="{EAA13E92-15DB-446E-9A2D-09DCF520250E}" srcOrd="16" destOrd="0" presId="urn:microsoft.com/office/officeart/2005/8/layout/bProcess3"/>
    <dgm:cxn modelId="{743BBCE7-13F3-4745-A5F2-7CB3A6B1851A}" type="presParOf" srcId="{3F4E0771-83F9-420C-A904-D2ECC926EEA9}" destId="{A9139E60-404F-41D2-9BB8-ACD4DDDE6C0F}" srcOrd="17" destOrd="0" presId="urn:microsoft.com/office/officeart/2005/8/layout/bProcess3"/>
    <dgm:cxn modelId="{F3B7D551-6FB3-4F5D-B1C1-EC1794CE6F4A}" type="presParOf" srcId="{A9139E60-404F-41D2-9BB8-ACD4DDDE6C0F}" destId="{017B5BFF-4E35-4914-8B31-7F2F66D88810}" srcOrd="0" destOrd="0" presId="urn:microsoft.com/office/officeart/2005/8/layout/bProcess3"/>
    <dgm:cxn modelId="{532A46BE-4FF5-4699-BCF6-EB06647E0639}" type="presParOf" srcId="{3F4E0771-83F9-420C-A904-D2ECC926EEA9}" destId="{B43D7D7C-F3E1-47B5-A4E3-ADEF5BA6FE2A}" srcOrd="18" destOrd="0" presId="urn:microsoft.com/office/officeart/2005/8/layout/bProcess3"/>
    <dgm:cxn modelId="{EB27972A-75B1-4422-9DE4-83BA51522E7F}" type="presParOf" srcId="{3F4E0771-83F9-420C-A904-D2ECC926EEA9}" destId="{630D17B0-2FD9-43D6-9ABF-6A00251765DB}" srcOrd="19" destOrd="0" presId="urn:microsoft.com/office/officeart/2005/8/layout/bProcess3"/>
    <dgm:cxn modelId="{C2E652DB-BDB3-44C0-AD53-2BE56B64F59F}" type="presParOf" srcId="{630D17B0-2FD9-43D6-9ABF-6A00251765DB}" destId="{A782ADB4-E311-4597-94BC-BFCFD2E14EB9}" srcOrd="0" destOrd="0" presId="urn:microsoft.com/office/officeart/2005/8/layout/bProcess3"/>
    <dgm:cxn modelId="{799ADEBA-AA42-4D04-BA02-332931E3ABFC}" type="presParOf" srcId="{3F4E0771-83F9-420C-A904-D2ECC926EEA9}" destId="{3EA95D18-1C1D-47C8-8042-72AA51BE93D4}"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948550-5822-45C7-ADD3-3805010D65D1}"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zh-CN" altLang="en-US"/>
        </a:p>
      </dgm:t>
    </dgm:pt>
    <dgm:pt modelId="{2327A540-AC53-48B7-975E-D8696D5E44D5}">
      <dgm:prSet/>
      <dgm:spPr/>
      <dgm:t>
        <a:bodyPr/>
        <a:lstStyle/>
        <a:p>
          <a:r>
            <a:rPr lang="zh-CN"/>
            <a:t>每一行对应的元素不同</a:t>
          </a:r>
        </a:p>
      </dgm:t>
    </dgm:pt>
    <dgm:pt modelId="{55A6BB7D-9ECD-47E9-9E55-3973615E84CB}" type="parTrans" cxnId="{EAC8D756-86B7-4B45-B999-660FF4DC79C3}">
      <dgm:prSet/>
      <dgm:spPr/>
      <dgm:t>
        <a:bodyPr/>
        <a:lstStyle/>
        <a:p>
          <a:endParaRPr lang="zh-CN" altLang="en-US"/>
        </a:p>
      </dgm:t>
    </dgm:pt>
    <dgm:pt modelId="{4058CD32-17A8-4F1F-93AF-C2BD90375F41}" type="sibTrans" cxnId="{EAC8D756-86B7-4B45-B999-660FF4DC79C3}">
      <dgm:prSet/>
      <dgm:spPr/>
      <dgm:t>
        <a:bodyPr/>
        <a:lstStyle/>
        <a:p>
          <a:endParaRPr lang="zh-CN" altLang="en-US"/>
        </a:p>
      </dgm:t>
    </dgm:pt>
    <dgm:pt modelId="{6D5089AB-B531-4527-AB1C-323B542ECFFA}">
      <dgm:prSet/>
      <dgm:spPr/>
      <dgm:t>
        <a:bodyPr/>
        <a:lstStyle/>
        <a:p>
          <a:r>
            <a:rPr lang="en-US"/>
            <a:t>Java</a:t>
          </a:r>
          <a:r>
            <a:rPr lang="zh-CN"/>
            <a:t>中的多维数组其实就是嵌套数组的概念</a:t>
          </a:r>
        </a:p>
      </dgm:t>
    </dgm:pt>
    <dgm:pt modelId="{71AB0AAE-1D9B-4B69-BE39-EE3DE9AE9692}" type="parTrans" cxnId="{690C632C-3A60-4BEA-B218-3F7D45569D66}">
      <dgm:prSet/>
      <dgm:spPr/>
      <dgm:t>
        <a:bodyPr/>
        <a:lstStyle/>
        <a:p>
          <a:endParaRPr lang="zh-CN" altLang="en-US"/>
        </a:p>
      </dgm:t>
    </dgm:pt>
    <dgm:pt modelId="{6C110E12-03B4-4529-8E62-32C252D853D3}" type="sibTrans" cxnId="{690C632C-3A60-4BEA-B218-3F7D45569D66}">
      <dgm:prSet/>
      <dgm:spPr/>
      <dgm:t>
        <a:bodyPr/>
        <a:lstStyle/>
        <a:p>
          <a:endParaRPr lang="zh-CN" altLang="en-US"/>
        </a:p>
      </dgm:t>
    </dgm:pt>
    <dgm:pt modelId="{C1979C91-B582-4A57-9343-C8B2E5969B4A}" type="pres">
      <dgm:prSet presAssocID="{5F948550-5822-45C7-ADD3-3805010D65D1}" presName="diagram" presStyleCnt="0">
        <dgm:presLayoutVars>
          <dgm:chPref val="1"/>
          <dgm:dir/>
          <dgm:animOne val="branch"/>
          <dgm:animLvl val="lvl"/>
          <dgm:resizeHandles/>
        </dgm:presLayoutVars>
      </dgm:prSet>
      <dgm:spPr/>
    </dgm:pt>
    <dgm:pt modelId="{F52FEDD9-B36A-4BD6-BA90-0A47EEE16197}" type="pres">
      <dgm:prSet presAssocID="{2327A540-AC53-48B7-975E-D8696D5E44D5}" presName="root" presStyleCnt="0"/>
      <dgm:spPr/>
    </dgm:pt>
    <dgm:pt modelId="{37146B81-3ED8-4C4A-9CB1-81635BB90A8B}" type="pres">
      <dgm:prSet presAssocID="{2327A540-AC53-48B7-975E-D8696D5E44D5}" presName="rootComposite" presStyleCnt="0"/>
      <dgm:spPr/>
    </dgm:pt>
    <dgm:pt modelId="{72CADD13-F790-498E-B495-F9F3B3E804A0}" type="pres">
      <dgm:prSet presAssocID="{2327A540-AC53-48B7-975E-D8696D5E44D5}" presName="rootText" presStyleLbl="node1" presStyleIdx="0" presStyleCnt="2"/>
      <dgm:spPr/>
    </dgm:pt>
    <dgm:pt modelId="{D693673E-04E8-4386-8F43-F70EED56BA01}" type="pres">
      <dgm:prSet presAssocID="{2327A540-AC53-48B7-975E-D8696D5E44D5}" presName="rootConnector" presStyleLbl="node1" presStyleIdx="0" presStyleCnt="2"/>
      <dgm:spPr/>
    </dgm:pt>
    <dgm:pt modelId="{16E24BC6-5487-4BED-BA12-790D0B83A5C3}" type="pres">
      <dgm:prSet presAssocID="{2327A540-AC53-48B7-975E-D8696D5E44D5}" presName="childShape" presStyleCnt="0"/>
      <dgm:spPr/>
    </dgm:pt>
    <dgm:pt modelId="{DB0E21A1-1194-4F17-BDAF-FC25A8A2EE0A}" type="pres">
      <dgm:prSet presAssocID="{6D5089AB-B531-4527-AB1C-323B542ECFFA}" presName="root" presStyleCnt="0"/>
      <dgm:spPr/>
    </dgm:pt>
    <dgm:pt modelId="{919A533C-1175-45FF-A51A-CA8B725C1A9C}" type="pres">
      <dgm:prSet presAssocID="{6D5089AB-B531-4527-AB1C-323B542ECFFA}" presName="rootComposite" presStyleCnt="0"/>
      <dgm:spPr/>
    </dgm:pt>
    <dgm:pt modelId="{60CF4B1E-0837-4DFB-A61E-ECDBC2F525D9}" type="pres">
      <dgm:prSet presAssocID="{6D5089AB-B531-4527-AB1C-323B542ECFFA}" presName="rootText" presStyleLbl="node1" presStyleIdx="1" presStyleCnt="2"/>
      <dgm:spPr/>
    </dgm:pt>
    <dgm:pt modelId="{B7EC1A47-5612-4961-B3A7-4E6640AC7A7C}" type="pres">
      <dgm:prSet presAssocID="{6D5089AB-B531-4527-AB1C-323B542ECFFA}" presName="rootConnector" presStyleLbl="node1" presStyleIdx="1" presStyleCnt="2"/>
      <dgm:spPr/>
    </dgm:pt>
    <dgm:pt modelId="{AD8197A5-9066-42BE-9119-429A91D2F292}" type="pres">
      <dgm:prSet presAssocID="{6D5089AB-B531-4527-AB1C-323B542ECFFA}" presName="childShape" presStyleCnt="0"/>
      <dgm:spPr/>
    </dgm:pt>
  </dgm:ptLst>
  <dgm:cxnLst>
    <dgm:cxn modelId="{EC43370B-E4F5-48E8-867E-98E474879D73}" type="presOf" srcId="{6D5089AB-B531-4527-AB1C-323B542ECFFA}" destId="{60CF4B1E-0837-4DFB-A61E-ECDBC2F525D9}" srcOrd="0" destOrd="0" presId="urn:microsoft.com/office/officeart/2005/8/layout/hierarchy3"/>
    <dgm:cxn modelId="{690C632C-3A60-4BEA-B218-3F7D45569D66}" srcId="{5F948550-5822-45C7-ADD3-3805010D65D1}" destId="{6D5089AB-B531-4527-AB1C-323B542ECFFA}" srcOrd="1" destOrd="0" parTransId="{71AB0AAE-1D9B-4B69-BE39-EE3DE9AE9692}" sibTransId="{6C110E12-03B4-4529-8E62-32C252D853D3}"/>
    <dgm:cxn modelId="{BB88845F-D2FB-4937-84EA-355C53120F0C}" type="presOf" srcId="{2327A540-AC53-48B7-975E-D8696D5E44D5}" destId="{72CADD13-F790-498E-B495-F9F3B3E804A0}" srcOrd="0" destOrd="0" presId="urn:microsoft.com/office/officeart/2005/8/layout/hierarchy3"/>
    <dgm:cxn modelId="{EAC8D756-86B7-4B45-B999-660FF4DC79C3}" srcId="{5F948550-5822-45C7-ADD3-3805010D65D1}" destId="{2327A540-AC53-48B7-975E-D8696D5E44D5}" srcOrd="0" destOrd="0" parTransId="{55A6BB7D-9ECD-47E9-9E55-3973615E84CB}" sibTransId="{4058CD32-17A8-4F1F-93AF-C2BD90375F41}"/>
    <dgm:cxn modelId="{C103DF59-9495-416B-A358-44E55564937A}" type="presOf" srcId="{5F948550-5822-45C7-ADD3-3805010D65D1}" destId="{C1979C91-B582-4A57-9343-C8B2E5969B4A}" srcOrd="0" destOrd="0" presId="urn:microsoft.com/office/officeart/2005/8/layout/hierarchy3"/>
    <dgm:cxn modelId="{CC9047BD-F580-4DDF-9A65-E185E7B41BBB}" type="presOf" srcId="{6D5089AB-B531-4527-AB1C-323B542ECFFA}" destId="{B7EC1A47-5612-4961-B3A7-4E6640AC7A7C}" srcOrd="1" destOrd="0" presId="urn:microsoft.com/office/officeart/2005/8/layout/hierarchy3"/>
    <dgm:cxn modelId="{4E7136F4-F87A-44C2-8F7F-A244ECC02CE5}" type="presOf" srcId="{2327A540-AC53-48B7-975E-D8696D5E44D5}" destId="{D693673E-04E8-4386-8F43-F70EED56BA01}" srcOrd="1" destOrd="0" presId="urn:microsoft.com/office/officeart/2005/8/layout/hierarchy3"/>
    <dgm:cxn modelId="{DB8EB1A1-2DE9-4001-894E-25B95D5974D9}" type="presParOf" srcId="{C1979C91-B582-4A57-9343-C8B2E5969B4A}" destId="{F52FEDD9-B36A-4BD6-BA90-0A47EEE16197}" srcOrd="0" destOrd="0" presId="urn:microsoft.com/office/officeart/2005/8/layout/hierarchy3"/>
    <dgm:cxn modelId="{F966E606-B021-4F2B-B0AB-A544D2B11B99}" type="presParOf" srcId="{F52FEDD9-B36A-4BD6-BA90-0A47EEE16197}" destId="{37146B81-3ED8-4C4A-9CB1-81635BB90A8B}" srcOrd="0" destOrd="0" presId="urn:microsoft.com/office/officeart/2005/8/layout/hierarchy3"/>
    <dgm:cxn modelId="{C497AB53-3A90-4FA9-86C7-DD6567309464}" type="presParOf" srcId="{37146B81-3ED8-4C4A-9CB1-81635BB90A8B}" destId="{72CADD13-F790-498E-B495-F9F3B3E804A0}" srcOrd="0" destOrd="0" presId="urn:microsoft.com/office/officeart/2005/8/layout/hierarchy3"/>
    <dgm:cxn modelId="{7E48CE65-0274-4B6E-80D2-59FE94106218}" type="presParOf" srcId="{37146B81-3ED8-4C4A-9CB1-81635BB90A8B}" destId="{D693673E-04E8-4386-8F43-F70EED56BA01}" srcOrd="1" destOrd="0" presId="urn:microsoft.com/office/officeart/2005/8/layout/hierarchy3"/>
    <dgm:cxn modelId="{45E1BEBA-1410-4FF8-B010-E28467802253}" type="presParOf" srcId="{F52FEDD9-B36A-4BD6-BA90-0A47EEE16197}" destId="{16E24BC6-5487-4BED-BA12-790D0B83A5C3}" srcOrd="1" destOrd="0" presId="urn:microsoft.com/office/officeart/2005/8/layout/hierarchy3"/>
    <dgm:cxn modelId="{669880DE-5786-41BB-82E2-23AB0CDFB905}" type="presParOf" srcId="{C1979C91-B582-4A57-9343-C8B2E5969B4A}" destId="{DB0E21A1-1194-4F17-BDAF-FC25A8A2EE0A}" srcOrd="1" destOrd="0" presId="urn:microsoft.com/office/officeart/2005/8/layout/hierarchy3"/>
    <dgm:cxn modelId="{CFC841BF-792C-4DCC-9E4D-4342D80F7D26}" type="presParOf" srcId="{DB0E21A1-1194-4F17-BDAF-FC25A8A2EE0A}" destId="{919A533C-1175-45FF-A51A-CA8B725C1A9C}" srcOrd="0" destOrd="0" presId="urn:microsoft.com/office/officeart/2005/8/layout/hierarchy3"/>
    <dgm:cxn modelId="{9297C7FE-4E82-4C2D-9E22-ABBD7AFBB65F}" type="presParOf" srcId="{919A533C-1175-45FF-A51A-CA8B725C1A9C}" destId="{60CF4B1E-0837-4DFB-A61E-ECDBC2F525D9}" srcOrd="0" destOrd="0" presId="urn:microsoft.com/office/officeart/2005/8/layout/hierarchy3"/>
    <dgm:cxn modelId="{D8868E48-EAB3-4783-AED0-9110B0868BF2}" type="presParOf" srcId="{919A533C-1175-45FF-A51A-CA8B725C1A9C}" destId="{B7EC1A47-5612-4961-B3A7-4E6640AC7A7C}" srcOrd="1" destOrd="0" presId="urn:microsoft.com/office/officeart/2005/8/layout/hierarchy3"/>
    <dgm:cxn modelId="{7BB12226-E14C-4887-8559-3538AD146704}" type="presParOf" srcId="{DB0E21A1-1194-4F17-BDAF-FC25A8A2EE0A}" destId="{AD8197A5-9066-42BE-9119-429A91D2F29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82CB3E0-1096-4DD5-A924-87B5C3A4B2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C422723-4868-4C0F-B56F-D6D5DA60C6DE}">
      <dgm:prSet/>
      <dgm:spPr/>
      <dgm:t>
        <a:bodyPr/>
        <a:lstStyle/>
        <a:p>
          <a:r>
            <a:rPr lang="zh-CN" dirty="0"/>
            <a:t>字符串，从概念上讲，就是</a:t>
          </a:r>
          <a:r>
            <a:rPr lang="en-US" dirty="0"/>
            <a:t>Unicode</a:t>
          </a:r>
          <a:r>
            <a:rPr lang="zh-CN" dirty="0"/>
            <a:t>的字符序列，如：</a:t>
          </a:r>
          <a:r>
            <a:rPr lang="en-US" dirty="0"/>
            <a:t>”Java\u2122”</a:t>
          </a:r>
          <a:r>
            <a:rPr lang="zh-CN" dirty="0"/>
            <a:t>就是</a:t>
          </a:r>
          <a:r>
            <a:rPr lang="en-US" dirty="0"/>
            <a:t>Java</a:t>
          </a:r>
          <a:r>
            <a:rPr lang="zh-CN" dirty="0"/>
            <a:t>™，</a:t>
          </a:r>
          <a:r>
            <a:rPr lang="en-US" dirty="0"/>
            <a:t>5</a:t>
          </a:r>
          <a:r>
            <a:rPr lang="zh-CN" dirty="0"/>
            <a:t>个字符</a:t>
          </a:r>
        </a:p>
      </dgm:t>
    </dgm:pt>
    <dgm:pt modelId="{31C87085-7F5A-4B08-A85F-13566D0566E4}" type="parTrans" cxnId="{738D872C-9A9A-41E5-9D25-C9971EF967B3}">
      <dgm:prSet/>
      <dgm:spPr/>
      <dgm:t>
        <a:bodyPr/>
        <a:lstStyle/>
        <a:p>
          <a:endParaRPr lang="zh-CN" altLang="en-US"/>
        </a:p>
      </dgm:t>
    </dgm:pt>
    <dgm:pt modelId="{01EE69EC-1C34-4528-A3E6-503D352673DD}" type="sibTrans" cxnId="{738D872C-9A9A-41E5-9D25-C9971EF967B3}">
      <dgm:prSet/>
      <dgm:spPr/>
      <dgm:t>
        <a:bodyPr/>
        <a:lstStyle/>
        <a:p>
          <a:endParaRPr lang="zh-CN" altLang="en-US"/>
        </a:p>
      </dgm:t>
    </dgm:pt>
    <dgm:pt modelId="{84F80AF8-F99E-4908-BF9D-240155329627}">
      <dgm:prSet/>
      <dgm:spPr/>
      <dgm:t>
        <a:bodyPr/>
        <a:lstStyle/>
        <a:p>
          <a:r>
            <a:rPr lang="en-US"/>
            <a:t>Java</a:t>
          </a:r>
          <a:r>
            <a:rPr lang="zh-CN"/>
            <a:t>中没有内置的字符串类型，而是在标准类库中提供了一个</a:t>
          </a:r>
          <a:r>
            <a:rPr lang="en-US"/>
            <a:t>String</a:t>
          </a:r>
          <a:r>
            <a:rPr lang="zh-CN"/>
            <a:t>类，来表示字符串</a:t>
          </a:r>
        </a:p>
      </dgm:t>
    </dgm:pt>
    <dgm:pt modelId="{70715E6D-9139-41C5-B10F-2AD5F3B21479}" type="parTrans" cxnId="{FBE44172-B27C-4969-8DC9-DA54D40AB54D}">
      <dgm:prSet/>
      <dgm:spPr/>
      <dgm:t>
        <a:bodyPr/>
        <a:lstStyle/>
        <a:p>
          <a:endParaRPr lang="zh-CN" altLang="en-US"/>
        </a:p>
      </dgm:t>
    </dgm:pt>
    <dgm:pt modelId="{4125E0BC-43FE-4B4A-BC9A-EBB79350A261}" type="sibTrans" cxnId="{FBE44172-B27C-4969-8DC9-DA54D40AB54D}">
      <dgm:prSet/>
      <dgm:spPr/>
      <dgm:t>
        <a:bodyPr/>
        <a:lstStyle/>
        <a:p>
          <a:endParaRPr lang="zh-CN" altLang="en-US"/>
        </a:p>
      </dgm:t>
    </dgm:pt>
    <dgm:pt modelId="{A5B50F50-721F-4CE6-AFE9-0560753E9CE2}">
      <dgm:prSet/>
      <dgm:spPr/>
      <dgm:t>
        <a:bodyPr/>
        <a:lstStyle/>
        <a:p>
          <a:r>
            <a:rPr lang="zh-CN"/>
            <a:t>字符串声明：</a:t>
          </a:r>
        </a:p>
      </dgm:t>
    </dgm:pt>
    <dgm:pt modelId="{51A8D59F-D0A9-4086-B230-EBCA04B927B6}" type="parTrans" cxnId="{DFCAEF0F-4D2C-43C7-A05C-82065F7AAE91}">
      <dgm:prSet/>
      <dgm:spPr/>
      <dgm:t>
        <a:bodyPr/>
        <a:lstStyle/>
        <a:p>
          <a:endParaRPr lang="zh-CN" altLang="en-US"/>
        </a:p>
      </dgm:t>
    </dgm:pt>
    <dgm:pt modelId="{A5B25446-4181-4E18-A715-D26F408EAB0F}" type="sibTrans" cxnId="{DFCAEF0F-4D2C-43C7-A05C-82065F7AAE91}">
      <dgm:prSet/>
      <dgm:spPr/>
      <dgm:t>
        <a:bodyPr/>
        <a:lstStyle/>
        <a:p>
          <a:endParaRPr lang="zh-CN" altLang="en-US"/>
        </a:p>
      </dgm:t>
    </dgm:pt>
    <dgm:pt modelId="{E611C2AE-F003-405E-BF7A-32C9954EE532}">
      <dgm:prSet/>
      <dgm:spPr/>
      <dgm:t>
        <a:bodyPr/>
        <a:lstStyle/>
        <a:p>
          <a:r>
            <a:rPr lang="en-US"/>
            <a:t>String e=“”;</a:t>
          </a:r>
          <a:endParaRPr lang="zh-CN"/>
        </a:p>
      </dgm:t>
    </dgm:pt>
    <dgm:pt modelId="{A92D4466-ED90-4974-A6E3-4D39B26FDAAD}" type="parTrans" cxnId="{D4119FE1-0C35-4200-82FB-C886A19423A8}">
      <dgm:prSet/>
      <dgm:spPr/>
      <dgm:t>
        <a:bodyPr/>
        <a:lstStyle/>
        <a:p>
          <a:endParaRPr lang="zh-CN" altLang="en-US"/>
        </a:p>
      </dgm:t>
    </dgm:pt>
    <dgm:pt modelId="{25342E29-7E2F-4ABB-A58D-9862C97EBAD0}" type="sibTrans" cxnId="{D4119FE1-0C35-4200-82FB-C886A19423A8}">
      <dgm:prSet/>
      <dgm:spPr/>
      <dgm:t>
        <a:bodyPr/>
        <a:lstStyle/>
        <a:p>
          <a:endParaRPr lang="zh-CN" altLang="en-US"/>
        </a:p>
      </dgm:t>
    </dgm:pt>
    <dgm:pt modelId="{8F6672FC-B9DC-4FF6-BC84-915115988B13}">
      <dgm:prSet/>
      <dgm:spPr/>
      <dgm:t>
        <a:bodyPr/>
        <a:lstStyle/>
        <a:p>
          <a:r>
            <a:rPr lang="en-US"/>
            <a:t>String str=“Hello”;</a:t>
          </a:r>
          <a:endParaRPr lang="zh-CN"/>
        </a:p>
      </dgm:t>
    </dgm:pt>
    <dgm:pt modelId="{9FA23F63-483C-4097-86DD-DEC94018F2A8}" type="parTrans" cxnId="{A7F85A4B-9F52-4F6F-91B3-85C51D98BEDC}">
      <dgm:prSet/>
      <dgm:spPr/>
      <dgm:t>
        <a:bodyPr/>
        <a:lstStyle/>
        <a:p>
          <a:endParaRPr lang="zh-CN" altLang="en-US"/>
        </a:p>
      </dgm:t>
    </dgm:pt>
    <dgm:pt modelId="{E00C0440-0AC9-4C55-98EF-A35D638BF229}" type="sibTrans" cxnId="{A7F85A4B-9F52-4F6F-91B3-85C51D98BEDC}">
      <dgm:prSet/>
      <dgm:spPr/>
      <dgm:t>
        <a:bodyPr/>
        <a:lstStyle/>
        <a:p>
          <a:endParaRPr lang="zh-CN" altLang="en-US"/>
        </a:p>
      </dgm:t>
    </dgm:pt>
    <dgm:pt modelId="{DB8183D4-2C52-47DE-A0DD-AC44F032DF92}" type="pres">
      <dgm:prSet presAssocID="{B82CB3E0-1096-4DD5-A924-87B5C3A4B223}" presName="linear" presStyleCnt="0">
        <dgm:presLayoutVars>
          <dgm:animLvl val="lvl"/>
          <dgm:resizeHandles val="exact"/>
        </dgm:presLayoutVars>
      </dgm:prSet>
      <dgm:spPr/>
    </dgm:pt>
    <dgm:pt modelId="{930462EB-16C4-4553-A8FF-10C1F3E82BFB}" type="pres">
      <dgm:prSet presAssocID="{FC422723-4868-4C0F-B56F-D6D5DA60C6DE}" presName="parentText" presStyleLbl="node1" presStyleIdx="0" presStyleCnt="3">
        <dgm:presLayoutVars>
          <dgm:chMax val="0"/>
          <dgm:bulletEnabled val="1"/>
        </dgm:presLayoutVars>
      </dgm:prSet>
      <dgm:spPr/>
    </dgm:pt>
    <dgm:pt modelId="{F1522C08-7AF0-42BE-8252-CB8EFCF6A800}" type="pres">
      <dgm:prSet presAssocID="{01EE69EC-1C34-4528-A3E6-503D352673DD}" presName="spacer" presStyleCnt="0"/>
      <dgm:spPr/>
    </dgm:pt>
    <dgm:pt modelId="{413FBBC8-C8D3-4911-9758-A50BA20B4561}" type="pres">
      <dgm:prSet presAssocID="{84F80AF8-F99E-4908-BF9D-240155329627}" presName="parentText" presStyleLbl="node1" presStyleIdx="1" presStyleCnt="3">
        <dgm:presLayoutVars>
          <dgm:chMax val="0"/>
          <dgm:bulletEnabled val="1"/>
        </dgm:presLayoutVars>
      </dgm:prSet>
      <dgm:spPr/>
    </dgm:pt>
    <dgm:pt modelId="{5818BF43-7DB9-42DF-950C-A1A44125B326}" type="pres">
      <dgm:prSet presAssocID="{4125E0BC-43FE-4B4A-BC9A-EBB79350A261}" presName="spacer" presStyleCnt="0"/>
      <dgm:spPr/>
    </dgm:pt>
    <dgm:pt modelId="{B95CA64F-A486-4913-8652-EF5C7275940C}" type="pres">
      <dgm:prSet presAssocID="{A5B50F50-721F-4CE6-AFE9-0560753E9CE2}" presName="parentText" presStyleLbl="node1" presStyleIdx="2" presStyleCnt="3">
        <dgm:presLayoutVars>
          <dgm:chMax val="0"/>
          <dgm:bulletEnabled val="1"/>
        </dgm:presLayoutVars>
      </dgm:prSet>
      <dgm:spPr/>
    </dgm:pt>
    <dgm:pt modelId="{5D27D637-9CFE-42B8-B435-32D7380595AB}" type="pres">
      <dgm:prSet presAssocID="{A5B50F50-721F-4CE6-AFE9-0560753E9CE2}" presName="childText" presStyleLbl="revTx" presStyleIdx="0" presStyleCnt="1">
        <dgm:presLayoutVars>
          <dgm:bulletEnabled val="1"/>
        </dgm:presLayoutVars>
      </dgm:prSet>
      <dgm:spPr/>
    </dgm:pt>
  </dgm:ptLst>
  <dgm:cxnLst>
    <dgm:cxn modelId="{DFCAEF0F-4D2C-43C7-A05C-82065F7AAE91}" srcId="{B82CB3E0-1096-4DD5-A924-87B5C3A4B223}" destId="{A5B50F50-721F-4CE6-AFE9-0560753E9CE2}" srcOrd="2" destOrd="0" parTransId="{51A8D59F-D0A9-4086-B230-EBCA04B927B6}" sibTransId="{A5B25446-4181-4E18-A715-D26F408EAB0F}"/>
    <dgm:cxn modelId="{8D330B1A-9B15-42F7-AA16-B86B574E8A5E}" type="presOf" srcId="{84F80AF8-F99E-4908-BF9D-240155329627}" destId="{413FBBC8-C8D3-4911-9758-A50BA20B4561}" srcOrd="0" destOrd="0" presId="urn:microsoft.com/office/officeart/2005/8/layout/vList2"/>
    <dgm:cxn modelId="{738D872C-9A9A-41E5-9D25-C9971EF967B3}" srcId="{B82CB3E0-1096-4DD5-A924-87B5C3A4B223}" destId="{FC422723-4868-4C0F-B56F-D6D5DA60C6DE}" srcOrd="0" destOrd="0" parTransId="{31C87085-7F5A-4B08-A85F-13566D0566E4}" sibTransId="{01EE69EC-1C34-4528-A3E6-503D352673DD}"/>
    <dgm:cxn modelId="{808B7136-DC9D-40D2-ACC2-6271116FDA30}" type="presOf" srcId="{FC422723-4868-4C0F-B56F-D6D5DA60C6DE}" destId="{930462EB-16C4-4553-A8FF-10C1F3E82BFB}" srcOrd="0" destOrd="0" presId="urn:microsoft.com/office/officeart/2005/8/layout/vList2"/>
    <dgm:cxn modelId="{A7F85A4B-9F52-4F6F-91B3-85C51D98BEDC}" srcId="{A5B50F50-721F-4CE6-AFE9-0560753E9CE2}" destId="{8F6672FC-B9DC-4FF6-BC84-915115988B13}" srcOrd="1" destOrd="0" parTransId="{9FA23F63-483C-4097-86DD-DEC94018F2A8}" sibTransId="{E00C0440-0AC9-4C55-98EF-A35D638BF229}"/>
    <dgm:cxn modelId="{D25D656C-57A4-41D8-B5F0-DFD40946A9FF}" type="presOf" srcId="{A5B50F50-721F-4CE6-AFE9-0560753E9CE2}" destId="{B95CA64F-A486-4913-8652-EF5C7275940C}" srcOrd="0" destOrd="0" presId="urn:microsoft.com/office/officeart/2005/8/layout/vList2"/>
    <dgm:cxn modelId="{FBE44172-B27C-4969-8DC9-DA54D40AB54D}" srcId="{B82CB3E0-1096-4DD5-A924-87B5C3A4B223}" destId="{84F80AF8-F99E-4908-BF9D-240155329627}" srcOrd="1" destOrd="0" parTransId="{70715E6D-9139-41C5-B10F-2AD5F3B21479}" sibTransId="{4125E0BC-43FE-4B4A-BC9A-EBB79350A261}"/>
    <dgm:cxn modelId="{3D056489-FF75-4A4A-9370-935D00F3896A}" type="presOf" srcId="{E611C2AE-F003-405E-BF7A-32C9954EE532}" destId="{5D27D637-9CFE-42B8-B435-32D7380595AB}" srcOrd="0" destOrd="0" presId="urn:microsoft.com/office/officeart/2005/8/layout/vList2"/>
    <dgm:cxn modelId="{3F88B691-95ED-40AB-9DDF-1942506961B5}" type="presOf" srcId="{B82CB3E0-1096-4DD5-A924-87B5C3A4B223}" destId="{DB8183D4-2C52-47DE-A0DD-AC44F032DF92}" srcOrd="0" destOrd="0" presId="urn:microsoft.com/office/officeart/2005/8/layout/vList2"/>
    <dgm:cxn modelId="{36DA52AC-FAD5-4694-9234-121251F7CBEA}" type="presOf" srcId="{8F6672FC-B9DC-4FF6-BC84-915115988B13}" destId="{5D27D637-9CFE-42B8-B435-32D7380595AB}" srcOrd="0" destOrd="1" presId="urn:microsoft.com/office/officeart/2005/8/layout/vList2"/>
    <dgm:cxn modelId="{D4119FE1-0C35-4200-82FB-C886A19423A8}" srcId="{A5B50F50-721F-4CE6-AFE9-0560753E9CE2}" destId="{E611C2AE-F003-405E-BF7A-32C9954EE532}" srcOrd="0" destOrd="0" parTransId="{A92D4466-ED90-4974-A6E3-4D39B26FDAAD}" sibTransId="{25342E29-7E2F-4ABB-A58D-9862C97EBAD0}"/>
    <dgm:cxn modelId="{CF642591-77D4-4BD7-970E-ECDFB2EE47CE}" type="presParOf" srcId="{DB8183D4-2C52-47DE-A0DD-AC44F032DF92}" destId="{930462EB-16C4-4553-A8FF-10C1F3E82BFB}" srcOrd="0" destOrd="0" presId="urn:microsoft.com/office/officeart/2005/8/layout/vList2"/>
    <dgm:cxn modelId="{24ACD1F2-2AB4-4464-94B8-FD6849DDFC1E}" type="presParOf" srcId="{DB8183D4-2C52-47DE-A0DD-AC44F032DF92}" destId="{F1522C08-7AF0-42BE-8252-CB8EFCF6A800}" srcOrd="1" destOrd="0" presId="urn:microsoft.com/office/officeart/2005/8/layout/vList2"/>
    <dgm:cxn modelId="{33544D72-131C-4FFD-BD04-8D6AFE96BD37}" type="presParOf" srcId="{DB8183D4-2C52-47DE-A0DD-AC44F032DF92}" destId="{413FBBC8-C8D3-4911-9758-A50BA20B4561}" srcOrd="2" destOrd="0" presId="urn:microsoft.com/office/officeart/2005/8/layout/vList2"/>
    <dgm:cxn modelId="{EA43585D-A548-4DFA-A368-4109DC2FF478}" type="presParOf" srcId="{DB8183D4-2C52-47DE-A0DD-AC44F032DF92}" destId="{5818BF43-7DB9-42DF-950C-A1A44125B326}" srcOrd="3" destOrd="0" presId="urn:microsoft.com/office/officeart/2005/8/layout/vList2"/>
    <dgm:cxn modelId="{CA2BD888-6270-460E-850D-A8774CB4AFA8}" type="presParOf" srcId="{DB8183D4-2C52-47DE-A0DD-AC44F032DF92}" destId="{B95CA64F-A486-4913-8652-EF5C7275940C}" srcOrd="4" destOrd="0" presId="urn:microsoft.com/office/officeart/2005/8/layout/vList2"/>
    <dgm:cxn modelId="{BB7BC9D0-2846-4D28-8B03-EC9645EFC878}" type="presParOf" srcId="{DB8183D4-2C52-47DE-A0DD-AC44F032DF92}" destId="{5D27D637-9CFE-42B8-B435-32D7380595A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9C36EA7-A767-48EC-9E61-01A16D1B4388}"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zh-CN" altLang="en-US"/>
        </a:p>
      </dgm:t>
    </dgm:pt>
    <dgm:pt modelId="{610C3121-24C8-42CB-8AEC-0281D178A335}">
      <dgm:prSet/>
      <dgm:spPr/>
      <dgm:t>
        <a:bodyPr/>
        <a:lstStyle/>
        <a:p>
          <a:r>
            <a:rPr lang="en-US"/>
            <a:t>Java</a:t>
          </a:r>
          <a:r>
            <a:rPr lang="zh-CN"/>
            <a:t>中的字符串一旦创建，就不能修改了，这个特性称作常量性</a:t>
          </a:r>
        </a:p>
      </dgm:t>
    </dgm:pt>
    <dgm:pt modelId="{1088D034-D541-4902-81B9-DA386AFAEA17}" type="parTrans" cxnId="{D98C7BDF-CF10-417E-9037-4ABF8E175E10}">
      <dgm:prSet/>
      <dgm:spPr/>
      <dgm:t>
        <a:bodyPr/>
        <a:lstStyle/>
        <a:p>
          <a:endParaRPr lang="zh-CN" altLang="en-US"/>
        </a:p>
      </dgm:t>
    </dgm:pt>
    <dgm:pt modelId="{BD3C72E2-229A-4D4E-A974-F69255A60037}" type="sibTrans" cxnId="{D98C7BDF-CF10-417E-9037-4ABF8E175E10}">
      <dgm:prSet/>
      <dgm:spPr/>
      <dgm:t>
        <a:bodyPr/>
        <a:lstStyle/>
        <a:p>
          <a:endParaRPr lang="zh-CN" altLang="en-US"/>
        </a:p>
      </dgm:t>
    </dgm:pt>
    <dgm:pt modelId="{56C22EB1-F9C1-4133-B8AC-1C9A4A342708}">
      <dgm:prSet/>
      <dgm:spPr/>
      <dgm:t>
        <a:bodyPr/>
        <a:lstStyle/>
        <a:p>
          <a:r>
            <a:rPr lang="zh-CN"/>
            <a:t>优点</a:t>
          </a:r>
        </a:p>
      </dgm:t>
    </dgm:pt>
    <dgm:pt modelId="{13F0516A-CF6C-4632-BA4A-E34E95ADFACD}" type="parTrans" cxnId="{E739585D-E4A6-481E-8F8C-EEDACF52D452}">
      <dgm:prSet/>
      <dgm:spPr/>
      <dgm:t>
        <a:bodyPr/>
        <a:lstStyle/>
        <a:p>
          <a:endParaRPr lang="zh-CN" altLang="en-US"/>
        </a:p>
      </dgm:t>
    </dgm:pt>
    <dgm:pt modelId="{B4F2BD89-9A8E-4C44-8525-EFADB703E41F}" type="sibTrans" cxnId="{E739585D-E4A6-481E-8F8C-EEDACF52D452}">
      <dgm:prSet/>
      <dgm:spPr/>
      <dgm:t>
        <a:bodyPr/>
        <a:lstStyle/>
        <a:p>
          <a:endParaRPr lang="zh-CN" altLang="en-US"/>
        </a:p>
      </dgm:t>
    </dgm:pt>
    <dgm:pt modelId="{9D3CB391-73C7-42A2-BCE2-175E545700FF}">
      <dgm:prSet/>
      <dgm:spPr/>
      <dgm:t>
        <a:bodyPr/>
        <a:lstStyle/>
        <a:p>
          <a:r>
            <a:rPr lang="zh-CN"/>
            <a:t>可以共享</a:t>
          </a:r>
        </a:p>
      </dgm:t>
    </dgm:pt>
    <dgm:pt modelId="{4D64AB78-149F-4403-A021-2FE54F8E6C72}" type="parTrans" cxnId="{6557960A-EC4C-446E-81DF-4FFBB8C26320}">
      <dgm:prSet/>
      <dgm:spPr/>
      <dgm:t>
        <a:bodyPr/>
        <a:lstStyle/>
        <a:p>
          <a:endParaRPr lang="zh-CN" altLang="en-US"/>
        </a:p>
      </dgm:t>
    </dgm:pt>
    <dgm:pt modelId="{C3D49045-23C4-4EAC-B41F-E62563384ACF}" type="sibTrans" cxnId="{6557960A-EC4C-446E-81DF-4FFBB8C26320}">
      <dgm:prSet/>
      <dgm:spPr/>
      <dgm:t>
        <a:bodyPr/>
        <a:lstStyle/>
        <a:p>
          <a:endParaRPr lang="zh-CN" altLang="en-US"/>
        </a:p>
      </dgm:t>
    </dgm:pt>
    <dgm:pt modelId="{6FD37429-58DA-481A-BF50-7970D992B66E}">
      <dgm:prSet/>
      <dgm:spPr/>
      <dgm:t>
        <a:bodyPr/>
        <a:lstStyle/>
        <a:p>
          <a:r>
            <a:rPr lang="zh-CN"/>
            <a:t>缺点</a:t>
          </a:r>
        </a:p>
      </dgm:t>
    </dgm:pt>
    <dgm:pt modelId="{547607E0-6D54-4456-A838-B58A57E672C0}" type="parTrans" cxnId="{66A89586-5187-4533-8037-01382E19F748}">
      <dgm:prSet/>
      <dgm:spPr/>
      <dgm:t>
        <a:bodyPr/>
        <a:lstStyle/>
        <a:p>
          <a:endParaRPr lang="zh-CN" altLang="en-US"/>
        </a:p>
      </dgm:t>
    </dgm:pt>
    <dgm:pt modelId="{E948679A-B0F6-4EE3-AEF2-17A6E11A730F}" type="sibTrans" cxnId="{66A89586-5187-4533-8037-01382E19F748}">
      <dgm:prSet/>
      <dgm:spPr/>
      <dgm:t>
        <a:bodyPr/>
        <a:lstStyle/>
        <a:p>
          <a:endParaRPr lang="zh-CN" altLang="en-US"/>
        </a:p>
      </dgm:t>
    </dgm:pt>
    <dgm:pt modelId="{ECC4A77E-C9C9-44C0-9000-6B65BF22EE61}">
      <dgm:prSet/>
      <dgm:spPr/>
      <dgm:t>
        <a:bodyPr/>
        <a:lstStyle/>
        <a:p>
          <a:r>
            <a:rPr lang="zh-CN"/>
            <a:t>迭代效率低下</a:t>
          </a:r>
        </a:p>
      </dgm:t>
    </dgm:pt>
    <dgm:pt modelId="{1DBD4814-A210-47D9-A1F8-DDE88EAD4466}" type="parTrans" cxnId="{996881DF-60B1-40ED-8B88-C36D7932D18B}">
      <dgm:prSet/>
      <dgm:spPr/>
      <dgm:t>
        <a:bodyPr/>
        <a:lstStyle/>
        <a:p>
          <a:endParaRPr lang="zh-CN" altLang="en-US"/>
        </a:p>
      </dgm:t>
    </dgm:pt>
    <dgm:pt modelId="{B9546183-0485-42A9-8E75-512C0927CAEB}" type="sibTrans" cxnId="{996881DF-60B1-40ED-8B88-C36D7932D18B}">
      <dgm:prSet/>
      <dgm:spPr/>
      <dgm:t>
        <a:bodyPr/>
        <a:lstStyle/>
        <a:p>
          <a:endParaRPr lang="zh-CN" altLang="en-US"/>
        </a:p>
      </dgm:t>
    </dgm:pt>
    <dgm:pt modelId="{1F053DCE-0A6F-4362-9895-6FFBA1BBCE6D}" type="pres">
      <dgm:prSet presAssocID="{39C36EA7-A767-48EC-9E61-01A16D1B4388}" presName="diagram" presStyleCnt="0">
        <dgm:presLayoutVars>
          <dgm:chPref val="1"/>
          <dgm:dir/>
          <dgm:animOne val="branch"/>
          <dgm:animLvl val="lvl"/>
          <dgm:resizeHandles/>
        </dgm:presLayoutVars>
      </dgm:prSet>
      <dgm:spPr/>
    </dgm:pt>
    <dgm:pt modelId="{878A0C03-BBB7-4A18-A31C-4E629C7D3C2E}" type="pres">
      <dgm:prSet presAssocID="{610C3121-24C8-42CB-8AEC-0281D178A335}" presName="root" presStyleCnt="0"/>
      <dgm:spPr/>
    </dgm:pt>
    <dgm:pt modelId="{CE767AF0-2505-4D83-8A62-BD1923E327AC}" type="pres">
      <dgm:prSet presAssocID="{610C3121-24C8-42CB-8AEC-0281D178A335}" presName="rootComposite" presStyleCnt="0"/>
      <dgm:spPr/>
    </dgm:pt>
    <dgm:pt modelId="{A982509B-15CA-4A6F-9D5A-5CBD4FA3381D}" type="pres">
      <dgm:prSet presAssocID="{610C3121-24C8-42CB-8AEC-0281D178A335}" presName="rootText" presStyleLbl="node1" presStyleIdx="0" presStyleCnt="3"/>
      <dgm:spPr/>
    </dgm:pt>
    <dgm:pt modelId="{E4E649D3-D792-4594-B24C-158171C03505}" type="pres">
      <dgm:prSet presAssocID="{610C3121-24C8-42CB-8AEC-0281D178A335}" presName="rootConnector" presStyleLbl="node1" presStyleIdx="0" presStyleCnt="3"/>
      <dgm:spPr/>
    </dgm:pt>
    <dgm:pt modelId="{A6797161-5520-44DD-9CC0-775C5329CE12}" type="pres">
      <dgm:prSet presAssocID="{610C3121-24C8-42CB-8AEC-0281D178A335}" presName="childShape" presStyleCnt="0"/>
      <dgm:spPr/>
    </dgm:pt>
    <dgm:pt modelId="{D16DE81E-C9CB-468C-B32C-81DC76444D08}" type="pres">
      <dgm:prSet presAssocID="{56C22EB1-F9C1-4133-B8AC-1C9A4A342708}" presName="root" presStyleCnt="0"/>
      <dgm:spPr/>
    </dgm:pt>
    <dgm:pt modelId="{B5C8A9F2-A622-43CC-B41D-0B9BA235118F}" type="pres">
      <dgm:prSet presAssocID="{56C22EB1-F9C1-4133-B8AC-1C9A4A342708}" presName="rootComposite" presStyleCnt="0"/>
      <dgm:spPr/>
    </dgm:pt>
    <dgm:pt modelId="{0D3791A1-8D6E-4534-B555-4D0335E4FD85}" type="pres">
      <dgm:prSet presAssocID="{56C22EB1-F9C1-4133-B8AC-1C9A4A342708}" presName="rootText" presStyleLbl="node1" presStyleIdx="1" presStyleCnt="3"/>
      <dgm:spPr/>
    </dgm:pt>
    <dgm:pt modelId="{79E729DC-BF5E-4E24-A97D-EC5AFA98ED02}" type="pres">
      <dgm:prSet presAssocID="{56C22EB1-F9C1-4133-B8AC-1C9A4A342708}" presName="rootConnector" presStyleLbl="node1" presStyleIdx="1" presStyleCnt="3"/>
      <dgm:spPr/>
    </dgm:pt>
    <dgm:pt modelId="{A4DC7902-FF02-4E6A-ADB7-DB439F73DA8C}" type="pres">
      <dgm:prSet presAssocID="{56C22EB1-F9C1-4133-B8AC-1C9A4A342708}" presName="childShape" presStyleCnt="0"/>
      <dgm:spPr/>
    </dgm:pt>
    <dgm:pt modelId="{CBA895B9-FB9A-489D-B3A2-52A3491AE6F3}" type="pres">
      <dgm:prSet presAssocID="{4D64AB78-149F-4403-A021-2FE54F8E6C72}" presName="Name13" presStyleLbl="parChTrans1D2" presStyleIdx="0" presStyleCnt="2"/>
      <dgm:spPr/>
    </dgm:pt>
    <dgm:pt modelId="{BE52B8D5-DFE0-483B-A4FB-51858DE2E921}" type="pres">
      <dgm:prSet presAssocID="{9D3CB391-73C7-42A2-BCE2-175E545700FF}" presName="childText" presStyleLbl="bgAcc1" presStyleIdx="0" presStyleCnt="2">
        <dgm:presLayoutVars>
          <dgm:bulletEnabled val="1"/>
        </dgm:presLayoutVars>
      </dgm:prSet>
      <dgm:spPr/>
    </dgm:pt>
    <dgm:pt modelId="{20EFF308-0249-47BC-8B3E-8FFD3E769804}" type="pres">
      <dgm:prSet presAssocID="{6FD37429-58DA-481A-BF50-7970D992B66E}" presName="root" presStyleCnt="0"/>
      <dgm:spPr/>
    </dgm:pt>
    <dgm:pt modelId="{95ACF460-E1E7-473E-A564-11E2CA459445}" type="pres">
      <dgm:prSet presAssocID="{6FD37429-58DA-481A-BF50-7970D992B66E}" presName="rootComposite" presStyleCnt="0"/>
      <dgm:spPr/>
    </dgm:pt>
    <dgm:pt modelId="{1CECFB78-890F-45A8-A9E1-100BFDC4F93A}" type="pres">
      <dgm:prSet presAssocID="{6FD37429-58DA-481A-BF50-7970D992B66E}" presName="rootText" presStyleLbl="node1" presStyleIdx="2" presStyleCnt="3"/>
      <dgm:spPr/>
    </dgm:pt>
    <dgm:pt modelId="{BEAADEC7-FAD9-4688-9351-94F651730E6A}" type="pres">
      <dgm:prSet presAssocID="{6FD37429-58DA-481A-BF50-7970D992B66E}" presName="rootConnector" presStyleLbl="node1" presStyleIdx="2" presStyleCnt="3"/>
      <dgm:spPr/>
    </dgm:pt>
    <dgm:pt modelId="{2708BEF6-703C-40E9-9F82-F7BEFB56D620}" type="pres">
      <dgm:prSet presAssocID="{6FD37429-58DA-481A-BF50-7970D992B66E}" presName="childShape" presStyleCnt="0"/>
      <dgm:spPr/>
    </dgm:pt>
    <dgm:pt modelId="{7C94D4B7-C171-49A0-AC1C-663524D80F2C}" type="pres">
      <dgm:prSet presAssocID="{1DBD4814-A210-47D9-A1F8-DDE88EAD4466}" presName="Name13" presStyleLbl="parChTrans1D2" presStyleIdx="1" presStyleCnt="2"/>
      <dgm:spPr/>
    </dgm:pt>
    <dgm:pt modelId="{4064BCBC-B63B-47C5-85EC-21380D0AF2D2}" type="pres">
      <dgm:prSet presAssocID="{ECC4A77E-C9C9-44C0-9000-6B65BF22EE61}" presName="childText" presStyleLbl="bgAcc1" presStyleIdx="1" presStyleCnt="2">
        <dgm:presLayoutVars>
          <dgm:bulletEnabled val="1"/>
        </dgm:presLayoutVars>
      </dgm:prSet>
      <dgm:spPr/>
    </dgm:pt>
  </dgm:ptLst>
  <dgm:cxnLst>
    <dgm:cxn modelId="{6557960A-EC4C-446E-81DF-4FFBB8C26320}" srcId="{56C22EB1-F9C1-4133-B8AC-1C9A4A342708}" destId="{9D3CB391-73C7-42A2-BCE2-175E545700FF}" srcOrd="0" destOrd="0" parTransId="{4D64AB78-149F-4403-A021-2FE54F8E6C72}" sibTransId="{C3D49045-23C4-4EAC-B41F-E62563384ACF}"/>
    <dgm:cxn modelId="{D24CB616-1B1B-4D50-B1A2-B52864EF9A4E}" type="presOf" srcId="{39C36EA7-A767-48EC-9E61-01A16D1B4388}" destId="{1F053DCE-0A6F-4362-9895-6FFBA1BBCE6D}" srcOrd="0" destOrd="0" presId="urn:microsoft.com/office/officeart/2005/8/layout/hierarchy3"/>
    <dgm:cxn modelId="{A21AE125-FC42-4583-A664-5C4A23412EA3}" type="presOf" srcId="{1DBD4814-A210-47D9-A1F8-DDE88EAD4466}" destId="{7C94D4B7-C171-49A0-AC1C-663524D80F2C}" srcOrd="0" destOrd="0" presId="urn:microsoft.com/office/officeart/2005/8/layout/hierarchy3"/>
    <dgm:cxn modelId="{9285FE28-DE47-4625-A4D0-B22E1484C89C}" type="presOf" srcId="{610C3121-24C8-42CB-8AEC-0281D178A335}" destId="{E4E649D3-D792-4594-B24C-158171C03505}" srcOrd="1" destOrd="0" presId="urn:microsoft.com/office/officeart/2005/8/layout/hierarchy3"/>
    <dgm:cxn modelId="{78531A37-8B90-45CF-8111-8ACA3CE8E468}" type="presOf" srcId="{56C22EB1-F9C1-4133-B8AC-1C9A4A342708}" destId="{79E729DC-BF5E-4E24-A97D-EC5AFA98ED02}" srcOrd="1" destOrd="0" presId="urn:microsoft.com/office/officeart/2005/8/layout/hierarchy3"/>
    <dgm:cxn modelId="{E739585D-E4A6-481E-8F8C-EEDACF52D452}" srcId="{39C36EA7-A767-48EC-9E61-01A16D1B4388}" destId="{56C22EB1-F9C1-4133-B8AC-1C9A4A342708}" srcOrd="1" destOrd="0" parTransId="{13F0516A-CF6C-4632-BA4A-E34E95ADFACD}" sibTransId="{B4F2BD89-9A8E-4C44-8525-EFADB703E41F}"/>
    <dgm:cxn modelId="{20CE3970-2E61-4D0B-8657-3E24E7694F1A}" type="presOf" srcId="{9D3CB391-73C7-42A2-BCE2-175E545700FF}" destId="{BE52B8D5-DFE0-483B-A4FB-51858DE2E921}" srcOrd="0" destOrd="0" presId="urn:microsoft.com/office/officeart/2005/8/layout/hierarchy3"/>
    <dgm:cxn modelId="{66A89586-5187-4533-8037-01382E19F748}" srcId="{39C36EA7-A767-48EC-9E61-01A16D1B4388}" destId="{6FD37429-58DA-481A-BF50-7970D992B66E}" srcOrd="2" destOrd="0" parTransId="{547607E0-6D54-4456-A838-B58A57E672C0}" sibTransId="{E948679A-B0F6-4EE3-AEF2-17A6E11A730F}"/>
    <dgm:cxn modelId="{E3E4C29B-7726-498C-AB02-ACFCBA847290}" type="presOf" srcId="{610C3121-24C8-42CB-8AEC-0281D178A335}" destId="{A982509B-15CA-4A6F-9D5A-5CBD4FA3381D}" srcOrd="0" destOrd="0" presId="urn:microsoft.com/office/officeart/2005/8/layout/hierarchy3"/>
    <dgm:cxn modelId="{3FD962A7-D196-45DD-8315-A5862F5F314C}" type="presOf" srcId="{4D64AB78-149F-4403-A021-2FE54F8E6C72}" destId="{CBA895B9-FB9A-489D-B3A2-52A3491AE6F3}" srcOrd="0" destOrd="0" presId="urn:microsoft.com/office/officeart/2005/8/layout/hierarchy3"/>
    <dgm:cxn modelId="{34DA9AAD-727B-4A5A-B7F4-5E722BAC5DCD}" type="presOf" srcId="{6FD37429-58DA-481A-BF50-7970D992B66E}" destId="{BEAADEC7-FAD9-4688-9351-94F651730E6A}" srcOrd="1" destOrd="0" presId="urn:microsoft.com/office/officeart/2005/8/layout/hierarchy3"/>
    <dgm:cxn modelId="{18FF2CAE-C824-4996-8258-0EA39B946827}" type="presOf" srcId="{6FD37429-58DA-481A-BF50-7970D992B66E}" destId="{1CECFB78-890F-45A8-A9E1-100BFDC4F93A}" srcOrd="0" destOrd="0" presId="urn:microsoft.com/office/officeart/2005/8/layout/hierarchy3"/>
    <dgm:cxn modelId="{D98C7BDF-CF10-417E-9037-4ABF8E175E10}" srcId="{39C36EA7-A767-48EC-9E61-01A16D1B4388}" destId="{610C3121-24C8-42CB-8AEC-0281D178A335}" srcOrd="0" destOrd="0" parTransId="{1088D034-D541-4902-81B9-DA386AFAEA17}" sibTransId="{BD3C72E2-229A-4D4E-A974-F69255A60037}"/>
    <dgm:cxn modelId="{996881DF-60B1-40ED-8B88-C36D7932D18B}" srcId="{6FD37429-58DA-481A-BF50-7970D992B66E}" destId="{ECC4A77E-C9C9-44C0-9000-6B65BF22EE61}" srcOrd="0" destOrd="0" parTransId="{1DBD4814-A210-47D9-A1F8-DDE88EAD4466}" sibTransId="{B9546183-0485-42A9-8E75-512C0927CAEB}"/>
    <dgm:cxn modelId="{C26035F5-C4B4-4584-A43B-514AF05C5DB6}" type="presOf" srcId="{56C22EB1-F9C1-4133-B8AC-1C9A4A342708}" destId="{0D3791A1-8D6E-4534-B555-4D0335E4FD85}" srcOrd="0" destOrd="0" presId="urn:microsoft.com/office/officeart/2005/8/layout/hierarchy3"/>
    <dgm:cxn modelId="{5BD63DF9-E892-48DA-BAC6-765B6C8ACE2D}" type="presOf" srcId="{ECC4A77E-C9C9-44C0-9000-6B65BF22EE61}" destId="{4064BCBC-B63B-47C5-85EC-21380D0AF2D2}" srcOrd="0" destOrd="0" presId="urn:microsoft.com/office/officeart/2005/8/layout/hierarchy3"/>
    <dgm:cxn modelId="{FE79BB2C-44A8-4FBF-B582-40F9F334C74E}" type="presParOf" srcId="{1F053DCE-0A6F-4362-9895-6FFBA1BBCE6D}" destId="{878A0C03-BBB7-4A18-A31C-4E629C7D3C2E}" srcOrd="0" destOrd="0" presId="urn:microsoft.com/office/officeart/2005/8/layout/hierarchy3"/>
    <dgm:cxn modelId="{DC38A9A8-422B-40DB-8734-00090037670A}" type="presParOf" srcId="{878A0C03-BBB7-4A18-A31C-4E629C7D3C2E}" destId="{CE767AF0-2505-4D83-8A62-BD1923E327AC}" srcOrd="0" destOrd="0" presId="urn:microsoft.com/office/officeart/2005/8/layout/hierarchy3"/>
    <dgm:cxn modelId="{2EAF3F0D-1110-4375-9411-95A1742115CA}" type="presParOf" srcId="{CE767AF0-2505-4D83-8A62-BD1923E327AC}" destId="{A982509B-15CA-4A6F-9D5A-5CBD4FA3381D}" srcOrd="0" destOrd="0" presId="urn:microsoft.com/office/officeart/2005/8/layout/hierarchy3"/>
    <dgm:cxn modelId="{8CDE96DA-7B84-4778-ACDE-12A579256266}" type="presParOf" srcId="{CE767AF0-2505-4D83-8A62-BD1923E327AC}" destId="{E4E649D3-D792-4594-B24C-158171C03505}" srcOrd="1" destOrd="0" presId="urn:microsoft.com/office/officeart/2005/8/layout/hierarchy3"/>
    <dgm:cxn modelId="{1AC7C2D4-D3FD-4FE9-B1B8-5BCC93ABE45F}" type="presParOf" srcId="{878A0C03-BBB7-4A18-A31C-4E629C7D3C2E}" destId="{A6797161-5520-44DD-9CC0-775C5329CE12}" srcOrd="1" destOrd="0" presId="urn:microsoft.com/office/officeart/2005/8/layout/hierarchy3"/>
    <dgm:cxn modelId="{2813D668-719B-49BC-AE2F-16344A8E67ED}" type="presParOf" srcId="{1F053DCE-0A6F-4362-9895-6FFBA1BBCE6D}" destId="{D16DE81E-C9CB-468C-B32C-81DC76444D08}" srcOrd="1" destOrd="0" presId="urn:microsoft.com/office/officeart/2005/8/layout/hierarchy3"/>
    <dgm:cxn modelId="{7EF1CD9A-7B58-46A1-B2EA-9DFD3CB1433A}" type="presParOf" srcId="{D16DE81E-C9CB-468C-B32C-81DC76444D08}" destId="{B5C8A9F2-A622-43CC-B41D-0B9BA235118F}" srcOrd="0" destOrd="0" presId="urn:microsoft.com/office/officeart/2005/8/layout/hierarchy3"/>
    <dgm:cxn modelId="{FA5D9D5E-8F9F-4D86-9247-657794ED773B}" type="presParOf" srcId="{B5C8A9F2-A622-43CC-B41D-0B9BA235118F}" destId="{0D3791A1-8D6E-4534-B555-4D0335E4FD85}" srcOrd="0" destOrd="0" presId="urn:microsoft.com/office/officeart/2005/8/layout/hierarchy3"/>
    <dgm:cxn modelId="{A0A6F714-FDDD-41A9-8E91-83AB7392ECAC}" type="presParOf" srcId="{B5C8A9F2-A622-43CC-B41D-0B9BA235118F}" destId="{79E729DC-BF5E-4E24-A97D-EC5AFA98ED02}" srcOrd="1" destOrd="0" presId="urn:microsoft.com/office/officeart/2005/8/layout/hierarchy3"/>
    <dgm:cxn modelId="{ADE8FFBE-FCD4-4BB0-9E86-774B64912B1B}" type="presParOf" srcId="{D16DE81E-C9CB-468C-B32C-81DC76444D08}" destId="{A4DC7902-FF02-4E6A-ADB7-DB439F73DA8C}" srcOrd="1" destOrd="0" presId="urn:microsoft.com/office/officeart/2005/8/layout/hierarchy3"/>
    <dgm:cxn modelId="{53D2A926-56C0-424E-A236-6FC1E77CE2E1}" type="presParOf" srcId="{A4DC7902-FF02-4E6A-ADB7-DB439F73DA8C}" destId="{CBA895B9-FB9A-489D-B3A2-52A3491AE6F3}" srcOrd="0" destOrd="0" presId="urn:microsoft.com/office/officeart/2005/8/layout/hierarchy3"/>
    <dgm:cxn modelId="{FE671B40-2B33-45C4-892A-E65E41CB58DD}" type="presParOf" srcId="{A4DC7902-FF02-4E6A-ADB7-DB439F73DA8C}" destId="{BE52B8D5-DFE0-483B-A4FB-51858DE2E921}" srcOrd="1" destOrd="0" presId="urn:microsoft.com/office/officeart/2005/8/layout/hierarchy3"/>
    <dgm:cxn modelId="{C73B66D5-8948-47D4-BC91-A10BC0A9B1B8}" type="presParOf" srcId="{1F053DCE-0A6F-4362-9895-6FFBA1BBCE6D}" destId="{20EFF308-0249-47BC-8B3E-8FFD3E769804}" srcOrd="2" destOrd="0" presId="urn:microsoft.com/office/officeart/2005/8/layout/hierarchy3"/>
    <dgm:cxn modelId="{E4603149-28A7-4E10-AB6D-562584C0C2FC}" type="presParOf" srcId="{20EFF308-0249-47BC-8B3E-8FFD3E769804}" destId="{95ACF460-E1E7-473E-A564-11E2CA459445}" srcOrd="0" destOrd="0" presId="urn:microsoft.com/office/officeart/2005/8/layout/hierarchy3"/>
    <dgm:cxn modelId="{4C4F9C5D-EEB7-4A7D-9F63-EC52C3FD06B0}" type="presParOf" srcId="{95ACF460-E1E7-473E-A564-11E2CA459445}" destId="{1CECFB78-890F-45A8-A9E1-100BFDC4F93A}" srcOrd="0" destOrd="0" presId="urn:microsoft.com/office/officeart/2005/8/layout/hierarchy3"/>
    <dgm:cxn modelId="{9797B4E3-F3F2-40CA-9847-E7C88DE7C1DD}" type="presParOf" srcId="{95ACF460-E1E7-473E-A564-11E2CA459445}" destId="{BEAADEC7-FAD9-4688-9351-94F651730E6A}" srcOrd="1" destOrd="0" presId="urn:microsoft.com/office/officeart/2005/8/layout/hierarchy3"/>
    <dgm:cxn modelId="{BF208F21-DAA6-48D6-A152-F5735A73E397}" type="presParOf" srcId="{20EFF308-0249-47BC-8B3E-8FFD3E769804}" destId="{2708BEF6-703C-40E9-9F82-F7BEFB56D620}" srcOrd="1" destOrd="0" presId="urn:microsoft.com/office/officeart/2005/8/layout/hierarchy3"/>
    <dgm:cxn modelId="{286A5994-5B95-4F33-906B-6D6DBA1CDAEA}" type="presParOf" srcId="{2708BEF6-703C-40E9-9F82-F7BEFB56D620}" destId="{7C94D4B7-C171-49A0-AC1C-663524D80F2C}" srcOrd="0" destOrd="0" presId="urn:microsoft.com/office/officeart/2005/8/layout/hierarchy3"/>
    <dgm:cxn modelId="{E7ED519E-0466-45D6-BB2D-83D64FD0BECC}" type="presParOf" srcId="{2708BEF6-703C-40E9-9F82-F7BEFB56D620}" destId="{4064BCBC-B63B-47C5-85EC-21380D0AF2D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7B06C1C-5FEF-41DF-BD39-4DCCDA6D9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E932891-F33F-4958-868C-85576A2D2C2A}">
      <dgm:prSet/>
      <dgm:spPr/>
      <dgm:t>
        <a:bodyPr/>
        <a:lstStyle/>
        <a:p>
          <a:r>
            <a:rPr lang="zh-CN"/>
            <a:t>面向对象的程序设计（</a:t>
          </a:r>
          <a:r>
            <a:rPr lang="en-US"/>
            <a:t>OOP</a:t>
          </a:r>
          <a:r>
            <a:rPr lang="zh-CN"/>
            <a:t>），是当今主流的程序设计方法，取代了</a:t>
          </a:r>
          <a:r>
            <a:rPr lang="en-US"/>
            <a:t>20</a:t>
          </a:r>
          <a:r>
            <a:rPr lang="zh-CN"/>
            <a:t>世纪</a:t>
          </a:r>
          <a:r>
            <a:rPr lang="en-US"/>
            <a:t>70</a:t>
          </a:r>
          <a:r>
            <a:rPr lang="zh-CN"/>
            <a:t>年代的面向过程的程序设计</a:t>
          </a:r>
        </a:p>
      </dgm:t>
    </dgm:pt>
    <dgm:pt modelId="{267CCB5F-47CA-47AA-B959-4D3139EB6A73}" type="parTrans" cxnId="{C0ED52CC-E38F-46C8-918F-66C85096DA7A}">
      <dgm:prSet/>
      <dgm:spPr/>
      <dgm:t>
        <a:bodyPr/>
        <a:lstStyle/>
        <a:p>
          <a:endParaRPr lang="zh-CN" altLang="en-US"/>
        </a:p>
      </dgm:t>
    </dgm:pt>
    <dgm:pt modelId="{44A88CD7-4EDB-48E5-80C8-16644E86FD51}" type="sibTrans" cxnId="{C0ED52CC-E38F-46C8-918F-66C85096DA7A}">
      <dgm:prSet/>
      <dgm:spPr/>
      <dgm:t>
        <a:bodyPr/>
        <a:lstStyle/>
        <a:p>
          <a:endParaRPr lang="zh-CN" altLang="en-US"/>
        </a:p>
      </dgm:t>
    </dgm:pt>
    <dgm:pt modelId="{DEEAF213-E592-4AE2-A096-77221C41C7A4}">
      <dgm:prSet/>
      <dgm:spPr/>
      <dgm:t>
        <a:bodyPr/>
        <a:lstStyle/>
        <a:p>
          <a:r>
            <a:rPr lang="zh-CN"/>
            <a:t>对象</a:t>
          </a:r>
        </a:p>
      </dgm:t>
    </dgm:pt>
    <dgm:pt modelId="{F370F192-9DCB-4B0F-9127-1DDA80E33D8B}" type="parTrans" cxnId="{F5CFB879-2873-463B-8B4A-CC9CA96EB8CF}">
      <dgm:prSet/>
      <dgm:spPr/>
      <dgm:t>
        <a:bodyPr/>
        <a:lstStyle/>
        <a:p>
          <a:endParaRPr lang="zh-CN" altLang="en-US"/>
        </a:p>
      </dgm:t>
    </dgm:pt>
    <dgm:pt modelId="{776222C6-E3D6-4EDC-8677-0A84795D5206}" type="sibTrans" cxnId="{F5CFB879-2873-463B-8B4A-CC9CA96EB8CF}">
      <dgm:prSet/>
      <dgm:spPr/>
      <dgm:t>
        <a:bodyPr/>
        <a:lstStyle/>
        <a:p>
          <a:endParaRPr lang="zh-CN" altLang="en-US"/>
        </a:p>
      </dgm:t>
    </dgm:pt>
    <dgm:pt modelId="{36BD282E-754F-4F02-B26B-B01F34AF5AE9}">
      <dgm:prSet/>
      <dgm:spPr/>
      <dgm:t>
        <a:bodyPr/>
        <a:lstStyle/>
        <a:p>
          <a:r>
            <a:rPr lang="zh-CN" dirty="0"/>
            <a:t>对象有广义和狭义的理解方式。广义指我们研究的问题域中存在的现实事物，狭义指问题域中的事物的计算机表示</a:t>
          </a:r>
        </a:p>
      </dgm:t>
    </dgm:pt>
    <dgm:pt modelId="{25F31851-68AB-466F-BD03-4F537A1E2AC7}" type="parTrans" cxnId="{649812AC-05D8-4879-8861-E09EA77D45F9}">
      <dgm:prSet/>
      <dgm:spPr/>
      <dgm:t>
        <a:bodyPr/>
        <a:lstStyle/>
        <a:p>
          <a:endParaRPr lang="zh-CN" altLang="en-US"/>
        </a:p>
      </dgm:t>
    </dgm:pt>
    <dgm:pt modelId="{D0646BE1-EBBC-42A9-A56B-337008914F66}" type="sibTrans" cxnId="{649812AC-05D8-4879-8861-E09EA77D45F9}">
      <dgm:prSet/>
      <dgm:spPr/>
      <dgm:t>
        <a:bodyPr/>
        <a:lstStyle/>
        <a:p>
          <a:endParaRPr lang="zh-CN" altLang="en-US"/>
        </a:p>
      </dgm:t>
    </dgm:pt>
    <dgm:pt modelId="{C71D11A7-887F-437E-8389-9443A822C002}">
      <dgm:prSet/>
      <dgm:spPr/>
      <dgm:t>
        <a:bodyPr/>
        <a:lstStyle/>
        <a:p>
          <a:r>
            <a:rPr lang="zh-CN"/>
            <a:t>类</a:t>
          </a:r>
        </a:p>
      </dgm:t>
    </dgm:pt>
    <dgm:pt modelId="{25EDD4ED-6BEA-4B77-9438-B89635B6E42B}" type="parTrans" cxnId="{E462408C-A506-4F29-BA24-47F3B8D9F79F}">
      <dgm:prSet/>
      <dgm:spPr/>
      <dgm:t>
        <a:bodyPr/>
        <a:lstStyle/>
        <a:p>
          <a:endParaRPr lang="zh-CN" altLang="en-US"/>
        </a:p>
      </dgm:t>
    </dgm:pt>
    <dgm:pt modelId="{21F86843-B121-4D5D-8ADA-DB295B24900B}" type="sibTrans" cxnId="{E462408C-A506-4F29-BA24-47F3B8D9F79F}">
      <dgm:prSet/>
      <dgm:spPr/>
      <dgm:t>
        <a:bodyPr/>
        <a:lstStyle/>
        <a:p>
          <a:endParaRPr lang="zh-CN" altLang="en-US"/>
        </a:p>
      </dgm:t>
    </dgm:pt>
    <dgm:pt modelId="{100A974C-70AD-4240-A821-515CBB971DFA}">
      <dgm:prSet/>
      <dgm:spPr/>
      <dgm:t>
        <a:bodyPr/>
        <a:lstStyle/>
        <a:p>
          <a:r>
            <a:rPr lang="zh-CN" dirty="0"/>
            <a:t>类是创建对象的模板（或者蓝图）</a:t>
          </a:r>
        </a:p>
      </dgm:t>
    </dgm:pt>
    <dgm:pt modelId="{6231541F-CB32-4A2E-A0F4-60B62EBC2B6F}" type="parTrans" cxnId="{2DF3FA61-75AB-4990-9F4D-9EB57F9429B1}">
      <dgm:prSet/>
      <dgm:spPr/>
      <dgm:t>
        <a:bodyPr/>
        <a:lstStyle/>
        <a:p>
          <a:endParaRPr lang="zh-CN" altLang="en-US"/>
        </a:p>
      </dgm:t>
    </dgm:pt>
    <dgm:pt modelId="{59C29959-E2F4-442A-A9FE-16FCE490F348}" type="sibTrans" cxnId="{2DF3FA61-75AB-4990-9F4D-9EB57F9429B1}">
      <dgm:prSet/>
      <dgm:spPr/>
      <dgm:t>
        <a:bodyPr/>
        <a:lstStyle/>
        <a:p>
          <a:endParaRPr lang="zh-CN" altLang="en-US"/>
        </a:p>
      </dgm:t>
    </dgm:pt>
    <dgm:pt modelId="{B293FFC4-2B06-41C0-A895-95D303909A57}">
      <dgm:prSet/>
      <dgm:spPr/>
      <dgm:t>
        <a:bodyPr/>
        <a:lstStyle/>
        <a:p>
          <a:r>
            <a:rPr lang="zh-CN" altLang="en-US" dirty="0"/>
            <a:t>对象有三个特性：行为、状态、标识</a:t>
          </a:r>
          <a:endParaRPr lang="zh-CN" dirty="0"/>
        </a:p>
      </dgm:t>
    </dgm:pt>
    <dgm:pt modelId="{70191F05-46FC-49AB-B2C9-2B455BD0584E}" type="parTrans" cxnId="{3999B3FA-CC54-4A79-9547-B57F5A096B4A}">
      <dgm:prSet/>
      <dgm:spPr/>
      <dgm:t>
        <a:bodyPr/>
        <a:lstStyle/>
        <a:p>
          <a:endParaRPr lang="zh-CN" altLang="en-US"/>
        </a:p>
      </dgm:t>
    </dgm:pt>
    <dgm:pt modelId="{46E5307E-11BB-419F-9168-6F9F46F01B79}" type="sibTrans" cxnId="{3999B3FA-CC54-4A79-9547-B57F5A096B4A}">
      <dgm:prSet/>
      <dgm:spPr/>
      <dgm:t>
        <a:bodyPr/>
        <a:lstStyle/>
        <a:p>
          <a:endParaRPr lang="zh-CN" altLang="en-US"/>
        </a:p>
      </dgm:t>
    </dgm:pt>
    <dgm:pt modelId="{DE405BFC-E473-40CC-A687-A9B47AB18382}" type="pres">
      <dgm:prSet presAssocID="{D7B06C1C-5FEF-41DF-BD39-4DCCDA6D9A16}" presName="linear" presStyleCnt="0">
        <dgm:presLayoutVars>
          <dgm:animLvl val="lvl"/>
          <dgm:resizeHandles val="exact"/>
        </dgm:presLayoutVars>
      </dgm:prSet>
      <dgm:spPr/>
    </dgm:pt>
    <dgm:pt modelId="{8DB8FF4B-1AC8-4BEB-B9A7-704906CF988A}" type="pres">
      <dgm:prSet presAssocID="{7E932891-F33F-4958-868C-85576A2D2C2A}" presName="parentText" presStyleLbl="node1" presStyleIdx="0" presStyleCnt="3">
        <dgm:presLayoutVars>
          <dgm:chMax val="0"/>
          <dgm:bulletEnabled val="1"/>
        </dgm:presLayoutVars>
      </dgm:prSet>
      <dgm:spPr/>
    </dgm:pt>
    <dgm:pt modelId="{C03861F8-31AA-48C5-9433-63372774B08A}" type="pres">
      <dgm:prSet presAssocID="{44A88CD7-4EDB-48E5-80C8-16644E86FD51}" presName="spacer" presStyleCnt="0"/>
      <dgm:spPr/>
    </dgm:pt>
    <dgm:pt modelId="{E7E5A141-5D2D-466F-995C-877DE6DC6759}" type="pres">
      <dgm:prSet presAssocID="{DEEAF213-E592-4AE2-A096-77221C41C7A4}" presName="parentText" presStyleLbl="node1" presStyleIdx="1" presStyleCnt="3">
        <dgm:presLayoutVars>
          <dgm:chMax val="0"/>
          <dgm:bulletEnabled val="1"/>
        </dgm:presLayoutVars>
      </dgm:prSet>
      <dgm:spPr/>
    </dgm:pt>
    <dgm:pt modelId="{CE166DAA-BA0A-4FB2-AC77-49338D9012CE}" type="pres">
      <dgm:prSet presAssocID="{DEEAF213-E592-4AE2-A096-77221C41C7A4}" presName="childText" presStyleLbl="revTx" presStyleIdx="0" presStyleCnt="2">
        <dgm:presLayoutVars>
          <dgm:bulletEnabled val="1"/>
        </dgm:presLayoutVars>
      </dgm:prSet>
      <dgm:spPr/>
    </dgm:pt>
    <dgm:pt modelId="{9570FBEE-524B-40BD-8A7E-FE5BD9A01BED}" type="pres">
      <dgm:prSet presAssocID="{C71D11A7-887F-437E-8389-9443A822C002}" presName="parentText" presStyleLbl="node1" presStyleIdx="2" presStyleCnt="3">
        <dgm:presLayoutVars>
          <dgm:chMax val="0"/>
          <dgm:bulletEnabled val="1"/>
        </dgm:presLayoutVars>
      </dgm:prSet>
      <dgm:spPr/>
    </dgm:pt>
    <dgm:pt modelId="{E5BA3F04-E83A-4C5A-A087-D1C79FAA6E55}" type="pres">
      <dgm:prSet presAssocID="{C71D11A7-887F-437E-8389-9443A822C002}" presName="childText" presStyleLbl="revTx" presStyleIdx="1" presStyleCnt="2">
        <dgm:presLayoutVars>
          <dgm:bulletEnabled val="1"/>
        </dgm:presLayoutVars>
      </dgm:prSet>
      <dgm:spPr/>
    </dgm:pt>
  </dgm:ptLst>
  <dgm:cxnLst>
    <dgm:cxn modelId="{09C2E509-1BFF-4DE0-9A31-53D486E86F0B}" type="presOf" srcId="{B293FFC4-2B06-41C0-A895-95D303909A57}" destId="{CE166DAA-BA0A-4FB2-AC77-49338D9012CE}" srcOrd="0" destOrd="1" presId="urn:microsoft.com/office/officeart/2005/8/layout/vList2"/>
    <dgm:cxn modelId="{39C77B14-0504-4E97-9107-EAAE1195C93F}" type="presOf" srcId="{36BD282E-754F-4F02-B26B-B01F34AF5AE9}" destId="{CE166DAA-BA0A-4FB2-AC77-49338D9012CE}" srcOrd="0" destOrd="0" presId="urn:microsoft.com/office/officeart/2005/8/layout/vList2"/>
    <dgm:cxn modelId="{2DF3FA61-75AB-4990-9F4D-9EB57F9429B1}" srcId="{C71D11A7-887F-437E-8389-9443A822C002}" destId="{100A974C-70AD-4240-A821-515CBB971DFA}" srcOrd="0" destOrd="0" parTransId="{6231541F-CB32-4A2E-A0F4-60B62EBC2B6F}" sibTransId="{59C29959-E2F4-442A-A9FE-16FCE490F348}"/>
    <dgm:cxn modelId="{AE024669-9430-444C-8B14-E4C8CCB0461E}" type="presOf" srcId="{D7B06C1C-5FEF-41DF-BD39-4DCCDA6D9A16}" destId="{DE405BFC-E473-40CC-A687-A9B47AB18382}" srcOrd="0" destOrd="0" presId="urn:microsoft.com/office/officeart/2005/8/layout/vList2"/>
    <dgm:cxn modelId="{976C2573-D88B-471D-876A-03FF50D68BD7}" type="presOf" srcId="{7E932891-F33F-4958-868C-85576A2D2C2A}" destId="{8DB8FF4B-1AC8-4BEB-B9A7-704906CF988A}" srcOrd="0" destOrd="0" presId="urn:microsoft.com/office/officeart/2005/8/layout/vList2"/>
    <dgm:cxn modelId="{F5CFB879-2873-463B-8B4A-CC9CA96EB8CF}" srcId="{D7B06C1C-5FEF-41DF-BD39-4DCCDA6D9A16}" destId="{DEEAF213-E592-4AE2-A096-77221C41C7A4}" srcOrd="1" destOrd="0" parTransId="{F370F192-9DCB-4B0F-9127-1DDA80E33D8B}" sibTransId="{776222C6-E3D6-4EDC-8677-0A84795D5206}"/>
    <dgm:cxn modelId="{6BDC8A89-B1AD-4A96-8DA8-A08DE1D231A3}" type="presOf" srcId="{100A974C-70AD-4240-A821-515CBB971DFA}" destId="{E5BA3F04-E83A-4C5A-A087-D1C79FAA6E55}" srcOrd="0" destOrd="0" presId="urn:microsoft.com/office/officeart/2005/8/layout/vList2"/>
    <dgm:cxn modelId="{E462408C-A506-4F29-BA24-47F3B8D9F79F}" srcId="{D7B06C1C-5FEF-41DF-BD39-4DCCDA6D9A16}" destId="{C71D11A7-887F-437E-8389-9443A822C002}" srcOrd="2" destOrd="0" parTransId="{25EDD4ED-6BEA-4B77-9438-B89635B6E42B}" sibTransId="{21F86843-B121-4D5D-8ADA-DB295B24900B}"/>
    <dgm:cxn modelId="{C590969C-25D3-4B66-80FE-D9C399168F2F}" type="presOf" srcId="{C71D11A7-887F-437E-8389-9443A822C002}" destId="{9570FBEE-524B-40BD-8A7E-FE5BD9A01BED}" srcOrd="0" destOrd="0" presId="urn:microsoft.com/office/officeart/2005/8/layout/vList2"/>
    <dgm:cxn modelId="{649812AC-05D8-4879-8861-E09EA77D45F9}" srcId="{DEEAF213-E592-4AE2-A096-77221C41C7A4}" destId="{36BD282E-754F-4F02-B26B-B01F34AF5AE9}" srcOrd="0" destOrd="0" parTransId="{25F31851-68AB-466F-BD03-4F537A1E2AC7}" sibTransId="{D0646BE1-EBBC-42A9-A56B-337008914F66}"/>
    <dgm:cxn modelId="{C0ED52CC-E38F-46C8-918F-66C85096DA7A}" srcId="{D7B06C1C-5FEF-41DF-BD39-4DCCDA6D9A16}" destId="{7E932891-F33F-4958-868C-85576A2D2C2A}" srcOrd="0" destOrd="0" parTransId="{267CCB5F-47CA-47AA-B959-4D3139EB6A73}" sibTransId="{44A88CD7-4EDB-48E5-80C8-16644E86FD51}"/>
    <dgm:cxn modelId="{56A554E6-FCF2-4BA7-9687-5E8BD830648C}" type="presOf" srcId="{DEEAF213-E592-4AE2-A096-77221C41C7A4}" destId="{E7E5A141-5D2D-466F-995C-877DE6DC6759}" srcOrd="0" destOrd="0" presId="urn:microsoft.com/office/officeart/2005/8/layout/vList2"/>
    <dgm:cxn modelId="{3999B3FA-CC54-4A79-9547-B57F5A096B4A}" srcId="{DEEAF213-E592-4AE2-A096-77221C41C7A4}" destId="{B293FFC4-2B06-41C0-A895-95D303909A57}" srcOrd="1" destOrd="0" parTransId="{70191F05-46FC-49AB-B2C9-2B455BD0584E}" sibTransId="{46E5307E-11BB-419F-9168-6F9F46F01B79}"/>
    <dgm:cxn modelId="{C81553EA-7FA4-4EC3-A092-02CFAD0E1CE5}" type="presParOf" srcId="{DE405BFC-E473-40CC-A687-A9B47AB18382}" destId="{8DB8FF4B-1AC8-4BEB-B9A7-704906CF988A}" srcOrd="0" destOrd="0" presId="urn:microsoft.com/office/officeart/2005/8/layout/vList2"/>
    <dgm:cxn modelId="{5F6E6787-75EB-4114-A998-123BB4F83D84}" type="presParOf" srcId="{DE405BFC-E473-40CC-A687-A9B47AB18382}" destId="{C03861F8-31AA-48C5-9433-63372774B08A}" srcOrd="1" destOrd="0" presId="urn:microsoft.com/office/officeart/2005/8/layout/vList2"/>
    <dgm:cxn modelId="{391B9764-B7C3-4D4C-9E4B-BDEF81E10BEF}" type="presParOf" srcId="{DE405BFC-E473-40CC-A687-A9B47AB18382}" destId="{E7E5A141-5D2D-466F-995C-877DE6DC6759}" srcOrd="2" destOrd="0" presId="urn:microsoft.com/office/officeart/2005/8/layout/vList2"/>
    <dgm:cxn modelId="{4E15972C-77FE-4B9D-B1E9-7EAEF6B6121D}" type="presParOf" srcId="{DE405BFC-E473-40CC-A687-A9B47AB18382}" destId="{CE166DAA-BA0A-4FB2-AC77-49338D9012CE}" srcOrd="3" destOrd="0" presId="urn:microsoft.com/office/officeart/2005/8/layout/vList2"/>
    <dgm:cxn modelId="{597C2470-0909-44B4-BA42-A7A52CFB87A4}" type="presParOf" srcId="{DE405BFC-E473-40CC-A687-A9B47AB18382}" destId="{9570FBEE-524B-40BD-8A7E-FE5BD9A01BED}" srcOrd="4" destOrd="0" presId="urn:microsoft.com/office/officeart/2005/8/layout/vList2"/>
    <dgm:cxn modelId="{E312E0FD-4270-4C60-9166-A4D235F630E9}" type="presParOf" srcId="{DE405BFC-E473-40CC-A687-A9B47AB18382}" destId="{E5BA3F04-E83A-4C5A-A087-D1C79FAA6E5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EBAB34A-D7F0-4F93-9C11-60B4E1DED03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0979FDFE-C130-43DA-A7B2-92EC976AAF2A}">
      <dgm:prSet/>
      <dgm:spPr/>
      <dgm:t>
        <a:bodyPr/>
        <a:lstStyle/>
        <a:p>
          <a:r>
            <a:rPr lang="zh-CN"/>
            <a:t>使用类，首先要创建对象</a:t>
          </a:r>
        </a:p>
      </dgm:t>
    </dgm:pt>
    <dgm:pt modelId="{DBA7AB84-F75E-4349-AA5C-AB7D74BF671B}" type="parTrans" cxnId="{A5C94C1C-3ECD-4432-ADE8-09EF7C84D135}">
      <dgm:prSet/>
      <dgm:spPr/>
      <dgm:t>
        <a:bodyPr/>
        <a:lstStyle/>
        <a:p>
          <a:endParaRPr lang="zh-CN" altLang="en-US"/>
        </a:p>
      </dgm:t>
    </dgm:pt>
    <dgm:pt modelId="{D3FED927-B5D5-4AEB-81F7-5579C3CF9C28}" type="sibTrans" cxnId="{A5C94C1C-3ECD-4432-ADE8-09EF7C84D135}">
      <dgm:prSet/>
      <dgm:spPr/>
      <dgm:t>
        <a:bodyPr/>
        <a:lstStyle/>
        <a:p>
          <a:endParaRPr lang="zh-CN" altLang="en-US"/>
        </a:p>
      </dgm:t>
    </dgm:pt>
    <dgm:pt modelId="{7985CE2B-D128-43AF-BECB-C1DE60DE37B4}">
      <dgm:prSet/>
      <dgm:spPr/>
      <dgm:t>
        <a:bodyPr/>
        <a:lstStyle/>
        <a:p>
          <a:r>
            <a:rPr lang="zh-CN"/>
            <a:t>在</a:t>
          </a:r>
          <a:r>
            <a:rPr lang="en-US"/>
            <a:t>Java</a:t>
          </a:r>
          <a:r>
            <a:rPr lang="zh-CN"/>
            <a:t>中，</a:t>
          </a:r>
          <a:r>
            <a:rPr lang="en-US"/>
            <a:t>new</a:t>
          </a:r>
          <a:r>
            <a:rPr lang="zh-CN"/>
            <a:t>操作符是用来在堆内存申请存储空间的</a:t>
          </a:r>
        </a:p>
      </dgm:t>
    </dgm:pt>
    <dgm:pt modelId="{C2755BE8-9714-4EBC-B390-CE48B2C8FFE3}" type="parTrans" cxnId="{9D116190-D9D4-4141-B351-2D5581339F31}">
      <dgm:prSet/>
      <dgm:spPr/>
      <dgm:t>
        <a:bodyPr/>
        <a:lstStyle/>
        <a:p>
          <a:endParaRPr lang="zh-CN" altLang="en-US"/>
        </a:p>
      </dgm:t>
    </dgm:pt>
    <dgm:pt modelId="{DE9F894D-594C-4EF1-AF2D-22F6421DD717}" type="sibTrans" cxnId="{9D116190-D9D4-4141-B351-2D5581339F31}">
      <dgm:prSet/>
      <dgm:spPr/>
      <dgm:t>
        <a:bodyPr/>
        <a:lstStyle/>
        <a:p>
          <a:endParaRPr lang="zh-CN" altLang="en-US"/>
        </a:p>
      </dgm:t>
    </dgm:pt>
    <dgm:pt modelId="{B5F6CAFF-876E-4B1E-95FA-FE5CA72BB116}">
      <dgm:prSet/>
      <dgm:spPr/>
      <dgm:t>
        <a:bodyPr/>
        <a:lstStyle/>
        <a:p>
          <a:r>
            <a:rPr lang="zh-CN"/>
            <a:t>通过对象的行为操作对象</a:t>
          </a:r>
        </a:p>
      </dgm:t>
    </dgm:pt>
    <dgm:pt modelId="{E31D0BA9-2E4F-4199-8B1D-7FFCF3BB68AD}" type="parTrans" cxnId="{13F63870-A9FE-480B-A844-0D1A467DB0E7}">
      <dgm:prSet/>
      <dgm:spPr/>
      <dgm:t>
        <a:bodyPr/>
        <a:lstStyle/>
        <a:p>
          <a:endParaRPr lang="zh-CN" altLang="en-US"/>
        </a:p>
      </dgm:t>
    </dgm:pt>
    <dgm:pt modelId="{4E48654A-99AD-4E16-8B92-7595329CA5E5}" type="sibTrans" cxnId="{13F63870-A9FE-480B-A844-0D1A467DB0E7}">
      <dgm:prSet/>
      <dgm:spPr/>
      <dgm:t>
        <a:bodyPr/>
        <a:lstStyle/>
        <a:p>
          <a:endParaRPr lang="zh-CN" altLang="en-US"/>
        </a:p>
      </dgm:t>
    </dgm:pt>
    <dgm:pt modelId="{D7D1B1DC-E386-4986-8D18-9318A4D92E95}">
      <dgm:prSet/>
      <dgm:spPr/>
      <dgm:t>
        <a:bodyPr/>
        <a:lstStyle/>
        <a:p>
          <a:r>
            <a:rPr lang="zh-CN"/>
            <a:t>通过对象的状态，描述对象</a:t>
          </a:r>
        </a:p>
      </dgm:t>
    </dgm:pt>
    <dgm:pt modelId="{815EBACA-87C2-407F-845D-434C6FED6DAF}" type="parTrans" cxnId="{E8433D8C-2EB6-436A-9139-F8AE927E543F}">
      <dgm:prSet/>
      <dgm:spPr/>
      <dgm:t>
        <a:bodyPr/>
        <a:lstStyle/>
        <a:p>
          <a:endParaRPr lang="zh-CN" altLang="en-US"/>
        </a:p>
      </dgm:t>
    </dgm:pt>
    <dgm:pt modelId="{B441DA9F-A96C-4622-AF29-8867C66DD968}" type="sibTrans" cxnId="{E8433D8C-2EB6-436A-9139-F8AE927E543F}">
      <dgm:prSet/>
      <dgm:spPr/>
      <dgm:t>
        <a:bodyPr/>
        <a:lstStyle/>
        <a:p>
          <a:endParaRPr lang="zh-CN" altLang="en-US"/>
        </a:p>
      </dgm:t>
    </dgm:pt>
    <dgm:pt modelId="{02045083-1B7A-4220-9DD6-9D25E8CD5404}" type="pres">
      <dgm:prSet presAssocID="{EEBAB34A-D7F0-4F93-9C11-60B4E1DED03B}" presName="Name0" presStyleCnt="0">
        <dgm:presLayoutVars>
          <dgm:chMax val="7"/>
          <dgm:dir/>
          <dgm:animLvl val="lvl"/>
          <dgm:resizeHandles val="exact"/>
        </dgm:presLayoutVars>
      </dgm:prSet>
      <dgm:spPr/>
    </dgm:pt>
    <dgm:pt modelId="{3343502E-5448-424A-8E52-591D322DA1F8}" type="pres">
      <dgm:prSet presAssocID="{0979FDFE-C130-43DA-A7B2-92EC976AAF2A}" presName="circle1" presStyleLbl="node1" presStyleIdx="0" presStyleCnt="4"/>
      <dgm:spPr/>
    </dgm:pt>
    <dgm:pt modelId="{69FC1CD7-7816-444C-A2CA-E93FC400C1D6}" type="pres">
      <dgm:prSet presAssocID="{0979FDFE-C130-43DA-A7B2-92EC976AAF2A}" presName="space" presStyleCnt="0"/>
      <dgm:spPr/>
    </dgm:pt>
    <dgm:pt modelId="{4EABF1AA-33A1-42D2-A49E-E1B1253A09D6}" type="pres">
      <dgm:prSet presAssocID="{0979FDFE-C130-43DA-A7B2-92EC976AAF2A}" presName="rect1" presStyleLbl="alignAcc1" presStyleIdx="0" presStyleCnt="4"/>
      <dgm:spPr/>
    </dgm:pt>
    <dgm:pt modelId="{9DDBD250-B690-4705-A3B1-BB7F82D811A3}" type="pres">
      <dgm:prSet presAssocID="{7985CE2B-D128-43AF-BECB-C1DE60DE37B4}" presName="vertSpace2" presStyleLbl="node1" presStyleIdx="0" presStyleCnt="4"/>
      <dgm:spPr/>
    </dgm:pt>
    <dgm:pt modelId="{A2B05800-896B-45A4-AF3F-90053EFCA397}" type="pres">
      <dgm:prSet presAssocID="{7985CE2B-D128-43AF-BECB-C1DE60DE37B4}" presName="circle2" presStyleLbl="node1" presStyleIdx="1" presStyleCnt="4"/>
      <dgm:spPr/>
    </dgm:pt>
    <dgm:pt modelId="{E14DED89-1F5B-4221-B86C-EA2FD1306836}" type="pres">
      <dgm:prSet presAssocID="{7985CE2B-D128-43AF-BECB-C1DE60DE37B4}" presName="rect2" presStyleLbl="alignAcc1" presStyleIdx="1" presStyleCnt="4"/>
      <dgm:spPr/>
    </dgm:pt>
    <dgm:pt modelId="{BED6BC43-BCF7-41CD-960F-33D0EA703DE3}" type="pres">
      <dgm:prSet presAssocID="{B5F6CAFF-876E-4B1E-95FA-FE5CA72BB116}" presName="vertSpace3" presStyleLbl="node1" presStyleIdx="1" presStyleCnt="4"/>
      <dgm:spPr/>
    </dgm:pt>
    <dgm:pt modelId="{8F25EBAE-278D-4B8B-A245-D48EED86EF90}" type="pres">
      <dgm:prSet presAssocID="{B5F6CAFF-876E-4B1E-95FA-FE5CA72BB116}" presName="circle3" presStyleLbl="node1" presStyleIdx="2" presStyleCnt="4"/>
      <dgm:spPr/>
    </dgm:pt>
    <dgm:pt modelId="{DCE3C48A-0345-4918-9F55-AFB6DED0218C}" type="pres">
      <dgm:prSet presAssocID="{B5F6CAFF-876E-4B1E-95FA-FE5CA72BB116}" presName="rect3" presStyleLbl="alignAcc1" presStyleIdx="2" presStyleCnt="4"/>
      <dgm:spPr/>
    </dgm:pt>
    <dgm:pt modelId="{444F93E4-64E0-4F04-A22E-DA2A039CB3D8}" type="pres">
      <dgm:prSet presAssocID="{D7D1B1DC-E386-4986-8D18-9318A4D92E95}" presName="vertSpace4" presStyleLbl="node1" presStyleIdx="2" presStyleCnt="4"/>
      <dgm:spPr/>
    </dgm:pt>
    <dgm:pt modelId="{F211F01C-FEFD-430A-BEC6-EDA33CCB655F}" type="pres">
      <dgm:prSet presAssocID="{D7D1B1DC-E386-4986-8D18-9318A4D92E95}" presName="circle4" presStyleLbl="node1" presStyleIdx="3" presStyleCnt="4"/>
      <dgm:spPr/>
    </dgm:pt>
    <dgm:pt modelId="{F6E0ACB5-572E-4897-9036-FDB82C29AC81}" type="pres">
      <dgm:prSet presAssocID="{D7D1B1DC-E386-4986-8D18-9318A4D92E95}" presName="rect4" presStyleLbl="alignAcc1" presStyleIdx="3" presStyleCnt="4"/>
      <dgm:spPr/>
    </dgm:pt>
    <dgm:pt modelId="{C2ABD2A9-4040-40D0-BFCF-23CAABA5B94F}" type="pres">
      <dgm:prSet presAssocID="{0979FDFE-C130-43DA-A7B2-92EC976AAF2A}" presName="rect1ParTxNoCh" presStyleLbl="alignAcc1" presStyleIdx="3" presStyleCnt="4">
        <dgm:presLayoutVars>
          <dgm:chMax val="1"/>
          <dgm:bulletEnabled val="1"/>
        </dgm:presLayoutVars>
      </dgm:prSet>
      <dgm:spPr/>
    </dgm:pt>
    <dgm:pt modelId="{7F2502A3-5389-4A1F-8DF3-71AB00D34F42}" type="pres">
      <dgm:prSet presAssocID="{7985CE2B-D128-43AF-BECB-C1DE60DE37B4}" presName="rect2ParTxNoCh" presStyleLbl="alignAcc1" presStyleIdx="3" presStyleCnt="4">
        <dgm:presLayoutVars>
          <dgm:chMax val="1"/>
          <dgm:bulletEnabled val="1"/>
        </dgm:presLayoutVars>
      </dgm:prSet>
      <dgm:spPr/>
    </dgm:pt>
    <dgm:pt modelId="{211CE5DE-CE74-4042-A8C3-43E16C87E10A}" type="pres">
      <dgm:prSet presAssocID="{B5F6CAFF-876E-4B1E-95FA-FE5CA72BB116}" presName="rect3ParTxNoCh" presStyleLbl="alignAcc1" presStyleIdx="3" presStyleCnt="4">
        <dgm:presLayoutVars>
          <dgm:chMax val="1"/>
          <dgm:bulletEnabled val="1"/>
        </dgm:presLayoutVars>
      </dgm:prSet>
      <dgm:spPr/>
    </dgm:pt>
    <dgm:pt modelId="{81087595-677A-440E-AA9C-2CF48E0F3222}" type="pres">
      <dgm:prSet presAssocID="{D7D1B1DC-E386-4986-8D18-9318A4D92E95}" presName="rect4ParTxNoCh" presStyleLbl="alignAcc1" presStyleIdx="3" presStyleCnt="4">
        <dgm:presLayoutVars>
          <dgm:chMax val="1"/>
          <dgm:bulletEnabled val="1"/>
        </dgm:presLayoutVars>
      </dgm:prSet>
      <dgm:spPr/>
    </dgm:pt>
  </dgm:ptLst>
  <dgm:cxnLst>
    <dgm:cxn modelId="{A5C94C1C-3ECD-4432-ADE8-09EF7C84D135}" srcId="{EEBAB34A-D7F0-4F93-9C11-60B4E1DED03B}" destId="{0979FDFE-C130-43DA-A7B2-92EC976AAF2A}" srcOrd="0" destOrd="0" parTransId="{DBA7AB84-F75E-4349-AA5C-AB7D74BF671B}" sibTransId="{D3FED927-B5D5-4AEB-81F7-5579C3CF9C28}"/>
    <dgm:cxn modelId="{55A74526-81B5-42E2-ACC5-F7AC8B1E6046}" type="presOf" srcId="{D7D1B1DC-E386-4986-8D18-9318A4D92E95}" destId="{81087595-677A-440E-AA9C-2CF48E0F3222}" srcOrd="1" destOrd="0" presId="urn:microsoft.com/office/officeart/2005/8/layout/target3"/>
    <dgm:cxn modelId="{CEB7EB2C-2C0E-488F-9CFA-88CA4C01E700}" type="presOf" srcId="{D7D1B1DC-E386-4986-8D18-9318A4D92E95}" destId="{F6E0ACB5-572E-4897-9036-FDB82C29AC81}" srcOrd="0" destOrd="0" presId="urn:microsoft.com/office/officeart/2005/8/layout/target3"/>
    <dgm:cxn modelId="{6DF4D53A-0B78-4B77-9E4E-44FD5F460AA8}" type="presOf" srcId="{7985CE2B-D128-43AF-BECB-C1DE60DE37B4}" destId="{E14DED89-1F5B-4221-B86C-EA2FD1306836}" srcOrd="0" destOrd="0" presId="urn:microsoft.com/office/officeart/2005/8/layout/target3"/>
    <dgm:cxn modelId="{23283F6B-E8A7-471B-B8D4-93BD9398E521}" type="presOf" srcId="{EEBAB34A-D7F0-4F93-9C11-60B4E1DED03B}" destId="{02045083-1B7A-4220-9DD6-9D25E8CD5404}" srcOrd="0" destOrd="0" presId="urn:microsoft.com/office/officeart/2005/8/layout/target3"/>
    <dgm:cxn modelId="{13F63870-A9FE-480B-A844-0D1A467DB0E7}" srcId="{EEBAB34A-D7F0-4F93-9C11-60B4E1DED03B}" destId="{B5F6CAFF-876E-4B1E-95FA-FE5CA72BB116}" srcOrd="2" destOrd="0" parTransId="{E31D0BA9-2E4F-4199-8B1D-7FFCF3BB68AD}" sibTransId="{4E48654A-99AD-4E16-8B92-7595329CA5E5}"/>
    <dgm:cxn modelId="{22E6877A-D888-4E65-B7BE-AC1A96E68E02}" type="presOf" srcId="{0979FDFE-C130-43DA-A7B2-92EC976AAF2A}" destId="{4EABF1AA-33A1-42D2-A49E-E1B1253A09D6}" srcOrd="0" destOrd="0" presId="urn:microsoft.com/office/officeart/2005/8/layout/target3"/>
    <dgm:cxn modelId="{F44DAB82-B486-4065-84D0-A50D40A2456E}" type="presOf" srcId="{0979FDFE-C130-43DA-A7B2-92EC976AAF2A}" destId="{C2ABD2A9-4040-40D0-BFCF-23CAABA5B94F}" srcOrd="1" destOrd="0" presId="urn:microsoft.com/office/officeart/2005/8/layout/target3"/>
    <dgm:cxn modelId="{E8433D8C-2EB6-436A-9139-F8AE927E543F}" srcId="{EEBAB34A-D7F0-4F93-9C11-60B4E1DED03B}" destId="{D7D1B1DC-E386-4986-8D18-9318A4D92E95}" srcOrd="3" destOrd="0" parTransId="{815EBACA-87C2-407F-845D-434C6FED6DAF}" sibTransId="{B441DA9F-A96C-4622-AF29-8867C66DD968}"/>
    <dgm:cxn modelId="{9D116190-D9D4-4141-B351-2D5581339F31}" srcId="{EEBAB34A-D7F0-4F93-9C11-60B4E1DED03B}" destId="{7985CE2B-D128-43AF-BECB-C1DE60DE37B4}" srcOrd="1" destOrd="0" parTransId="{C2755BE8-9714-4EBC-B390-CE48B2C8FFE3}" sibTransId="{DE9F894D-594C-4EF1-AF2D-22F6421DD717}"/>
    <dgm:cxn modelId="{BB00B4A1-6E78-4844-99A8-F2AC2020A1F6}" type="presOf" srcId="{B5F6CAFF-876E-4B1E-95FA-FE5CA72BB116}" destId="{DCE3C48A-0345-4918-9F55-AFB6DED0218C}" srcOrd="0" destOrd="0" presId="urn:microsoft.com/office/officeart/2005/8/layout/target3"/>
    <dgm:cxn modelId="{DDA549AA-24EF-4C05-BED6-9F17D10F0226}" type="presOf" srcId="{7985CE2B-D128-43AF-BECB-C1DE60DE37B4}" destId="{7F2502A3-5389-4A1F-8DF3-71AB00D34F42}" srcOrd="1" destOrd="0" presId="urn:microsoft.com/office/officeart/2005/8/layout/target3"/>
    <dgm:cxn modelId="{AB8639BE-59CD-4067-8A27-C56B626631BA}" type="presOf" srcId="{B5F6CAFF-876E-4B1E-95FA-FE5CA72BB116}" destId="{211CE5DE-CE74-4042-A8C3-43E16C87E10A}" srcOrd="1" destOrd="0" presId="urn:microsoft.com/office/officeart/2005/8/layout/target3"/>
    <dgm:cxn modelId="{8D5EF9CB-7F3D-43C4-9942-BE493B01F72C}" type="presParOf" srcId="{02045083-1B7A-4220-9DD6-9D25E8CD5404}" destId="{3343502E-5448-424A-8E52-591D322DA1F8}" srcOrd="0" destOrd="0" presId="urn:microsoft.com/office/officeart/2005/8/layout/target3"/>
    <dgm:cxn modelId="{B8F48A11-8CCB-451B-AD43-7477B7060FFA}" type="presParOf" srcId="{02045083-1B7A-4220-9DD6-9D25E8CD5404}" destId="{69FC1CD7-7816-444C-A2CA-E93FC400C1D6}" srcOrd="1" destOrd="0" presId="urn:microsoft.com/office/officeart/2005/8/layout/target3"/>
    <dgm:cxn modelId="{AACAB589-8E3A-438C-8EFB-1D1FC3287AAE}" type="presParOf" srcId="{02045083-1B7A-4220-9DD6-9D25E8CD5404}" destId="{4EABF1AA-33A1-42D2-A49E-E1B1253A09D6}" srcOrd="2" destOrd="0" presId="urn:microsoft.com/office/officeart/2005/8/layout/target3"/>
    <dgm:cxn modelId="{47AC2D06-6962-45DB-8561-20D32FD9C151}" type="presParOf" srcId="{02045083-1B7A-4220-9DD6-9D25E8CD5404}" destId="{9DDBD250-B690-4705-A3B1-BB7F82D811A3}" srcOrd="3" destOrd="0" presId="urn:microsoft.com/office/officeart/2005/8/layout/target3"/>
    <dgm:cxn modelId="{CE89C086-3AFC-43F3-A196-0B54DCB8FE72}" type="presParOf" srcId="{02045083-1B7A-4220-9DD6-9D25E8CD5404}" destId="{A2B05800-896B-45A4-AF3F-90053EFCA397}" srcOrd="4" destOrd="0" presId="urn:microsoft.com/office/officeart/2005/8/layout/target3"/>
    <dgm:cxn modelId="{86073272-841D-4B29-BCA5-A475902CB857}" type="presParOf" srcId="{02045083-1B7A-4220-9DD6-9D25E8CD5404}" destId="{E14DED89-1F5B-4221-B86C-EA2FD1306836}" srcOrd="5" destOrd="0" presId="urn:microsoft.com/office/officeart/2005/8/layout/target3"/>
    <dgm:cxn modelId="{BD6FD4FB-4988-4ECC-9234-2AED926F4FF6}" type="presParOf" srcId="{02045083-1B7A-4220-9DD6-9D25E8CD5404}" destId="{BED6BC43-BCF7-41CD-960F-33D0EA703DE3}" srcOrd="6" destOrd="0" presId="urn:microsoft.com/office/officeart/2005/8/layout/target3"/>
    <dgm:cxn modelId="{11A3D619-9CE8-4B2E-A938-65B813A92E3C}" type="presParOf" srcId="{02045083-1B7A-4220-9DD6-9D25E8CD5404}" destId="{8F25EBAE-278D-4B8B-A245-D48EED86EF90}" srcOrd="7" destOrd="0" presId="urn:microsoft.com/office/officeart/2005/8/layout/target3"/>
    <dgm:cxn modelId="{C98EBBBB-B1ED-4F59-B453-F8A2C4406870}" type="presParOf" srcId="{02045083-1B7A-4220-9DD6-9D25E8CD5404}" destId="{DCE3C48A-0345-4918-9F55-AFB6DED0218C}" srcOrd="8" destOrd="0" presId="urn:microsoft.com/office/officeart/2005/8/layout/target3"/>
    <dgm:cxn modelId="{CE303126-1C4E-44C3-843A-05C2417F4CE8}" type="presParOf" srcId="{02045083-1B7A-4220-9DD6-9D25E8CD5404}" destId="{444F93E4-64E0-4F04-A22E-DA2A039CB3D8}" srcOrd="9" destOrd="0" presId="urn:microsoft.com/office/officeart/2005/8/layout/target3"/>
    <dgm:cxn modelId="{DCBB2C4D-C868-434B-B220-265251E6D464}" type="presParOf" srcId="{02045083-1B7A-4220-9DD6-9D25E8CD5404}" destId="{F211F01C-FEFD-430A-BEC6-EDA33CCB655F}" srcOrd="10" destOrd="0" presId="urn:microsoft.com/office/officeart/2005/8/layout/target3"/>
    <dgm:cxn modelId="{7E87C114-3788-41C0-B952-42461C949DE4}" type="presParOf" srcId="{02045083-1B7A-4220-9DD6-9D25E8CD5404}" destId="{F6E0ACB5-572E-4897-9036-FDB82C29AC81}" srcOrd="11" destOrd="0" presId="urn:microsoft.com/office/officeart/2005/8/layout/target3"/>
    <dgm:cxn modelId="{A99DF92D-C076-4D38-94D1-0DA7D295E289}" type="presParOf" srcId="{02045083-1B7A-4220-9DD6-9D25E8CD5404}" destId="{C2ABD2A9-4040-40D0-BFCF-23CAABA5B94F}" srcOrd="12" destOrd="0" presId="urn:microsoft.com/office/officeart/2005/8/layout/target3"/>
    <dgm:cxn modelId="{2B3ABAB0-549A-44DE-8B71-7363625D7333}" type="presParOf" srcId="{02045083-1B7A-4220-9DD6-9D25E8CD5404}" destId="{7F2502A3-5389-4A1F-8DF3-71AB00D34F42}" srcOrd="13" destOrd="0" presId="urn:microsoft.com/office/officeart/2005/8/layout/target3"/>
    <dgm:cxn modelId="{72E8E713-1024-4067-82BA-231590D43894}" type="presParOf" srcId="{02045083-1B7A-4220-9DD6-9D25E8CD5404}" destId="{211CE5DE-CE74-4042-A8C3-43E16C87E10A}" srcOrd="14" destOrd="0" presId="urn:microsoft.com/office/officeart/2005/8/layout/target3"/>
    <dgm:cxn modelId="{A3BA5D8A-7D12-45C2-A218-3E9BF4F96D1F}" type="presParOf" srcId="{02045083-1B7A-4220-9DD6-9D25E8CD5404}" destId="{81087595-677A-440E-AA9C-2CF48E0F3222}"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213E0C1-066D-464E-A5AF-D4E08FB5A8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F5A90ED-EFA4-4FBC-9A5F-1CFE3E6A9A26}">
      <dgm:prSet/>
      <dgm:spPr/>
      <dgm:t>
        <a:bodyPr/>
        <a:lstStyle/>
        <a:p>
          <a:r>
            <a:rPr lang="zh-CN"/>
            <a:t>可以在</a:t>
          </a:r>
          <a:r>
            <a:rPr lang="en-US"/>
            <a:t>field</a:t>
          </a:r>
          <a:r>
            <a:rPr lang="zh-CN"/>
            <a:t>声明加</a:t>
          </a:r>
          <a:r>
            <a:rPr lang="en-US"/>
            <a:t>final</a:t>
          </a:r>
          <a:r>
            <a:rPr lang="zh-CN"/>
            <a:t>关键词，表示这个域成员在对象构造之后不能修改了</a:t>
          </a:r>
        </a:p>
      </dgm:t>
    </dgm:pt>
    <dgm:pt modelId="{80733C10-F623-4E1B-9B24-D4E6236F89BF}" type="parTrans" cxnId="{50370619-53FF-4D1E-9C8A-9367F548536E}">
      <dgm:prSet/>
      <dgm:spPr/>
      <dgm:t>
        <a:bodyPr/>
        <a:lstStyle/>
        <a:p>
          <a:endParaRPr lang="zh-CN" altLang="en-US"/>
        </a:p>
      </dgm:t>
    </dgm:pt>
    <dgm:pt modelId="{6D0C56FC-45CF-40DE-9B4E-6936396771CD}" type="sibTrans" cxnId="{50370619-53FF-4D1E-9C8A-9367F548536E}">
      <dgm:prSet/>
      <dgm:spPr/>
      <dgm:t>
        <a:bodyPr/>
        <a:lstStyle/>
        <a:p>
          <a:endParaRPr lang="zh-CN" altLang="en-US"/>
        </a:p>
      </dgm:t>
    </dgm:pt>
    <dgm:pt modelId="{B16C0826-DE47-4E77-9BC8-A9B285E379CB}">
      <dgm:prSet/>
      <dgm:spPr/>
      <dgm:t>
        <a:bodyPr/>
        <a:lstStyle/>
        <a:p>
          <a:r>
            <a:rPr lang="zh-CN"/>
            <a:t>用</a:t>
          </a:r>
          <a:r>
            <a:rPr lang="en-US"/>
            <a:t>final</a:t>
          </a:r>
          <a:r>
            <a:rPr lang="zh-CN"/>
            <a:t>修饰的域成员，必须在构造器结束之前赋值</a:t>
          </a:r>
        </a:p>
      </dgm:t>
    </dgm:pt>
    <dgm:pt modelId="{303A07F1-FEE6-4B78-B0D9-18C000F6FB3A}" type="parTrans" cxnId="{75DC3250-5108-4EA6-9939-564041D5C916}">
      <dgm:prSet/>
      <dgm:spPr/>
      <dgm:t>
        <a:bodyPr/>
        <a:lstStyle/>
        <a:p>
          <a:endParaRPr lang="zh-CN" altLang="en-US"/>
        </a:p>
      </dgm:t>
    </dgm:pt>
    <dgm:pt modelId="{ED839C47-40CD-454D-B0D4-AB8895DA4EDA}" type="sibTrans" cxnId="{75DC3250-5108-4EA6-9939-564041D5C916}">
      <dgm:prSet/>
      <dgm:spPr/>
      <dgm:t>
        <a:bodyPr/>
        <a:lstStyle/>
        <a:p>
          <a:endParaRPr lang="zh-CN" altLang="en-US"/>
        </a:p>
      </dgm:t>
    </dgm:pt>
    <dgm:pt modelId="{A8816814-4C1A-4F60-AF4A-7B1021E01C80}" type="pres">
      <dgm:prSet presAssocID="{0213E0C1-066D-464E-A5AF-D4E08FB5A873}" presName="linear" presStyleCnt="0">
        <dgm:presLayoutVars>
          <dgm:animLvl val="lvl"/>
          <dgm:resizeHandles val="exact"/>
        </dgm:presLayoutVars>
      </dgm:prSet>
      <dgm:spPr/>
    </dgm:pt>
    <dgm:pt modelId="{5C5996F0-667F-45C2-B80D-67AB5BE0EC1C}" type="pres">
      <dgm:prSet presAssocID="{4F5A90ED-EFA4-4FBC-9A5F-1CFE3E6A9A26}" presName="parentText" presStyleLbl="node1" presStyleIdx="0" presStyleCnt="2">
        <dgm:presLayoutVars>
          <dgm:chMax val="0"/>
          <dgm:bulletEnabled val="1"/>
        </dgm:presLayoutVars>
      </dgm:prSet>
      <dgm:spPr/>
    </dgm:pt>
    <dgm:pt modelId="{53142C77-B385-4D52-AAA4-99C05B7C506C}" type="pres">
      <dgm:prSet presAssocID="{6D0C56FC-45CF-40DE-9B4E-6936396771CD}" presName="spacer" presStyleCnt="0"/>
      <dgm:spPr/>
    </dgm:pt>
    <dgm:pt modelId="{D7E3861E-F3BB-44D5-9D6F-6AAFE85994E2}" type="pres">
      <dgm:prSet presAssocID="{B16C0826-DE47-4E77-9BC8-A9B285E379CB}" presName="parentText" presStyleLbl="node1" presStyleIdx="1" presStyleCnt="2">
        <dgm:presLayoutVars>
          <dgm:chMax val="0"/>
          <dgm:bulletEnabled val="1"/>
        </dgm:presLayoutVars>
      </dgm:prSet>
      <dgm:spPr/>
    </dgm:pt>
  </dgm:ptLst>
  <dgm:cxnLst>
    <dgm:cxn modelId="{50370619-53FF-4D1E-9C8A-9367F548536E}" srcId="{0213E0C1-066D-464E-A5AF-D4E08FB5A873}" destId="{4F5A90ED-EFA4-4FBC-9A5F-1CFE3E6A9A26}" srcOrd="0" destOrd="0" parTransId="{80733C10-F623-4E1B-9B24-D4E6236F89BF}" sibTransId="{6D0C56FC-45CF-40DE-9B4E-6936396771CD}"/>
    <dgm:cxn modelId="{1189DC65-465B-4CA2-84BF-808177498595}" type="presOf" srcId="{4F5A90ED-EFA4-4FBC-9A5F-1CFE3E6A9A26}" destId="{5C5996F0-667F-45C2-B80D-67AB5BE0EC1C}" srcOrd="0" destOrd="0" presId="urn:microsoft.com/office/officeart/2005/8/layout/vList2"/>
    <dgm:cxn modelId="{75DC3250-5108-4EA6-9939-564041D5C916}" srcId="{0213E0C1-066D-464E-A5AF-D4E08FB5A873}" destId="{B16C0826-DE47-4E77-9BC8-A9B285E379CB}" srcOrd="1" destOrd="0" parTransId="{303A07F1-FEE6-4B78-B0D9-18C000F6FB3A}" sibTransId="{ED839C47-40CD-454D-B0D4-AB8895DA4EDA}"/>
    <dgm:cxn modelId="{CB8E10BE-4A5D-41D9-944A-F8B5BF9EAFD5}" type="presOf" srcId="{0213E0C1-066D-464E-A5AF-D4E08FB5A873}" destId="{A8816814-4C1A-4F60-AF4A-7B1021E01C80}" srcOrd="0" destOrd="0" presId="urn:microsoft.com/office/officeart/2005/8/layout/vList2"/>
    <dgm:cxn modelId="{65995DDF-F239-49CE-82F9-8BBDE4A0F761}" type="presOf" srcId="{B16C0826-DE47-4E77-9BC8-A9B285E379CB}" destId="{D7E3861E-F3BB-44D5-9D6F-6AAFE85994E2}" srcOrd="0" destOrd="0" presId="urn:microsoft.com/office/officeart/2005/8/layout/vList2"/>
    <dgm:cxn modelId="{22A7A956-CF43-4EF7-BB21-BD88C566D6B8}" type="presParOf" srcId="{A8816814-4C1A-4F60-AF4A-7B1021E01C80}" destId="{5C5996F0-667F-45C2-B80D-67AB5BE0EC1C}" srcOrd="0" destOrd="0" presId="urn:microsoft.com/office/officeart/2005/8/layout/vList2"/>
    <dgm:cxn modelId="{E97549A2-7F2A-4022-86C2-D804AC588412}" type="presParOf" srcId="{A8816814-4C1A-4F60-AF4A-7B1021E01C80}" destId="{53142C77-B385-4D52-AAA4-99C05B7C506C}" srcOrd="1" destOrd="0" presId="urn:microsoft.com/office/officeart/2005/8/layout/vList2"/>
    <dgm:cxn modelId="{25B3B732-DA5E-4B01-8853-E83FA2E5CF97}" type="presParOf" srcId="{A8816814-4C1A-4F60-AF4A-7B1021E01C80}" destId="{D7E3861E-F3BB-44D5-9D6F-6AAFE85994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110FC97-FD62-4254-A120-F20EAE7574D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2C5C1E07-D006-40EA-A70F-69AB0324241C}">
      <dgm:prSet/>
      <dgm:spPr/>
      <dgm:t>
        <a:bodyPr/>
        <a:lstStyle/>
        <a:p>
          <a:r>
            <a:rPr lang="en-US"/>
            <a:t>static</a:t>
          </a:r>
          <a:r>
            <a:rPr lang="zh-CN"/>
            <a:t>修饰的成员都是跟类绑定的，不用构建对象就可以使用</a:t>
          </a:r>
        </a:p>
      </dgm:t>
    </dgm:pt>
    <dgm:pt modelId="{080F8F1D-16F3-4949-845A-11DCA7117383}" type="parTrans" cxnId="{49B07271-49E6-4056-9FB6-F5328BDFE18B}">
      <dgm:prSet/>
      <dgm:spPr/>
      <dgm:t>
        <a:bodyPr/>
        <a:lstStyle/>
        <a:p>
          <a:endParaRPr lang="zh-CN" altLang="en-US"/>
        </a:p>
      </dgm:t>
    </dgm:pt>
    <dgm:pt modelId="{D950D9B0-C1F3-4FB0-BBC5-7F5385CCDAD9}" type="sibTrans" cxnId="{49B07271-49E6-4056-9FB6-F5328BDFE18B}">
      <dgm:prSet/>
      <dgm:spPr/>
      <dgm:t>
        <a:bodyPr/>
        <a:lstStyle/>
        <a:p>
          <a:endParaRPr lang="zh-CN" altLang="en-US"/>
        </a:p>
      </dgm:t>
    </dgm:pt>
    <dgm:pt modelId="{74A35804-22A4-4394-AA21-46B663C8263B}">
      <dgm:prSet/>
      <dgm:spPr/>
      <dgm:t>
        <a:bodyPr/>
        <a:lstStyle/>
        <a:p>
          <a:r>
            <a:rPr lang="en-US"/>
            <a:t>static</a:t>
          </a:r>
          <a:r>
            <a:rPr lang="zh-CN"/>
            <a:t>修饰的方法不能访问类中的非</a:t>
          </a:r>
          <a:r>
            <a:rPr lang="en-US"/>
            <a:t>static</a:t>
          </a:r>
          <a:r>
            <a:rPr lang="zh-CN"/>
            <a:t>修饰的成员</a:t>
          </a:r>
        </a:p>
      </dgm:t>
    </dgm:pt>
    <dgm:pt modelId="{A70BC362-A1FC-4F93-AC50-F25F2F167F63}" type="parTrans" cxnId="{7A7CF8E1-D7FD-4C69-87AB-3A6F7A4BD6D7}">
      <dgm:prSet/>
      <dgm:spPr/>
      <dgm:t>
        <a:bodyPr/>
        <a:lstStyle/>
        <a:p>
          <a:endParaRPr lang="zh-CN" altLang="en-US"/>
        </a:p>
      </dgm:t>
    </dgm:pt>
    <dgm:pt modelId="{490875E8-4FD2-4FB9-AEFD-E192398FE430}" type="sibTrans" cxnId="{7A7CF8E1-D7FD-4C69-87AB-3A6F7A4BD6D7}">
      <dgm:prSet/>
      <dgm:spPr/>
      <dgm:t>
        <a:bodyPr/>
        <a:lstStyle/>
        <a:p>
          <a:endParaRPr lang="zh-CN" altLang="en-US"/>
        </a:p>
      </dgm:t>
    </dgm:pt>
    <dgm:pt modelId="{524E9F86-76F4-4971-97BD-EE141FE1524C}">
      <dgm:prSet/>
      <dgm:spPr/>
      <dgm:t>
        <a:bodyPr/>
        <a:lstStyle/>
        <a:p>
          <a:r>
            <a:rPr lang="zh-CN"/>
            <a:t>用</a:t>
          </a:r>
          <a:r>
            <a:rPr lang="en-US"/>
            <a:t>static final</a:t>
          </a:r>
          <a:r>
            <a:rPr lang="zh-CN"/>
            <a:t>修饰的域称作静态常量</a:t>
          </a:r>
        </a:p>
      </dgm:t>
    </dgm:pt>
    <dgm:pt modelId="{D89007D4-C1A2-440F-88C1-AB36C5380F8C}" type="parTrans" cxnId="{770512EF-E8CD-44FB-BD48-E50ADD7E88C2}">
      <dgm:prSet/>
      <dgm:spPr/>
      <dgm:t>
        <a:bodyPr/>
        <a:lstStyle/>
        <a:p>
          <a:endParaRPr lang="zh-CN" altLang="en-US"/>
        </a:p>
      </dgm:t>
    </dgm:pt>
    <dgm:pt modelId="{9406FA30-A813-4EB0-A6A8-6BF79D9964D2}" type="sibTrans" cxnId="{770512EF-E8CD-44FB-BD48-E50ADD7E88C2}">
      <dgm:prSet/>
      <dgm:spPr/>
      <dgm:t>
        <a:bodyPr/>
        <a:lstStyle/>
        <a:p>
          <a:endParaRPr lang="zh-CN" altLang="en-US"/>
        </a:p>
      </dgm:t>
    </dgm:pt>
    <dgm:pt modelId="{E6AE60A3-4342-4634-BBCF-EC8F0A01E4FD}" type="pres">
      <dgm:prSet presAssocID="{0110FC97-FD62-4254-A120-F20EAE7574D1}" presName="CompostProcess" presStyleCnt="0">
        <dgm:presLayoutVars>
          <dgm:dir/>
          <dgm:resizeHandles val="exact"/>
        </dgm:presLayoutVars>
      </dgm:prSet>
      <dgm:spPr/>
    </dgm:pt>
    <dgm:pt modelId="{708B0D43-89A1-47FB-AA8B-1EEC75818664}" type="pres">
      <dgm:prSet presAssocID="{0110FC97-FD62-4254-A120-F20EAE7574D1}" presName="arrow" presStyleLbl="bgShp" presStyleIdx="0" presStyleCnt="1"/>
      <dgm:spPr/>
    </dgm:pt>
    <dgm:pt modelId="{C9681EA7-676D-40A6-8A0D-B2550F23C938}" type="pres">
      <dgm:prSet presAssocID="{0110FC97-FD62-4254-A120-F20EAE7574D1}" presName="linearProcess" presStyleCnt="0"/>
      <dgm:spPr/>
    </dgm:pt>
    <dgm:pt modelId="{4D660049-FB50-4E7C-9235-CF780993C716}" type="pres">
      <dgm:prSet presAssocID="{2C5C1E07-D006-40EA-A70F-69AB0324241C}" presName="textNode" presStyleLbl="node1" presStyleIdx="0" presStyleCnt="3">
        <dgm:presLayoutVars>
          <dgm:bulletEnabled val="1"/>
        </dgm:presLayoutVars>
      </dgm:prSet>
      <dgm:spPr/>
    </dgm:pt>
    <dgm:pt modelId="{CE99A57E-278F-4463-8FA9-2FAB1FE59A76}" type="pres">
      <dgm:prSet presAssocID="{D950D9B0-C1F3-4FB0-BBC5-7F5385CCDAD9}" presName="sibTrans" presStyleCnt="0"/>
      <dgm:spPr/>
    </dgm:pt>
    <dgm:pt modelId="{3F301DBF-DB26-466C-9F53-85E92B84615E}" type="pres">
      <dgm:prSet presAssocID="{74A35804-22A4-4394-AA21-46B663C8263B}" presName="textNode" presStyleLbl="node1" presStyleIdx="1" presStyleCnt="3">
        <dgm:presLayoutVars>
          <dgm:bulletEnabled val="1"/>
        </dgm:presLayoutVars>
      </dgm:prSet>
      <dgm:spPr/>
    </dgm:pt>
    <dgm:pt modelId="{3F4A1D55-1702-4C88-87A0-2EFBB76C8C37}" type="pres">
      <dgm:prSet presAssocID="{490875E8-4FD2-4FB9-AEFD-E192398FE430}" presName="sibTrans" presStyleCnt="0"/>
      <dgm:spPr/>
    </dgm:pt>
    <dgm:pt modelId="{C8D098A9-07EE-477E-967A-95B076211E11}" type="pres">
      <dgm:prSet presAssocID="{524E9F86-76F4-4971-97BD-EE141FE1524C}" presName="textNode" presStyleLbl="node1" presStyleIdx="2" presStyleCnt="3">
        <dgm:presLayoutVars>
          <dgm:bulletEnabled val="1"/>
        </dgm:presLayoutVars>
      </dgm:prSet>
      <dgm:spPr/>
    </dgm:pt>
  </dgm:ptLst>
  <dgm:cxnLst>
    <dgm:cxn modelId="{335E8F23-0FE4-4C02-B0A9-1828146A3401}" type="presOf" srcId="{2C5C1E07-D006-40EA-A70F-69AB0324241C}" destId="{4D660049-FB50-4E7C-9235-CF780993C716}" srcOrd="0" destOrd="0" presId="urn:microsoft.com/office/officeart/2005/8/layout/hProcess9"/>
    <dgm:cxn modelId="{49B07271-49E6-4056-9FB6-F5328BDFE18B}" srcId="{0110FC97-FD62-4254-A120-F20EAE7574D1}" destId="{2C5C1E07-D006-40EA-A70F-69AB0324241C}" srcOrd="0" destOrd="0" parTransId="{080F8F1D-16F3-4949-845A-11DCA7117383}" sibTransId="{D950D9B0-C1F3-4FB0-BBC5-7F5385CCDAD9}"/>
    <dgm:cxn modelId="{4CFA2755-5397-4C5C-AEE6-3C1247E1C544}" type="presOf" srcId="{0110FC97-FD62-4254-A120-F20EAE7574D1}" destId="{E6AE60A3-4342-4634-BBCF-EC8F0A01E4FD}" srcOrd="0" destOrd="0" presId="urn:microsoft.com/office/officeart/2005/8/layout/hProcess9"/>
    <dgm:cxn modelId="{53A452D1-891E-46D5-BAC7-47CA140F74CB}" type="presOf" srcId="{74A35804-22A4-4394-AA21-46B663C8263B}" destId="{3F301DBF-DB26-466C-9F53-85E92B84615E}" srcOrd="0" destOrd="0" presId="urn:microsoft.com/office/officeart/2005/8/layout/hProcess9"/>
    <dgm:cxn modelId="{7A7CF8E1-D7FD-4C69-87AB-3A6F7A4BD6D7}" srcId="{0110FC97-FD62-4254-A120-F20EAE7574D1}" destId="{74A35804-22A4-4394-AA21-46B663C8263B}" srcOrd="1" destOrd="0" parTransId="{A70BC362-A1FC-4F93-AC50-F25F2F167F63}" sibTransId="{490875E8-4FD2-4FB9-AEFD-E192398FE430}"/>
    <dgm:cxn modelId="{513FFDE5-B510-435F-997F-A2DBE573ED1B}" type="presOf" srcId="{524E9F86-76F4-4971-97BD-EE141FE1524C}" destId="{C8D098A9-07EE-477E-967A-95B076211E11}" srcOrd="0" destOrd="0" presId="urn:microsoft.com/office/officeart/2005/8/layout/hProcess9"/>
    <dgm:cxn modelId="{770512EF-E8CD-44FB-BD48-E50ADD7E88C2}" srcId="{0110FC97-FD62-4254-A120-F20EAE7574D1}" destId="{524E9F86-76F4-4971-97BD-EE141FE1524C}" srcOrd="2" destOrd="0" parTransId="{D89007D4-C1A2-440F-88C1-AB36C5380F8C}" sibTransId="{9406FA30-A813-4EB0-A6A8-6BF79D9964D2}"/>
    <dgm:cxn modelId="{CD9FD11C-8570-4B64-80BD-408708EB31A1}" type="presParOf" srcId="{E6AE60A3-4342-4634-BBCF-EC8F0A01E4FD}" destId="{708B0D43-89A1-47FB-AA8B-1EEC75818664}" srcOrd="0" destOrd="0" presId="urn:microsoft.com/office/officeart/2005/8/layout/hProcess9"/>
    <dgm:cxn modelId="{BA1F49BF-28C3-4D26-A1AC-B2AD9926B2BE}" type="presParOf" srcId="{E6AE60A3-4342-4634-BBCF-EC8F0A01E4FD}" destId="{C9681EA7-676D-40A6-8A0D-B2550F23C938}" srcOrd="1" destOrd="0" presId="urn:microsoft.com/office/officeart/2005/8/layout/hProcess9"/>
    <dgm:cxn modelId="{EA4C00DF-072D-40FA-ACBD-AAB22DFD8F61}" type="presParOf" srcId="{C9681EA7-676D-40A6-8A0D-B2550F23C938}" destId="{4D660049-FB50-4E7C-9235-CF780993C716}" srcOrd="0" destOrd="0" presId="urn:microsoft.com/office/officeart/2005/8/layout/hProcess9"/>
    <dgm:cxn modelId="{C6734402-1F75-4AEA-AED4-E1700D933F29}" type="presParOf" srcId="{C9681EA7-676D-40A6-8A0D-B2550F23C938}" destId="{CE99A57E-278F-4463-8FA9-2FAB1FE59A76}" srcOrd="1" destOrd="0" presId="urn:microsoft.com/office/officeart/2005/8/layout/hProcess9"/>
    <dgm:cxn modelId="{AC80F0FE-3678-4760-9D63-FF941F9A00F4}" type="presParOf" srcId="{C9681EA7-676D-40A6-8A0D-B2550F23C938}" destId="{3F301DBF-DB26-466C-9F53-85E92B84615E}" srcOrd="2" destOrd="0" presId="urn:microsoft.com/office/officeart/2005/8/layout/hProcess9"/>
    <dgm:cxn modelId="{9126456A-A373-4775-BFE0-42B69D9BB340}" type="presParOf" srcId="{C9681EA7-676D-40A6-8A0D-B2550F23C938}" destId="{3F4A1D55-1702-4C88-87A0-2EFBB76C8C37}" srcOrd="3" destOrd="0" presId="urn:microsoft.com/office/officeart/2005/8/layout/hProcess9"/>
    <dgm:cxn modelId="{A3A3C676-5411-4021-8567-3BAC31CACA0C}" type="presParOf" srcId="{C9681EA7-676D-40A6-8A0D-B2550F23C938}" destId="{C8D098A9-07EE-477E-967A-95B076211E1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C235442-D3E5-4133-8213-5D9BABDACC5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4A4D900A-07C9-443F-96FE-96AEF77DD7B5}">
      <dgm:prSet/>
      <dgm:spPr/>
      <dgm:t>
        <a:bodyPr/>
        <a:lstStyle/>
        <a:p>
          <a:r>
            <a:rPr lang="zh-CN"/>
            <a:t>参数个数不定的方法</a:t>
          </a:r>
        </a:p>
      </dgm:t>
    </dgm:pt>
    <dgm:pt modelId="{BB9E3B28-2F02-4C95-9902-80DC482884E4}" type="parTrans" cxnId="{315A7927-F036-4FA3-9C10-9BDCA94944D7}">
      <dgm:prSet/>
      <dgm:spPr/>
      <dgm:t>
        <a:bodyPr/>
        <a:lstStyle/>
        <a:p>
          <a:endParaRPr lang="zh-CN" altLang="en-US"/>
        </a:p>
      </dgm:t>
    </dgm:pt>
    <dgm:pt modelId="{71B7B4C1-5496-451B-933E-C9382AE80C22}" type="sibTrans" cxnId="{315A7927-F036-4FA3-9C10-9BDCA94944D7}">
      <dgm:prSet/>
      <dgm:spPr/>
      <dgm:t>
        <a:bodyPr/>
        <a:lstStyle/>
        <a:p>
          <a:endParaRPr lang="zh-CN" altLang="en-US"/>
        </a:p>
      </dgm:t>
    </dgm:pt>
    <dgm:pt modelId="{B4ADBF47-3FFF-424C-90CD-22F831D50199}">
      <dgm:prSet/>
      <dgm:spPr/>
      <dgm:t>
        <a:bodyPr/>
        <a:lstStyle/>
        <a:p>
          <a:r>
            <a:rPr lang="zh-CN"/>
            <a:t>只能有一个这样的参数</a:t>
          </a:r>
        </a:p>
      </dgm:t>
    </dgm:pt>
    <dgm:pt modelId="{59CA8405-1064-46AB-80B9-4A801472933B}" type="parTrans" cxnId="{7472BA80-5DC3-4839-A6F9-84333B7DE0C6}">
      <dgm:prSet/>
      <dgm:spPr/>
      <dgm:t>
        <a:bodyPr/>
        <a:lstStyle/>
        <a:p>
          <a:endParaRPr lang="zh-CN" altLang="en-US"/>
        </a:p>
      </dgm:t>
    </dgm:pt>
    <dgm:pt modelId="{851E41A9-CB72-418A-92FC-C19112573194}" type="sibTrans" cxnId="{7472BA80-5DC3-4839-A6F9-84333B7DE0C6}">
      <dgm:prSet/>
      <dgm:spPr/>
      <dgm:t>
        <a:bodyPr/>
        <a:lstStyle/>
        <a:p>
          <a:endParaRPr lang="zh-CN" altLang="en-US"/>
        </a:p>
      </dgm:t>
    </dgm:pt>
    <dgm:pt modelId="{970C4D60-201A-4865-8A2E-C7B1D076F6B4}">
      <dgm:prSet/>
      <dgm:spPr/>
      <dgm:t>
        <a:bodyPr/>
        <a:lstStyle/>
        <a:p>
          <a:r>
            <a:rPr lang="zh-CN"/>
            <a:t>必须是方法的最后一个参数</a:t>
          </a:r>
        </a:p>
      </dgm:t>
    </dgm:pt>
    <dgm:pt modelId="{6BCC51E7-73EC-4860-85B0-FBE8EFC268E8}" type="parTrans" cxnId="{F5AC3A1A-3C43-4DCD-9DB1-23E635A48597}">
      <dgm:prSet/>
      <dgm:spPr/>
      <dgm:t>
        <a:bodyPr/>
        <a:lstStyle/>
        <a:p>
          <a:endParaRPr lang="zh-CN" altLang="en-US"/>
        </a:p>
      </dgm:t>
    </dgm:pt>
    <dgm:pt modelId="{5CF82570-2805-4F44-A2DB-6BB765D10E17}" type="sibTrans" cxnId="{F5AC3A1A-3C43-4DCD-9DB1-23E635A48597}">
      <dgm:prSet/>
      <dgm:spPr/>
      <dgm:t>
        <a:bodyPr/>
        <a:lstStyle/>
        <a:p>
          <a:endParaRPr lang="zh-CN" altLang="en-US"/>
        </a:p>
      </dgm:t>
    </dgm:pt>
    <dgm:pt modelId="{E037FDF4-8AFF-4043-897A-3A63F58BEB4D}">
      <dgm:prSet/>
      <dgm:spPr/>
      <dgm:t>
        <a:bodyPr/>
        <a:lstStyle/>
        <a:p>
          <a:r>
            <a:rPr lang="zh-CN"/>
            <a:t>方法参数传递的规则</a:t>
          </a:r>
        </a:p>
      </dgm:t>
    </dgm:pt>
    <dgm:pt modelId="{3ABF0B35-A3A1-40DD-9868-99DAA6BEDD88}" type="parTrans" cxnId="{41999C35-82F1-4F43-9BFE-621F13D5A6B1}">
      <dgm:prSet/>
      <dgm:spPr/>
      <dgm:t>
        <a:bodyPr/>
        <a:lstStyle/>
        <a:p>
          <a:endParaRPr lang="zh-CN" altLang="en-US"/>
        </a:p>
      </dgm:t>
    </dgm:pt>
    <dgm:pt modelId="{EA74621F-4D9F-468E-98AF-0AE0E423F202}" type="sibTrans" cxnId="{41999C35-82F1-4F43-9BFE-621F13D5A6B1}">
      <dgm:prSet/>
      <dgm:spPr/>
      <dgm:t>
        <a:bodyPr/>
        <a:lstStyle/>
        <a:p>
          <a:endParaRPr lang="zh-CN" altLang="en-US"/>
        </a:p>
      </dgm:t>
    </dgm:pt>
    <dgm:pt modelId="{D0F1C107-49D9-4291-B353-F62BD5A5E5F7}">
      <dgm:prSet/>
      <dgm:spPr/>
      <dgm:t>
        <a:bodyPr/>
        <a:lstStyle/>
        <a:p>
          <a:r>
            <a:rPr lang="zh-CN"/>
            <a:t>按值传递</a:t>
          </a:r>
        </a:p>
      </dgm:t>
    </dgm:pt>
    <dgm:pt modelId="{7761843A-BE64-44B6-809B-796067D6A8EE}" type="parTrans" cxnId="{FDE9A231-AFFD-43D3-BC5C-396F0E56C8CA}">
      <dgm:prSet/>
      <dgm:spPr/>
      <dgm:t>
        <a:bodyPr/>
        <a:lstStyle/>
        <a:p>
          <a:endParaRPr lang="zh-CN" altLang="en-US"/>
        </a:p>
      </dgm:t>
    </dgm:pt>
    <dgm:pt modelId="{191594FB-28AC-402E-B8ED-C386E0B3C9A4}" type="sibTrans" cxnId="{FDE9A231-AFFD-43D3-BC5C-396F0E56C8CA}">
      <dgm:prSet/>
      <dgm:spPr/>
      <dgm:t>
        <a:bodyPr/>
        <a:lstStyle/>
        <a:p>
          <a:endParaRPr lang="zh-CN" altLang="en-US"/>
        </a:p>
      </dgm:t>
    </dgm:pt>
    <dgm:pt modelId="{387D92E8-56E3-430C-B97F-964AF3A90838}">
      <dgm:prSet/>
      <dgm:spPr/>
      <dgm:t>
        <a:bodyPr/>
        <a:lstStyle/>
        <a:p>
          <a:r>
            <a:rPr lang="zh-CN"/>
            <a:t>能够改变对象类型参数的状态</a:t>
          </a:r>
        </a:p>
      </dgm:t>
    </dgm:pt>
    <dgm:pt modelId="{A2C23D50-39EA-48CF-BE9D-67A79FE5D43E}" type="parTrans" cxnId="{45D1BC66-6D03-40AC-ADE3-75F3558FB541}">
      <dgm:prSet/>
      <dgm:spPr/>
      <dgm:t>
        <a:bodyPr/>
        <a:lstStyle/>
        <a:p>
          <a:endParaRPr lang="zh-CN" altLang="en-US"/>
        </a:p>
      </dgm:t>
    </dgm:pt>
    <dgm:pt modelId="{24F68B63-C3D5-406A-90C2-D36A2AD25510}" type="sibTrans" cxnId="{45D1BC66-6D03-40AC-ADE3-75F3558FB541}">
      <dgm:prSet/>
      <dgm:spPr/>
      <dgm:t>
        <a:bodyPr/>
        <a:lstStyle/>
        <a:p>
          <a:endParaRPr lang="zh-CN" altLang="en-US"/>
        </a:p>
      </dgm:t>
    </dgm:pt>
    <dgm:pt modelId="{82A3025E-B212-48B3-A5F2-BFB81D516EEF}" type="pres">
      <dgm:prSet presAssocID="{DC235442-D3E5-4133-8213-5D9BABDACC51}" presName="Name0" presStyleCnt="0">
        <dgm:presLayoutVars>
          <dgm:dir/>
          <dgm:animLvl val="lvl"/>
          <dgm:resizeHandles val="exact"/>
        </dgm:presLayoutVars>
      </dgm:prSet>
      <dgm:spPr/>
    </dgm:pt>
    <dgm:pt modelId="{E00600C9-D6D5-4215-8BE9-74D785CBEA0C}" type="pres">
      <dgm:prSet presAssocID="{4A4D900A-07C9-443F-96FE-96AEF77DD7B5}" presName="composite" presStyleCnt="0"/>
      <dgm:spPr/>
    </dgm:pt>
    <dgm:pt modelId="{493C1264-10A1-4B4C-B4DD-F3E7008AEE33}" type="pres">
      <dgm:prSet presAssocID="{4A4D900A-07C9-443F-96FE-96AEF77DD7B5}" presName="parTx" presStyleLbl="alignNode1" presStyleIdx="0" presStyleCnt="2">
        <dgm:presLayoutVars>
          <dgm:chMax val="0"/>
          <dgm:chPref val="0"/>
          <dgm:bulletEnabled val="1"/>
        </dgm:presLayoutVars>
      </dgm:prSet>
      <dgm:spPr/>
    </dgm:pt>
    <dgm:pt modelId="{1513B4E3-EE88-475B-8EA8-A5E1E213312D}" type="pres">
      <dgm:prSet presAssocID="{4A4D900A-07C9-443F-96FE-96AEF77DD7B5}" presName="desTx" presStyleLbl="alignAccFollowNode1" presStyleIdx="0" presStyleCnt="2">
        <dgm:presLayoutVars>
          <dgm:bulletEnabled val="1"/>
        </dgm:presLayoutVars>
      </dgm:prSet>
      <dgm:spPr/>
    </dgm:pt>
    <dgm:pt modelId="{DFF8EEE5-BA6D-4DFC-B7EB-D7D5FFE32479}" type="pres">
      <dgm:prSet presAssocID="{71B7B4C1-5496-451B-933E-C9382AE80C22}" presName="space" presStyleCnt="0"/>
      <dgm:spPr/>
    </dgm:pt>
    <dgm:pt modelId="{18C5BB4B-5DF1-47D0-BDD7-6C6166B89A3B}" type="pres">
      <dgm:prSet presAssocID="{E037FDF4-8AFF-4043-897A-3A63F58BEB4D}" presName="composite" presStyleCnt="0"/>
      <dgm:spPr/>
    </dgm:pt>
    <dgm:pt modelId="{58E6CD10-6F7E-4B5F-B61E-42490C6A99D0}" type="pres">
      <dgm:prSet presAssocID="{E037FDF4-8AFF-4043-897A-3A63F58BEB4D}" presName="parTx" presStyleLbl="alignNode1" presStyleIdx="1" presStyleCnt="2">
        <dgm:presLayoutVars>
          <dgm:chMax val="0"/>
          <dgm:chPref val="0"/>
          <dgm:bulletEnabled val="1"/>
        </dgm:presLayoutVars>
      </dgm:prSet>
      <dgm:spPr/>
    </dgm:pt>
    <dgm:pt modelId="{CAE02995-80AA-4949-842B-EFBE4A202DC9}" type="pres">
      <dgm:prSet presAssocID="{E037FDF4-8AFF-4043-897A-3A63F58BEB4D}" presName="desTx" presStyleLbl="alignAccFollowNode1" presStyleIdx="1" presStyleCnt="2">
        <dgm:presLayoutVars>
          <dgm:bulletEnabled val="1"/>
        </dgm:presLayoutVars>
      </dgm:prSet>
      <dgm:spPr/>
    </dgm:pt>
  </dgm:ptLst>
  <dgm:cxnLst>
    <dgm:cxn modelId="{30BD3001-6607-4CE8-9532-C872039D6B5D}" type="presOf" srcId="{D0F1C107-49D9-4291-B353-F62BD5A5E5F7}" destId="{CAE02995-80AA-4949-842B-EFBE4A202DC9}" srcOrd="0" destOrd="0" presId="urn:microsoft.com/office/officeart/2005/8/layout/hList1"/>
    <dgm:cxn modelId="{36960402-DD0A-4D82-8B10-F5154765C668}" type="presOf" srcId="{387D92E8-56E3-430C-B97F-964AF3A90838}" destId="{CAE02995-80AA-4949-842B-EFBE4A202DC9}" srcOrd="0" destOrd="1" presId="urn:microsoft.com/office/officeart/2005/8/layout/hList1"/>
    <dgm:cxn modelId="{E9163813-0237-49FA-A087-46A571959951}" type="presOf" srcId="{4A4D900A-07C9-443F-96FE-96AEF77DD7B5}" destId="{493C1264-10A1-4B4C-B4DD-F3E7008AEE33}" srcOrd="0" destOrd="0" presId="urn:microsoft.com/office/officeart/2005/8/layout/hList1"/>
    <dgm:cxn modelId="{F5AC3A1A-3C43-4DCD-9DB1-23E635A48597}" srcId="{4A4D900A-07C9-443F-96FE-96AEF77DD7B5}" destId="{970C4D60-201A-4865-8A2E-C7B1D076F6B4}" srcOrd="1" destOrd="0" parTransId="{6BCC51E7-73EC-4860-85B0-FBE8EFC268E8}" sibTransId="{5CF82570-2805-4F44-A2DB-6BB765D10E17}"/>
    <dgm:cxn modelId="{66727322-ABEB-4F22-9B77-D654E4AFE5F6}" type="presOf" srcId="{E037FDF4-8AFF-4043-897A-3A63F58BEB4D}" destId="{58E6CD10-6F7E-4B5F-B61E-42490C6A99D0}" srcOrd="0" destOrd="0" presId="urn:microsoft.com/office/officeart/2005/8/layout/hList1"/>
    <dgm:cxn modelId="{315A7927-F036-4FA3-9C10-9BDCA94944D7}" srcId="{DC235442-D3E5-4133-8213-5D9BABDACC51}" destId="{4A4D900A-07C9-443F-96FE-96AEF77DD7B5}" srcOrd="0" destOrd="0" parTransId="{BB9E3B28-2F02-4C95-9902-80DC482884E4}" sibTransId="{71B7B4C1-5496-451B-933E-C9382AE80C22}"/>
    <dgm:cxn modelId="{FDE9A231-AFFD-43D3-BC5C-396F0E56C8CA}" srcId="{E037FDF4-8AFF-4043-897A-3A63F58BEB4D}" destId="{D0F1C107-49D9-4291-B353-F62BD5A5E5F7}" srcOrd="0" destOrd="0" parTransId="{7761843A-BE64-44B6-809B-796067D6A8EE}" sibTransId="{191594FB-28AC-402E-B8ED-C386E0B3C9A4}"/>
    <dgm:cxn modelId="{41999C35-82F1-4F43-9BFE-621F13D5A6B1}" srcId="{DC235442-D3E5-4133-8213-5D9BABDACC51}" destId="{E037FDF4-8AFF-4043-897A-3A63F58BEB4D}" srcOrd="1" destOrd="0" parTransId="{3ABF0B35-A3A1-40DD-9868-99DAA6BEDD88}" sibTransId="{EA74621F-4D9F-468E-98AF-0AE0E423F202}"/>
    <dgm:cxn modelId="{45D1BC66-6D03-40AC-ADE3-75F3558FB541}" srcId="{E037FDF4-8AFF-4043-897A-3A63F58BEB4D}" destId="{387D92E8-56E3-430C-B97F-964AF3A90838}" srcOrd="1" destOrd="0" parTransId="{A2C23D50-39EA-48CF-BE9D-67A79FE5D43E}" sibTransId="{24F68B63-C3D5-406A-90C2-D36A2AD25510}"/>
    <dgm:cxn modelId="{4AE86F7A-0B67-4D04-B16B-D478BBFC4264}" type="presOf" srcId="{B4ADBF47-3FFF-424C-90CD-22F831D50199}" destId="{1513B4E3-EE88-475B-8EA8-A5E1E213312D}" srcOrd="0" destOrd="0" presId="urn:microsoft.com/office/officeart/2005/8/layout/hList1"/>
    <dgm:cxn modelId="{7472BA80-5DC3-4839-A6F9-84333B7DE0C6}" srcId="{4A4D900A-07C9-443F-96FE-96AEF77DD7B5}" destId="{B4ADBF47-3FFF-424C-90CD-22F831D50199}" srcOrd="0" destOrd="0" parTransId="{59CA8405-1064-46AB-80B9-4A801472933B}" sibTransId="{851E41A9-CB72-418A-92FC-C19112573194}"/>
    <dgm:cxn modelId="{9A3F35BE-F8F1-4530-A24F-D979778A7543}" type="presOf" srcId="{DC235442-D3E5-4133-8213-5D9BABDACC51}" destId="{82A3025E-B212-48B3-A5F2-BFB81D516EEF}" srcOrd="0" destOrd="0" presId="urn:microsoft.com/office/officeart/2005/8/layout/hList1"/>
    <dgm:cxn modelId="{4C3A1BF9-1FDA-4488-AA8C-A9068817E72E}" type="presOf" srcId="{970C4D60-201A-4865-8A2E-C7B1D076F6B4}" destId="{1513B4E3-EE88-475B-8EA8-A5E1E213312D}" srcOrd="0" destOrd="1" presId="urn:microsoft.com/office/officeart/2005/8/layout/hList1"/>
    <dgm:cxn modelId="{A241291D-43D9-4CEB-B35D-4FB75C461EBB}" type="presParOf" srcId="{82A3025E-B212-48B3-A5F2-BFB81D516EEF}" destId="{E00600C9-D6D5-4215-8BE9-74D785CBEA0C}" srcOrd="0" destOrd="0" presId="urn:microsoft.com/office/officeart/2005/8/layout/hList1"/>
    <dgm:cxn modelId="{3E386CFD-9CAA-412C-A267-E72D83629A6F}" type="presParOf" srcId="{E00600C9-D6D5-4215-8BE9-74D785CBEA0C}" destId="{493C1264-10A1-4B4C-B4DD-F3E7008AEE33}" srcOrd="0" destOrd="0" presId="urn:microsoft.com/office/officeart/2005/8/layout/hList1"/>
    <dgm:cxn modelId="{C366B748-AC95-420E-BD69-648F9D359AE7}" type="presParOf" srcId="{E00600C9-D6D5-4215-8BE9-74D785CBEA0C}" destId="{1513B4E3-EE88-475B-8EA8-A5E1E213312D}" srcOrd="1" destOrd="0" presId="urn:microsoft.com/office/officeart/2005/8/layout/hList1"/>
    <dgm:cxn modelId="{296FB778-CFAA-46F4-BBDE-997751F32E89}" type="presParOf" srcId="{82A3025E-B212-48B3-A5F2-BFB81D516EEF}" destId="{DFF8EEE5-BA6D-4DFC-B7EB-D7D5FFE32479}" srcOrd="1" destOrd="0" presId="urn:microsoft.com/office/officeart/2005/8/layout/hList1"/>
    <dgm:cxn modelId="{C14E806F-6E65-4F3F-81BF-5E5A426B2769}" type="presParOf" srcId="{82A3025E-B212-48B3-A5F2-BFB81D516EEF}" destId="{18C5BB4B-5DF1-47D0-BDD7-6C6166B89A3B}" srcOrd="2" destOrd="0" presId="urn:microsoft.com/office/officeart/2005/8/layout/hList1"/>
    <dgm:cxn modelId="{C0346419-DC26-4526-A789-08BB602E76F0}" type="presParOf" srcId="{18C5BB4B-5DF1-47D0-BDD7-6C6166B89A3B}" destId="{58E6CD10-6F7E-4B5F-B61E-42490C6A99D0}" srcOrd="0" destOrd="0" presId="urn:microsoft.com/office/officeart/2005/8/layout/hList1"/>
    <dgm:cxn modelId="{B8835D09-261B-4530-9BC2-25CC56343165}" type="presParOf" srcId="{18C5BB4B-5DF1-47D0-BDD7-6C6166B89A3B}" destId="{CAE02995-80AA-4949-842B-EFBE4A202DC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3B51C0E-F4B9-47FA-A6CA-6343401E71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71A6D5F-3769-455B-A264-E217E668A95A}">
      <dgm:prSet/>
      <dgm:spPr/>
      <dgm:t>
        <a:bodyPr/>
        <a:lstStyle/>
        <a:p>
          <a:r>
            <a:rPr lang="zh-CN"/>
            <a:t>重载方法的要点：</a:t>
          </a:r>
        </a:p>
      </dgm:t>
    </dgm:pt>
    <dgm:pt modelId="{9883D14A-33C6-4DDE-B788-49F08BFC0B97}" type="parTrans" cxnId="{0148AA5E-2BBC-4513-A402-2A4B0067C362}">
      <dgm:prSet/>
      <dgm:spPr/>
      <dgm:t>
        <a:bodyPr/>
        <a:lstStyle/>
        <a:p>
          <a:endParaRPr lang="zh-CN" altLang="en-US"/>
        </a:p>
      </dgm:t>
    </dgm:pt>
    <dgm:pt modelId="{4C6AC146-954F-4C52-B611-516DE62E4A69}" type="sibTrans" cxnId="{0148AA5E-2BBC-4513-A402-2A4B0067C362}">
      <dgm:prSet/>
      <dgm:spPr/>
      <dgm:t>
        <a:bodyPr/>
        <a:lstStyle/>
        <a:p>
          <a:endParaRPr lang="zh-CN" altLang="en-US"/>
        </a:p>
      </dgm:t>
    </dgm:pt>
    <dgm:pt modelId="{35AB2705-CBAB-41D8-BA1B-81658623BED0}">
      <dgm:prSet/>
      <dgm:spPr/>
      <dgm:t>
        <a:bodyPr/>
        <a:lstStyle/>
        <a:p>
          <a:r>
            <a:rPr lang="zh-CN"/>
            <a:t>方法名相同</a:t>
          </a:r>
        </a:p>
      </dgm:t>
    </dgm:pt>
    <dgm:pt modelId="{8210C32F-1FE0-4EEA-8194-12506A237584}" type="parTrans" cxnId="{9514CE09-A090-4E77-A9A8-394D53BEFA90}">
      <dgm:prSet/>
      <dgm:spPr/>
      <dgm:t>
        <a:bodyPr/>
        <a:lstStyle/>
        <a:p>
          <a:endParaRPr lang="zh-CN" altLang="en-US"/>
        </a:p>
      </dgm:t>
    </dgm:pt>
    <dgm:pt modelId="{14C28D26-74A4-4AFA-9133-B2D62A257007}" type="sibTrans" cxnId="{9514CE09-A090-4E77-A9A8-394D53BEFA90}">
      <dgm:prSet/>
      <dgm:spPr/>
      <dgm:t>
        <a:bodyPr/>
        <a:lstStyle/>
        <a:p>
          <a:endParaRPr lang="zh-CN" altLang="en-US"/>
        </a:p>
      </dgm:t>
    </dgm:pt>
    <dgm:pt modelId="{684095CD-23C8-44E0-BBED-8BF3247DC52E}">
      <dgm:prSet/>
      <dgm:spPr/>
      <dgm:t>
        <a:bodyPr/>
        <a:lstStyle/>
        <a:p>
          <a:r>
            <a:rPr lang="zh-CN"/>
            <a:t>参数不同（类型、个数、顺序）</a:t>
          </a:r>
        </a:p>
      </dgm:t>
    </dgm:pt>
    <dgm:pt modelId="{57E45735-B100-4574-9E84-EAB1F0BCF5B3}" type="parTrans" cxnId="{888CF811-1BF3-4F4C-8EEA-E245673E9BEF}">
      <dgm:prSet/>
      <dgm:spPr/>
      <dgm:t>
        <a:bodyPr/>
        <a:lstStyle/>
        <a:p>
          <a:endParaRPr lang="zh-CN" altLang="en-US"/>
        </a:p>
      </dgm:t>
    </dgm:pt>
    <dgm:pt modelId="{30097713-E07C-4830-BBA6-5025E3C80725}" type="sibTrans" cxnId="{888CF811-1BF3-4F4C-8EEA-E245673E9BEF}">
      <dgm:prSet/>
      <dgm:spPr/>
      <dgm:t>
        <a:bodyPr/>
        <a:lstStyle/>
        <a:p>
          <a:endParaRPr lang="zh-CN" altLang="en-US"/>
        </a:p>
      </dgm:t>
    </dgm:pt>
    <dgm:pt modelId="{75A11530-8846-4EEF-943E-2362869088B5}">
      <dgm:prSet/>
      <dgm:spPr/>
      <dgm:t>
        <a:bodyPr/>
        <a:lstStyle/>
        <a:p>
          <a:r>
            <a:rPr lang="zh-CN"/>
            <a:t>重载解析发生在编译阶段（也有人称作静态联编）</a:t>
          </a:r>
        </a:p>
      </dgm:t>
    </dgm:pt>
    <dgm:pt modelId="{A5C9B735-D2B1-4195-8C38-996EBD288F99}" type="parTrans" cxnId="{01EDB90F-7DD4-4243-B01A-5E5A747BE5B3}">
      <dgm:prSet/>
      <dgm:spPr/>
      <dgm:t>
        <a:bodyPr/>
        <a:lstStyle/>
        <a:p>
          <a:endParaRPr lang="zh-CN" altLang="en-US"/>
        </a:p>
      </dgm:t>
    </dgm:pt>
    <dgm:pt modelId="{6710F863-63A6-444E-9C87-701CE8DD8365}" type="sibTrans" cxnId="{01EDB90F-7DD4-4243-B01A-5E5A747BE5B3}">
      <dgm:prSet/>
      <dgm:spPr/>
      <dgm:t>
        <a:bodyPr/>
        <a:lstStyle/>
        <a:p>
          <a:endParaRPr lang="zh-CN" altLang="en-US"/>
        </a:p>
      </dgm:t>
    </dgm:pt>
    <dgm:pt modelId="{F6081614-1E5F-43BE-B4A8-870A395266B6}">
      <dgm:prSet/>
      <dgm:spPr/>
      <dgm:t>
        <a:bodyPr/>
        <a:lstStyle/>
        <a:p>
          <a:r>
            <a:rPr lang="zh-CN"/>
            <a:t>属于方法签名不同的一种</a:t>
          </a:r>
        </a:p>
      </dgm:t>
    </dgm:pt>
    <dgm:pt modelId="{421AF47B-0098-43B9-A062-DD1A2F3210C2}" type="parTrans" cxnId="{2AC48321-E70E-4E9D-B940-2CB6A1055E1B}">
      <dgm:prSet/>
      <dgm:spPr/>
      <dgm:t>
        <a:bodyPr/>
        <a:lstStyle/>
        <a:p>
          <a:endParaRPr lang="zh-CN" altLang="en-US"/>
        </a:p>
      </dgm:t>
    </dgm:pt>
    <dgm:pt modelId="{924DED05-FC81-40DA-AE3A-DD15EA7433F1}" type="sibTrans" cxnId="{2AC48321-E70E-4E9D-B940-2CB6A1055E1B}">
      <dgm:prSet/>
      <dgm:spPr/>
      <dgm:t>
        <a:bodyPr/>
        <a:lstStyle/>
        <a:p>
          <a:endParaRPr lang="zh-CN" altLang="en-US"/>
        </a:p>
      </dgm:t>
    </dgm:pt>
    <dgm:pt modelId="{9E5752FF-876F-44D0-A25D-B3FDA7A32A17}" type="pres">
      <dgm:prSet presAssocID="{D3B51C0E-F4B9-47FA-A6CA-6343401E71A3}" presName="linear" presStyleCnt="0">
        <dgm:presLayoutVars>
          <dgm:animLvl val="lvl"/>
          <dgm:resizeHandles val="exact"/>
        </dgm:presLayoutVars>
      </dgm:prSet>
      <dgm:spPr/>
    </dgm:pt>
    <dgm:pt modelId="{AE1280CB-6B14-45E8-B549-AE4E09516B6C}" type="pres">
      <dgm:prSet presAssocID="{071A6D5F-3769-455B-A264-E217E668A95A}" presName="parentText" presStyleLbl="node1" presStyleIdx="0" presStyleCnt="1">
        <dgm:presLayoutVars>
          <dgm:chMax val="0"/>
          <dgm:bulletEnabled val="1"/>
        </dgm:presLayoutVars>
      </dgm:prSet>
      <dgm:spPr/>
    </dgm:pt>
    <dgm:pt modelId="{45C53681-F0A5-465E-B6C2-134EE6C24544}" type="pres">
      <dgm:prSet presAssocID="{071A6D5F-3769-455B-A264-E217E668A95A}" presName="childText" presStyleLbl="revTx" presStyleIdx="0" presStyleCnt="1">
        <dgm:presLayoutVars>
          <dgm:bulletEnabled val="1"/>
        </dgm:presLayoutVars>
      </dgm:prSet>
      <dgm:spPr/>
    </dgm:pt>
  </dgm:ptLst>
  <dgm:cxnLst>
    <dgm:cxn modelId="{9514CE09-A090-4E77-A9A8-394D53BEFA90}" srcId="{071A6D5F-3769-455B-A264-E217E668A95A}" destId="{35AB2705-CBAB-41D8-BA1B-81658623BED0}" srcOrd="0" destOrd="0" parTransId="{8210C32F-1FE0-4EEA-8194-12506A237584}" sibTransId="{14C28D26-74A4-4AFA-9133-B2D62A257007}"/>
    <dgm:cxn modelId="{F167420A-8D6E-463C-BD68-75D987B055F7}" type="presOf" srcId="{071A6D5F-3769-455B-A264-E217E668A95A}" destId="{AE1280CB-6B14-45E8-B549-AE4E09516B6C}" srcOrd="0" destOrd="0" presId="urn:microsoft.com/office/officeart/2005/8/layout/vList2"/>
    <dgm:cxn modelId="{01EDB90F-7DD4-4243-B01A-5E5A747BE5B3}" srcId="{071A6D5F-3769-455B-A264-E217E668A95A}" destId="{75A11530-8846-4EEF-943E-2362869088B5}" srcOrd="2" destOrd="0" parTransId="{A5C9B735-D2B1-4195-8C38-996EBD288F99}" sibTransId="{6710F863-63A6-444E-9C87-701CE8DD8365}"/>
    <dgm:cxn modelId="{888CF811-1BF3-4F4C-8EEA-E245673E9BEF}" srcId="{071A6D5F-3769-455B-A264-E217E668A95A}" destId="{684095CD-23C8-44E0-BBED-8BF3247DC52E}" srcOrd="1" destOrd="0" parTransId="{57E45735-B100-4574-9E84-EAB1F0BCF5B3}" sibTransId="{30097713-E07C-4830-BBA6-5025E3C80725}"/>
    <dgm:cxn modelId="{2AC48321-E70E-4E9D-B940-2CB6A1055E1B}" srcId="{071A6D5F-3769-455B-A264-E217E668A95A}" destId="{F6081614-1E5F-43BE-B4A8-870A395266B6}" srcOrd="3" destOrd="0" parTransId="{421AF47B-0098-43B9-A062-DD1A2F3210C2}" sibTransId="{924DED05-FC81-40DA-AE3A-DD15EA7433F1}"/>
    <dgm:cxn modelId="{1B886040-A8E8-4DEA-AB43-85F175B34F51}" type="presOf" srcId="{684095CD-23C8-44E0-BBED-8BF3247DC52E}" destId="{45C53681-F0A5-465E-B6C2-134EE6C24544}" srcOrd="0" destOrd="1" presId="urn:microsoft.com/office/officeart/2005/8/layout/vList2"/>
    <dgm:cxn modelId="{0148AA5E-2BBC-4513-A402-2A4B0067C362}" srcId="{D3B51C0E-F4B9-47FA-A6CA-6343401E71A3}" destId="{071A6D5F-3769-455B-A264-E217E668A95A}" srcOrd="0" destOrd="0" parTransId="{9883D14A-33C6-4DDE-B788-49F08BFC0B97}" sibTransId="{4C6AC146-954F-4C52-B611-516DE62E4A69}"/>
    <dgm:cxn modelId="{6D123B79-6928-4DBE-8461-B345BEC2C041}" type="presOf" srcId="{75A11530-8846-4EEF-943E-2362869088B5}" destId="{45C53681-F0A5-465E-B6C2-134EE6C24544}" srcOrd="0" destOrd="2" presId="urn:microsoft.com/office/officeart/2005/8/layout/vList2"/>
    <dgm:cxn modelId="{26128C7B-957C-4F49-BA78-AC3F1E6D43E8}" type="presOf" srcId="{D3B51C0E-F4B9-47FA-A6CA-6343401E71A3}" destId="{9E5752FF-876F-44D0-A25D-B3FDA7A32A17}" srcOrd="0" destOrd="0" presId="urn:microsoft.com/office/officeart/2005/8/layout/vList2"/>
    <dgm:cxn modelId="{730E94DE-41A1-41DE-907B-3B3CB371306B}" type="presOf" srcId="{F6081614-1E5F-43BE-B4A8-870A395266B6}" destId="{45C53681-F0A5-465E-B6C2-134EE6C24544}" srcOrd="0" destOrd="3" presId="urn:microsoft.com/office/officeart/2005/8/layout/vList2"/>
    <dgm:cxn modelId="{042D99FB-C387-4226-8BE4-42426122355C}" type="presOf" srcId="{35AB2705-CBAB-41D8-BA1B-81658623BED0}" destId="{45C53681-F0A5-465E-B6C2-134EE6C24544}" srcOrd="0" destOrd="0" presId="urn:microsoft.com/office/officeart/2005/8/layout/vList2"/>
    <dgm:cxn modelId="{8387485F-2EEC-4F2C-98F2-6A8F53224200}" type="presParOf" srcId="{9E5752FF-876F-44D0-A25D-B3FDA7A32A17}" destId="{AE1280CB-6B14-45E8-B549-AE4E09516B6C}" srcOrd="0" destOrd="0" presId="urn:microsoft.com/office/officeart/2005/8/layout/vList2"/>
    <dgm:cxn modelId="{AA0DDE5C-649F-4801-9A90-7988A77D9758}" type="presParOf" srcId="{9E5752FF-876F-44D0-A25D-B3FDA7A32A17}" destId="{45C53681-F0A5-465E-B6C2-134EE6C2454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B1C2BC9-C8F1-4E21-9C6D-1C19832D23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EDB92C3-79A6-4DAB-AB94-DF5A43425E59}">
      <dgm:prSet/>
      <dgm:spPr/>
      <dgm:t>
        <a:bodyPr/>
        <a:lstStyle/>
        <a:p>
          <a:r>
            <a:rPr lang="zh-CN"/>
            <a:t>方法调用自己本身，称作递归</a:t>
          </a:r>
        </a:p>
      </dgm:t>
    </dgm:pt>
    <dgm:pt modelId="{5334FD7B-03A0-4783-95F7-07F78F87CAD1}" type="parTrans" cxnId="{394FB394-93FF-4423-BE12-9D5221AEAB35}">
      <dgm:prSet/>
      <dgm:spPr/>
      <dgm:t>
        <a:bodyPr/>
        <a:lstStyle/>
        <a:p>
          <a:endParaRPr lang="zh-CN" altLang="en-US"/>
        </a:p>
      </dgm:t>
    </dgm:pt>
    <dgm:pt modelId="{01F8A11D-B717-418B-8E4B-457525E13928}" type="sibTrans" cxnId="{394FB394-93FF-4423-BE12-9D5221AEAB35}">
      <dgm:prSet/>
      <dgm:spPr/>
      <dgm:t>
        <a:bodyPr/>
        <a:lstStyle/>
        <a:p>
          <a:endParaRPr lang="zh-CN" altLang="en-US"/>
        </a:p>
      </dgm:t>
    </dgm:pt>
    <dgm:pt modelId="{17DB06C3-C798-4545-8053-4BE4BB371A70}">
      <dgm:prSet/>
      <dgm:spPr/>
      <dgm:t>
        <a:bodyPr/>
        <a:lstStyle/>
        <a:p>
          <a:r>
            <a:rPr lang="zh-CN"/>
            <a:t>递归的要点</a:t>
          </a:r>
        </a:p>
      </dgm:t>
    </dgm:pt>
    <dgm:pt modelId="{DF153321-0112-4E2F-8D9E-DF7BFF5EAB3B}" type="parTrans" cxnId="{158F63B8-97CA-4A13-8F99-787345CCA10F}">
      <dgm:prSet/>
      <dgm:spPr/>
      <dgm:t>
        <a:bodyPr/>
        <a:lstStyle/>
        <a:p>
          <a:endParaRPr lang="zh-CN" altLang="en-US"/>
        </a:p>
      </dgm:t>
    </dgm:pt>
    <dgm:pt modelId="{E1E4D2A4-11D1-41D8-B6E8-25AA62A32FF1}" type="sibTrans" cxnId="{158F63B8-97CA-4A13-8F99-787345CCA10F}">
      <dgm:prSet/>
      <dgm:spPr/>
      <dgm:t>
        <a:bodyPr/>
        <a:lstStyle/>
        <a:p>
          <a:endParaRPr lang="zh-CN" altLang="en-US"/>
        </a:p>
      </dgm:t>
    </dgm:pt>
    <dgm:pt modelId="{D406B98E-19B8-40D2-AC38-C14B41C78691}">
      <dgm:prSet/>
      <dgm:spPr/>
      <dgm:t>
        <a:bodyPr/>
        <a:lstStyle/>
        <a:p>
          <a:r>
            <a:rPr lang="zh-CN"/>
            <a:t>退出条件</a:t>
          </a:r>
        </a:p>
      </dgm:t>
    </dgm:pt>
    <dgm:pt modelId="{B426FD5D-7D04-4032-AA83-B8DADA3BFD4B}" type="parTrans" cxnId="{412D8FC0-814D-4723-B5A4-F74E7803F1EE}">
      <dgm:prSet/>
      <dgm:spPr/>
      <dgm:t>
        <a:bodyPr/>
        <a:lstStyle/>
        <a:p>
          <a:endParaRPr lang="zh-CN" altLang="en-US"/>
        </a:p>
      </dgm:t>
    </dgm:pt>
    <dgm:pt modelId="{AE02CE88-4A6B-47CB-B645-ADA91D12D263}" type="sibTrans" cxnId="{412D8FC0-814D-4723-B5A4-F74E7803F1EE}">
      <dgm:prSet/>
      <dgm:spPr/>
      <dgm:t>
        <a:bodyPr/>
        <a:lstStyle/>
        <a:p>
          <a:endParaRPr lang="zh-CN" altLang="en-US"/>
        </a:p>
      </dgm:t>
    </dgm:pt>
    <dgm:pt modelId="{0EC08E40-54F3-46D6-B7A7-FABAB708887D}">
      <dgm:prSet/>
      <dgm:spPr/>
      <dgm:t>
        <a:bodyPr/>
        <a:lstStyle/>
        <a:p>
          <a:r>
            <a:rPr lang="zh-CN"/>
            <a:t>公式</a:t>
          </a:r>
        </a:p>
      </dgm:t>
    </dgm:pt>
    <dgm:pt modelId="{399DEFC8-5CF5-4D1A-B324-108E49941AEA}" type="parTrans" cxnId="{E36B0B04-7378-4621-8196-CC0A2C800DE8}">
      <dgm:prSet/>
      <dgm:spPr/>
      <dgm:t>
        <a:bodyPr/>
        <a:lstStyle/>
        <a:p>
          <a:endParaRPr lang="zh-CN" altLang="en-US"/>
        </a:p>
      </dgm:t>
    </dgm:pt>
    <dgm:pt modelId="{3834905C-42E2-44BB-A7F9-BBB3863C4ED0}" type="sibTrans" cxnId="{E36B0B04-7378-4621-8196-CC0A2C800DE8}">
      <dgm:prSet/>
      <dgm:spPr/>
      <dgm:t>
        <a:bodyPr/>
        <a:lstStyle/>
        <a:p>
          <a:endParaRPr lang="zh-CN" altLang="en-US"/>
        </a:p>
      </dgm:t>
    </dgm:pt>
    <dgm:pt modelId="{99C646F1-7C58-4B21-A296-91148FFF8B30}" type="pres">
      <dgm:prSet presAssocID="{3B1C2BC9-C8F1-4E21-9C6D-1C19832D2376}" presName="linear" presStyleCnt="0">
        <dgm:presLayoutVars>
          <dgm:animLvl val="lvl"/>
          <dgm:resizeHandles val="exact"/>
        </dgm:presLayoutVars>
      </dgm:prSet>
      <dgm:spPr/>
    </dgm:pt>
    <dgm:pt modelId="{B547C6BB-5F90-411E-BBC6-3C343DFD7145}" type="pres">
      <dgm:prSet presAssocID="{1EDB92C3-79A6-4DAB-AB94-DF5A43425E59}" presName="parentText" presStyleLbl="node1" presStyleIdx="0" presStyleCnt="2">
        <dgm:presLayoutVars>
          <dgm:chMax val="0"/>
          <dgm:bulletEnabled val="1"/>
        </dgm:presLayoutVars>
      </dgm:prSet>
      <dgm:spPr/>
    </dgm:pt>
    <dgm:pt modelId="{787F7902-5890-4908-A89A-32B61400D003}" type="pres">
      <dgm:prSet presAssocID="{01F8A11D-B717-418B-8E4B-457525E13928}" presName="spacer" presStyleCnt="0"/>
      <dgm:spPr/>
    </dgm:pt>
    <dgm:pt modelId="{F0C5DC8F-5C28-421C-B7BD-9C2754CCDE61}" type="pres">
      <dgm:prSet presAssocID="{17DB06C3-C798-4545-8053-4BE4BB371A70}" presName="parentText" presStyleLbl="node1" presStyleIdx="1" presStyleCnt="2">
        <dgm:presLayoutVars>
          <dgm:chMax val="0"/>
          <dgm:bulletEnabled val="1"/>
        </dgm:presLayoutVars>
      </dgm:prSet>
      <dgm:spPr/>
    </dgm:pt>
    <dgm:pt modelId="{F18522AF-22A8-44FB-8252-7758D01588A3}" type="pres">
      <dgm:prSet presAssocID="{17DB06C3-C798-4545-8053-4BE4BB371A70}" presName="childText" presStyleLbl="revTx" presStyleIdx="0" presStyleCnt="1">
        <dgm:presLayoutVars>
          <dgm:bulletEnabled val="1"/>
        </dgm:presLayoutVars>
      </dgm:prSet>
      <dgm:spPr/>
    </dgm:pt>
  </dgm:ptLst>
  <dgm:cxnLst>
    <dgm:cxn modelId="{E36B0B04-7378-4621-8196-CC0A2C800DE8}" srcId="{17DB06C3-C798-4545-8053-4BE4BB371A70}" destId="{0EC08E40-54F3-46D6-B7A7-FABAB708887D}" srcOrd="1" destOrd="0" parTransId="{399DEFC8-5CF5-4D1A-B324-108E49941AEA}" sibTransId="{3834905C-42E2-44BB-A7F9-BBB3863C4ED0}"/>
    <dgm:cxn modelId="{E6C2843A-941C-45B7-B580-E6A493D4CAED}" type="presOf" srcId="{0EC08E40-54F3-46D6-B7A7-FABAB708887D}" destId="{F18522AF-22A8-44FB-8252-7758D01588A3}" srcOrd="0" destOrd="1" presId="urn:microsoft.com/office/officeart/2005/8/layout/vList2"/>
    <dgm:cxn modelId="{4550803D-B0CD-4099-9BA5-4D3019855201}" type="presOf" srcId="{1EDB92C3-79A6-4DAB-AB94-DF5A43425E59}" destId="{B547C6BB-5F90-411E-BBC6-3C343DFD7145}" srcOrd="0" destOrd="0" presId="urn:microsoft.com/office/officeart/2005/8/layout/vList2"/>
    <dgm:cxn modelId="{B07B0465-93D4-4FBD-98BF-C891642D92FF}" type="presOf" srcId="{3B1C2BC9-C8F1-4E21-9C6D-1C19832D2376}" destId="{99C646F1-7C58-4B21-A296-91148FFF8B30}" srcOrd="0" destOrd="0" presId="urn:microsoft.com/office/officeart/2005/8/layout/vList2"/>
    <dgm:cxn modelId="{394FB394-93FF-4423-BE12-9D5221AEAB35}" srcId="{3B1C2BC9-C8F1-4E21-9C6D-1C19832D2376}" destId="{1EDB92C3-79A6-4DAB-AB94-DF5A43425E59}" srcOrd="0" destOrd="0" parTransId="{5334FD7B-03A0-4783-95F7-07F78F87CAD1}" sibTransId="{01F8A11D-B717-418B-8E4B-457525E13928}"/>
    <dgm:cxn modelId="{9E9E9AAE-D345-47A3-B57B-A6FB209C6FF5}" type="presOf" srcId="{D406B98E-19B8-40D2-AC38-C14B41C78691}" destId="{F18522AF-22A8-44FB-8252-7758D01588A3}" srcOrd="0" destOrd="0" presId="urn:microsoft.com/office/officeart/2005/8/layout/vList2"/>
    <dgm:cxn modelId="{158F63B8-97CA-4A13-8F99-787345CCA10F}" srcId="{3B1C2BC9-C8F1-4E21-9C6D-1C19832D2376}" destId="{17DB06C3-C798-4545-8053-4BE4BB371A70}" srcOrd="1" destOrd="0" parTransId="{DF153321-0112-4E2F-8D9E-DF7BFF5EAB3B}" sibTransId="{E1E4D2A4-11D1-41D8-B6E8-25AA62A32FF1}"/>
    <dgm:cxn modelId="{412D8FC0-814D-4723-B5A4-F74E7803F1EE}" srcId="{17DB06C3-C798-4545-8053-4BE4BB371A70}" destId="{D406B98E-19B8-40D2-AC38-C14B41C78691}" srcOrd="0" destOrd="0" parTransId="{B426FD5D-7D04-4032-AA83-B8DADA3BFD4B}" sibTransId="{AE02CE88-4A6B-47CB-B645-ADA91D12D263}"/>
    <dgm:cxn modelId="{D67CDAE1-E83F-4206-8374-921FA83B3E1C}" type="presOf" srcId="{17DB06C3-C798-4545-8053-4BE4BB371A70}" destId="{F0C5DC8F-5C28-421C-B7BD-9C2754CCDE61}" srcOrd="0" destOrd="0" presId="urn:microsoft.com/office/officeart/2005/8/layout/vList2"/>
    <dgm:cxn modelId="{57C33F30-A21F-4774-8750-CC078D264154}" type="presParOf" srcId="{99C646F1-7C58-4B21-A296-91148FFF8B30}" destId="{B547C6BB-5F90-411E-BBC6-3C343DFD7145}" srcOrd="0" destOrd="0" presId="urn:microsoft.com/office/officeart/2005/8/layout/vList2"/>
    <dgm:cxn modelId="{9CFF7031-36BC-412E-81D8-9B450AAF1A59}" type="presParOf" srcId="{99C646F1-7C58-4B21-A296-91148FFF8B30}" destId="{787F7902-5890-4908-A89A-32B61400D003}" srcOrd="1" destOrd="0" presId="urn:microsoft.com/office/officeart/2005/8/layout/vList2"/>
    <dgm:cxn modelId="{90983A69-0EBD-413D-9C0B-98318C4A3315}" type="presParOf" srcId="{99C646F1-7C58-4B21-A296-91148FFF8B30}" destId="{F0C5DC8F-5C28-421C-B7BD-9C2754CCDE61}" srcOrd="2" destOrd="0" presId="urn:microsoft.com/office/officeart/2005/8/layout/vList2"/>
    <dgm:cxn modelId="{C8E92069-337C-40C4-A186-E80D4A1C5D8D}" type="presParOf" srcId="{99C646F1-7C58-4B21-A296-91148FFF8B30}" destId="{F18522AF-22A8-44FB-8252-7758D01588A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3A0925-C2AA-4B85-A352-180DBF23F5A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B4D451B0-8674-4C7D-92F5-1691F65D6E7F}">
      <dgm:prSet/>
      <dgm:spPr/>
      <dgm:t>
        <a:bodyPr/>
        <a:lstStyle/>
        <a:p>
          <a:r>
            <a:rPr lang="en-US"/>
            <a:t>JDK</a:t>
          </a:r>
          <a:r>
            <a:rPr lang="zh-CN"/>
            <a:t>下载地址：</a:t>
          </a:r>
        </a:p>
      </dgm:t>
    </dgm:pt>
    <dgm:pt modelId="{B0A525F8-B3A6-4D96-8F46-F0D45AB6BFF0}" type="parTrans" cxnId="{4AE680D9-9EF2-4AF0-A8D8-6597F3D95177}">
      <dgm:prSet/>
      <dgm:spPr/>
      <dgm:t>
        <a:bodyPr/>
        <a:lstStyle/>
        <a:p>
          <a:endParaRPr lang="zh-CN" altLang="en-US"/>
        </a:p>
      </dgm:t>
    </dgm:pt>
    <dgm:pt modelId="{0F5CBBF8-29EC-4E9D-89B1-2E554F6EA1B4}" type="sibTrans" cxnId="{4AE680D9-9EF2-4AF0-A8D8-6597F3D95177}">
      <dgm:prSet/>
      <dgm:spPr/>
      <dgm:t>
        <a:bodyPr/>
        <a:lstStyle/>
        <a:p>
          <a:endParaRPr lang="zh-CN" altLang="en-US"/>
        </a:p>
      </dgm:t>
    </dgm:pt>
    <dgm:pt modelId="{8C78FD3D-391A-4397-8B6D-BE292705687F}">
      <dgm:prSet/>
      <dgm:spPr/>
      <dgm:t>
        <a:bodyPr/>
        <a:lstStyle/>
        <a:p>
          <a:r>
            <a:rPr lang="en-US">
              <a:hlinkClick xmlns:r="http://schemas.openxmlformats.org/officeDocument/2006/relationships" r:id="rId1"/>
            </a:rPr>
            <a:t>http://www.java.sun.com</a:t>
          </a:r>
          <a:endParaRPr lang="zh-CN"/>
        </a:p>
      </dgm:t>
    </dgm:pt>
    <dgm:pt modelId="{37642E65-CDE0-45DC-A96E-A8ED269BEA03}" type="parTrans" cxnId="{1FB31820-071F-4D68-98E0-43BA762E0F91}">
      <dgm:prSet/>
      <dgm:spPr/>
      <dgm:t>
        <a:bodyPr/>
        <a:lstStyle/>
        <a:p>
          <a:endParaRPr lang="zh-CN" altLang="en-US"/>
        </a:p>
      </dgm:t>
    </dgm:pt>
    <dgm:pt modelId="{A3ACE207-1085-4013-AF10-F99B88EB8C7A}" type="sibTrans" cxnId="{1FB31820-071F-4D68-98E0-43BA762E0F91}">
      <dgm:prSet/>
      <dgm:spPr/>
      <dgm:t>
        <a:bodyPr/>
        <a:lstStyle/>
        <a:p>
          <a:endParaRPr lang="zh-CN" altLang="en-US"/>
        </a:p>
      </dgm:t>
    </dgm:pt>
    <dgm:pt modelId="{4AB3450B-E5B4-4715-ACB8-C21CB2CF338E}">
      <dgm:prSet/>
      <dgm:spPr/>
      <dgm:t>
        <a:bodyPr/>
        <a:lstStyle/>
        <a:p>
          <a:r>
            <a:rPr lang="zh-CN"/>
            <a:t>安装注意事项：</a:t>
          </a:r>
        </a:p>
      </dgm:t>
    </dgm:pt>
    <dgm:pt modelId="{4A1F52C4-D836-4509-952A-1BF2D8BA6302}" type="parTrans" cxnId="{9199A6D8-37FB-42EE-8E70-09F257F9A0AB}">
      <dgm:prSet/>
      <dgm:spPr/>
      <dgm:t>
        <a:bodyPr/>
        <a:lstStyle/>
        <a:p>
          <a:endParaRPr lang="zh-CN" altLang="en-US"/>
        </a:p>
      </dgm:t>
    </dgm:pt>
    <dgm:pt modelId="{5AEA5EB1-55EA-46A9-89A4-7ABFA14AA69D}" type="sibTrans" cxnId="{9199A6D8-37FB-42EE-8E70-09F257F9A0AB}">
      <dgm:prSet/>
      <dgm:spPr/>
      <dgm:t>
        <a:bodyPr/>
        <a:lstStyle/>
        <a:p>
          <a:endParaRPr lang="zh-CN" altLang="en-US"/>
        </a:p>
      </dgm:t>
    </dgm:pt>
    <dgm:pt modelId="{FEF178D9-7DF6-42B7-967A-1650CBD710B5}">
      <dgm:prSet/>
      <dgm:spPr/>
      <dgm:t>
        <a:bodyPr/>
        <a:lstStyle/>
        <a:p>
          <a:r>
            <a:rPr lang="zh-CN"/>
            <a:t>路径中最好不要包含特殊字符（比如空格、中文）</a:t>
          </a:r>
        </a:p>
      </dgm:t>
    </dgm:pt>
    <dgm:pt modelId="{C4BE6D60-E1E8-4895-82A8-7B93DDC09650}" type="parTrans" cxnId="{CC2E152D-1A36-4AB3-A117-EC23B4822359}">
      <dgm:prSet/>
      <dgm:spPr/>
      <dgm:t>
        <a:bodyPr/>
        <a:lstStyle/>
        <a:p>
          <a:endParaRPr lang="zh-CN" altLang="en-US"/>
        </a:p>
      </dgm:t>
    </dgm:pt>
    <dgm:pt modelId="{B1245633-BF3A-4B10-A10B-90AFA4223FBE}" type="sibTrans" cxnId="{CC2E152D-1A36-4AB3-A117-EC23B4822359}">
      <dgm:prSet/>
      <dgm:spPr/>
      <dgm:t>
        <a:bodyPr/>
        <a:lstStyle/>
        <a:p>
          <a:endParaRPr lang="zh-CN" altLang="en-US"/>
        </a:p>
      </dgm:t>
    </dgm:pt>
    <dgm:pt modelId="{90BDB2EC-D4B2-4759-BD22-E75373C4C747}">
      <dgm:prSet/>
      <dgm:spPr/>
      <dgm:t>
        <a:bodyPr/>
        <a:lstStyle/>
        <a:p>
          <a:r>
            <a:rPr lang="zh-CN"/>
            <a:t>最好把</a:t>
          </a:r>
          <a:r>
            <a:rPr lang="en-US"/>
            <a:t>JDK</a:t>
          </a:r>
          <a:r>
            <a:rPr lang="zh-CN"/>
            <a:t>和</a:t>
          </a:r>
          <a:r>
            <a:rPr lang="en-US"/>
            <a:t>JRE</a:t>
          </a:r>
          <a:r>
            <a:rPr lang="zh-CN"/>
            <a:t>安装到一个路径下</a:t>
          </a:r>
        </a:p>
      </dgm:t>
    </dgm:pt>
    <dgm:pt modelId="{B583CC06-D282-482A-9CE0-346A372267B5}" type="parTrans" cxnId="{2BE3AE17-E37E-40A8-8EA1-5A13165F8C5D}">
      <dgm:prSet/>
      <dgm:spPr/>
      <dgm:t>
        <a:bodyPr/>
        <a:lstStyle/>
        <a:p>
          <a:endParaRPr lang="zh-CN" altLang="en-US"/>
        </a:p>
      </dgm:t>
    </dgm:pt>
    <dgm:pt modelId="{B311215A-ACDE-41CA-9ECB-DD88C1F2E832}" type="sibTrans" cxnId="{2BE3AE17-E37E-40A8-8EA1-5A13165F8C5D}">
      <dgm:prSet/>
      <dgm:spPr/>
      <dgm:t>
        <a:bodyPr/>
        <a:lstStyle/>
        <a:p>
          <a:endParaRPr lang="zh-CN" altLang="en-US"/>
        </a:p>
      </dgm:t>
    </dgm:pt>
    <dgm:pt modelId="{A7E6C861-A869-40B6-B97D-3916F70D8A6C}">
      <dgm:prSet/>
      <dgm:spPr/>
      <dgm:t>
        <a:bodyPr/>
        <a:lstStyle/>
        <a:p>
          <a:r>
            <a:rPr lang="zh-CN"/>
            <a:t>配置环境变量：</a:t>
          </a:r>
        </a:p>
      </dgm:t>
    </dgm:pt>
    <dgm:pt modelId="{FE7E9053-259B-4A9F-9164-8046DC03562A}" type="parTrans" cxnId="{BCD63268-8D3E-4F71-9703-7F380B8BFBA5}">
      <dgm:prSet/>
      <dgm:spPr/>
      <dgm:t>
        <a:bodyPr/>
        <a:lstStyle/>
        <a:p>
          <a:endParaRPr lang="zh-CN" altLang="en-US"/>
        </a:p>
      </dgm:t>
    </dgm:pt>
    <dgm:pt modelId="{C28DE086-9400-4935-8A41-75FBA2B63E98}" type="sibTrans" cxnId="{BCD63268-8D3E-4F71-9703-7F380B8BFBA5}">
      <dgm:prSet/>
      <dgm:spPr/>
      <dgm:t>
        <a:bodyPr/>
        <a:lstStyle/>
        <a:p>
          <a:endParaRPr lang="zh-CN" altLang="en-US"/>
        </a:p>
      </dgm:t>
    </dgm:pt>
    <dgm:pt modelId="{64F7AF92-C882-40D4-9507-ABDA5B88182A}">
      <dgm:prSet/>
      <dgm:spPr/>
      <dgm:t>
        <a:bodyPr/>
        <a:lstStyle/>
        <a:p>
          <a:r>
            <a:rPr lang="en-US"/>
            <a:t>JAVA_HOME</a:t>
          </a:r>
          <a:endParaRPr lang="zh-CN"/>
        </a:p>
      </dgm:t>
    </dgm:pt>
    <dgm:pt modelId="{59FCA26A-693B-4004-B80E-2BBE877248F3}" type="parTrans" cxnId="{E765D482-C759-4A91-8AA3-9415C178487A}">
      <dgm:prSet/>
      <dgm:spPr/>
      <dgm:t>
        <a:bodyPr/>
        <a:lstStyle/>
        <a:p>
          <a:endParaRPr lang="zh-CN" altLang="en-US"/>
        </a:p>
      </dgm:t>
    </dgm:pt>
    <dgm:pt modelId="{882B93BA-218D-4A6D-825B-F2D92DBD63BA}" type="sibTrans" cxnId="{E765D482-C759-4A91-8AA3-9415C178487A}">
      <dgm:prSet/>
      <dgm:spPr/>
      <dgm:t>
        <a:bodyPr/>
        <a:lstStyle/>
        <a:p>
          <a:endParaRPr lang="zh-CN" altLang="en-US"/>
        </a:p>
      </dgm:t>
    </dgm:pt>
    <dgm:pt modelId="{6A80F36B-1AC0-4D3E-B0CD-5F6F5A351AAB}">
      <dgm:prSet/>
      <dgm:spPr/>
      <dgm:t>
        <a:bodyPr/>
        <a:lstStyle/>
        <a:p>
          <a:r>
            <a:rPr lang="en-US"/>
            <a:t>HOME_PATH</a:t>
          </a:r>
          <a:endParaRPr lang="zh-CN"/>
        </a:p>
      </dgm:t>
    </dgm:pt>
    <dgm:pt modelId="{787DBB8E-95ED-4889-95CC-DD77F6E6EBC4}" type="parTrans" cxnId="{F1851116-70A3-459D-B672-763D9EAAF810}">
      <dgm:prSet/>
      <dgm:spPr/>
      <dgm:t>
        <a:bodyPr/>
        <a:lstStyle/>
        <a:p>
          <a:endParaRPr lang="zh-CN" altLang="en-US"/>
        </a:p>
      </dgm:t>
    </dgm:pt>
    <dgm:pt modelId="{CDD61387-4B27-41F8-A9B4-0A4E68CAA150}" type="sibTrans" cxnId="{F1851116-70A3-459D-B672-763D9EAAF810}">
      <dgm:prSet/>
      <dgm:spPr/>
      <dgm:t>
        <a:bodyPr/>
        <a:lstStyle/>
        <a:p>
          <a:endParaRPr lang="zh-CN" altLang="en-US"/>
        </a:p>
      </dgm:t>
    </dgm:pt>
    <dgm:pt modelId="{693E93BC-845E-499F-A662-610E6A855EC0}">
      <dgm:prSet/>
      <dgm:spPr/>
      <dgm:t>
        <a:bodyPr/>
        <a:lstStyle/>
        <a:p>
          <a:r>
            <a:rPr lang="en-US"/>
            <a:t>Path</a:t>
          </a:r>
          <a:endParaRPr lang="zh-CN"/>
        </a:p>
      </dgm:t>
    </dgm:pt>
    <dgm:pt modelId="{27432D3D-E627-405E-A650-9373FA8AD7A8}" type="parTrans" cxnId="{F5EFE378-C1F3-4E56-9501-CC7C623A12A1}">
      <dgm:prSet/>
      <dgm:spPr/>
      <dgm:t>
        <a:bodyPr/>
        <a:lstStyle/>
        <a:p>
          <a:endParaRPr lang="zh-CN" altLang="en-US"/>
        </a:p>
      </dgm:t>
    </dgm:pt>
    <dgm:pt modelId="{68A1FE1E-14B6-4B53-99E1-4DB8D6F587B0}" type="sibTrans" cxnId="{F5EFE378-C1F3-4E56-9501-CC7C623A12A1}">
      <dgm:prSet/>
      <dgm:spPr/>
      <dgm:t>
        <a:bodyPr/>
        <a:lstStyle/>
        <a:p>
          <a:endParaRPr lang="zh-CN" altLang="en-US"/>
        </a:p>
      </dgm:t>
    </dgm:pt>
    <dgm:pt modelId="{520764F5-A644-429B-8FC7-4A396671311E}" type="pres">
      <dgm:prSet presAssocID="{3A3A0925-C2AA-4B85-A352-180DBF23F5A5}" presName="Name0" presStyleCnt="0">
        <dgm:presLayoutVars>
          <dgm:dir/>
          <dgm:animLvl val="lvl"/>
          <dgm:resizeHandles val="exact"/>
        </dgm:presLayoutVars>
      </dgm:prSet>
      <dgm:spPr/>
    </dgm:pt>
    <dgm:pt modelId="{067C534D-15AE-4D39-866A-7FCB21D53A8C}" type="pres">
      <dgm:prSet presAssocID="{B4D451B0-8674-4C7D-92F5-1691F65D6E7F}" presName="linNode" presStyleCnt="0"/>
      <dgm:spPr/>
    </dgm:pt>
    <dgm:pt modelId="{AF1A11F4-0411-4DCC-A610-01AE6A0B01E4}" type="pres">
      <dgm:prSet presAssocID="{B4D451B0-8674-4C7D-92F5-1691F65D6E7F}" presName="parentText" presStyleLbl="node1" presStyleIdx="0" presStyleCnt="3">
        <dgm:presLayoutVars>
          <dgm:chMax val="1"/>
          <dgm:bulletEnabled val="1"/>
        </dgm:presLayoutVars>
      </dgm:prSet>
      <dgm:spPr/>
    </dgm:pt>
    <dgm:pt modelId="{0EFAB270-3160-44E5-8CE8-AEA8D5861758}" type="pres">
      <dgm:prSet presAssocID="{B4D451B0-8674-4C7D-92F5-1691F65D6E7F}" presName="descendantText" presStyleLbl="alignAccFollowNode1" presStyleIdx="0" presStyleCnt="3">
        <dgm:presLayoutVars>
          <dgm:bulletEnabled val="1"/>
        </dgm:presLayoutVars>
      </dgm:prSet>
      <dgm:spPr/>
    </dgm:pt>
    <dgm:pt modelId="{EC04C5EC-1F11-4F98-97E0-EAE39C679524}" type="pres">
      <dgm:prSet presAssocID="{0F5CBBF8-29EC-4E9D-89B1-2E554F6EA1B4}" presName="sp" presStyleCnt="0"/>
      <dgm:spPr/>
    </dgm:pt>
    <dgm:pt modelId="{503D9CF1-8170-4E69-8639-BB4D11F01CFE}" type="pres">
      <dgm:prSet presAssocID="{4AB3450B-E5B4-4715-ACB8-C21CB2CF338E}" presName="linNode" presStyleCnt="0"/>
      <dgm:spPr/>
    </dgm:pt>
    <dgm:pt modelId="{94537FC9-AB10-4862-87FA-71319DA5472C}" type="pres">
      <dgm:prSet presAssocID="{4AB3450B-E5B4-4715-ACB8-C21CB2CF338E}" presName="parentText" presStyleLbl="node1" presStyleIdx="1" presStyleCnt="3">
        <dgm:presLayoutVars>
          <dgm:chMax val="1"/>
          <dgm:bulletEnabled val="1"/>
        </dgm:presLayoutVars>
      </dgm:prSet>
      <dgm:spPr/>
    </dgm:pt>
    <dgm:pt modelId="{D6547B81-D982-4A7C-8F57-FF2660C2FC6C}" type="pres">
      <dgm:prSet presAssocID="{4AB3450B-E5B4-4715-ACB8-C21CB2CF338E}" presName="descendantText" presStyleLbl="alignAccFollowNode1" presStyleIdx="1" presStyleCnt="3">
        <dgm:presLayoutVars>
          <dgm:bulletEnabled val="1"/>
        </dgm:presLayoutVars>
      </dgm:prSet>
      <dgm:spPr/>
    </dgm:pt>
    <dgm:pt modelId="{3AF17EAB-2584-402B-BCFF-A923DC205C9B}" type="pres">
      <dgm:prSet presAssocID="{5AEA5EB1-55EA-46A9-89A4-7ABFA14AA69D}" presName="sp" presStyleCnt="0"/>
      <dgm:spPr/>
    </dgm:pt>
    <dgm:pt modelId="{4C01EF16-AA77-47F7-8A63-E818D70A84BF}" type="pres">
      <dgm:prSet presAssocID="{A7E6C861-A869-40B6-B97D-3916F70D8A6C}" presName="linNode" presStyleCnt="0"/>
      <dgm:spPr/>
    </dgm:pt>
    <dgm:pt modelId="{086CBE73-9B33-4BD6-BA07-5A55DE69575C}" type="pres">
      <dgm:prSet presAssocID="{A7E6C861-A869-40B6-B97D-3916F70D8A6C}" presName="parentText" presStyleLbl="node1" presStyleIdx="2" presStyleCnt="3">
        <dgm:presLayoutVars>
          <dgm:chMax val="1"/>
          <dgm:bulletEnabled val="1"/>
        </dgm:presLayoutVars>
      </dgm:prSet>
      <dgm:spPr/>
    </dgm:pt>
    <dgm:pt modelId="{89F07FD9-F0D2-4BDE-BED8-C1A9B037709F}" type="pres">
      <dgm:prSet presAssocID="{A7E6C861-A869-40B6-B97D-3916F70D8A6C}" presName="descendantText" presStyleLbl="alignAccFollowNode1" presStyleIdx="2" presStyleCnt="3">
        <dgm:presLayoutVars>
          <dgm:bulletEnabled val="1"/>
        </dgm:presLayoutVars>
      </dgm:prSet>
      <dgm:spPr/>
    </dgm:pt>
  </dgm:ptLst>
  <dgm:cxnLst>
    <dgm:cxn modelId="{04793C01-72D2-4563-B16D-B3D9F8205FE7}" type="presOf" srcId="{8C78FD3D-391A-4397-8B6D-BE292705687F}" destId="{0EFAB270-3160-44E5-8CE8-AEA8D5861758}" srcOrd="0" destOrd="0" presId="urn:microsoft.com/office/officeart/2005/8/layout/vList5"/>
    <dgm:cxn modelId="{CA711E0D-E6CF-4ABF-8C2C-B66B2CD3571A}" type="presOf" srcId="{3A3A0925-C2AA-4B85-A352-180DBF23F5A5}" destId="{520764F5-A644-429B-8FC7-4A396671311E}" srcOrd="0" destOrd="0" presId="urn:microsoft.com/office/officeart/2005/8/layout/vList5"/>
    <dgm:cxn modelId="{F1851116-70A3-459D-B672-763D9EAAF810}" srcId="{A7E6C861-A869-40B6-B97D-3916F70D8A6C}" destId="{6A80F36B-1AC0-4D3E-B0CD-5F6F5A351AAB}" srcOrd="1" destOrd="0" parTransId="{787DBB8E-95ED-4889-95CC-DD77F6E6EBC4}" sibTransId="{CDD61387-4B27-41F8-A9B4-0A4E68CAA150}"/>
    <dgm:cxn modelId="{2BE3AE17-E37E-40A8-8EA1-5A13165F8C5D}" srcId="{4AB3450B-E5B4-4715-ACB8-C21CB2CF338E}" destId="{90BDB2EC-D4B2-4759-BD22-E75373C4C747}" srcOrd="1" destOrd="0" parTransId="{B583CC06-D282-482A-9CE0-346A372267B5}" sibTransId="{B311215A-ACDE-41CA-9ECB-DD88C1F2E832}"/>
    <dgm:cxn modelId="{87AFA71D-FCA8-409B-B9F4-4077ECAF714B}" type="presOf" srcId="{693E93BC-845E-499F-A662-610E6A855EC0}" destId="{89F07FD9-F0D2-4BDE-BED8-C1A9B037709F}" srcOrd="0" destOrd="2" presId="urn:microsoft.com/office/officeart/2005/8/layout/vList5"/>
    <dgm:cxn modelId="{1FB31820-071F-4D68-98E0-43BA762E0F91}" srcId="{B4D451B0-8674-4C7D-92F5-1691F65D6E7F}" destId="{8C78FD3D-391A-4397-8B6D-BE292705687F}" srcOrd="0" destOrd="0" parTransId="{37642E65-CDE0-45DC-A96E-A8ED269BEA03}" sibTransId="{A3ACE207-1085-4013-AF10-F99B88EB8C7A}"/>
    <dgm:cxn modelId="{CC2E152D-1A36-4AB3-A117-EC23B4822359}" srcId="{4AB3450B-E5B4-4715-ACB8-C21CB2CF338E}" destId="{FEF178D9-7DF6-42B7-967A-1650CBD710B5}" srcOrd="0" destOrd="0" parTransId="{C4BE6D60-E1E8-4895-82A8-7B93DDC09650}" sibTransId="{B1245633-BF3A-4B10-A10B-90AFA4223FBE}"/>
    <dgm:cxn modelId="{B3C4B433-3DD9-45B9-A080-D83A2B3D16B5}" type="presOf" srcId="{6A80F36B-1AC0-4D3E-B0CD-5F6F5A351AAB}" destId="{89F07FD9-F0D2-4BDE-BED8-C1A9B037709F}" srcOrd="0" destOrd="1" presId="urn:microsoft.com/office/officeart/2005/8/layout/vList5"/>
    <dgm:cxn modelId="{6FC85A37-5293-4588-A846-343D2246627F}" type="presOf" srcId="{64F7AF92-C882-40D4-9507-ABDA5B88182A}" destId="{89F07FD9-F0D2-4BDE-BED8-C1A9B037709F}" srcOrd="0" destOrd="0" presId="urn:microsoft.com/office/officeart/2005/8/layout/vList5"/>
    <dgm:cxn modelId="{BCD63268-8D3E-4F71-9703-7F380B8BFBA5}" srcId="{3A3A0925-C2AA-4B85-A352-180DBF23F5A5}" destId="{A7E6C861-A869-40B6-B97D-3916F70D8A6C}" srcOrd="2" destOrd="0" parTransId="{FE7E9053-259B-4A9F-9164-8046DC03562A}" sibTransId="{C28DE086-9400-4935-8A41-75FBA2B63E98}"/>
    <dgm:cxn modelId="{F5EFE378-C1F3-4E56-9501-CC7C623A12A1}" srcId="{A7E6C861-A869-40B6-B97D-3916F70D8A6C}" destId="{693E93BC-845E-499F-A662-610E6A855EC0}" srcOrd="2" destOrd="0" parTransId="{27432D3D-E627-405E-A650-9373FA8AD7A8}" sibTransId="{68A1FE1E-14B6-4B53-99E1-4DB8D6F587B0}"/>
    <dgm:cxn modelId="{E765D482-C759-4A91-8AA3-9415C178487A}" srcId="{A7E6C861-A869-40B6-B97D-3916F70D8A6C}" destId="{64F7AF92-C882-40D4-9507-ABDA5B88182A}" srcOrd="0" destOrd="0" parTransId="{59FCA26A-693B-4004-B80E-2BBE877248F3}" sibTransId="{882B93BA-218D-4A6D-825B-F2D92DBD63BA}"/>
    <dgm:cxn modelId="{26A9F1A8-3386-42C5-A18C-DCF0646051F4}" type="presOf" srcId="{FEF178D9-7DF6-42B7-967A-1650CBD710B5}" destId="{D6547B81-D982-4A7C-8F57-FF2660C2FC6C}" srcOrd="0" destOrd="0" presId="urn:microsoft.com/office/officeart/2005/8/layout/vList5"/>
    <dgm:cxn modelId="{9B418EC8-E754-48FB-9941-3DBB43DEB06F}" type="presOf" srcId="{4AB3450B-E5B4-4715-ACB8-C21CB2CF338E}" destId="{94537FC9-AB10-4862-87FA-71319DA5472C}" srcOrd="0" destOrd="0" presId="urn:microsoft.com/office/officeart/2005/8/layout/vList5"/>
    <dgm:cxn modelId="{9199A6D8-37FB-42EE-8E70-09F257F9A0AB}" srcId="{3A3A0925-C2AA-4B85-A352-180DBF23F5A5}" destId="{4AB3450B-E5B4-4715-ACB8-C21CB2CF338E}" srcOrd="1" destOrd="0" parTransId="{4A1F52C4-D836-4509-952A-1BF2D8BA6302}" sibTransId="{5AEA5EB1-55EA-46A9-89A4-7ABFA14AA69D}"/>
    <dgm:cxn modelId="{4AE680D9-9EF2-4AF0-A8D8-6597F3D95177}" srcId="{3A3A0925-C2AA-4B85-A352-180DBF23F5A5}" destId="{B4D451B0-8674-4C7D-92F5-1691F65D6E7F}" srcOrd="0" destOrd="0" parTransId="{B0A525F8-B3A6-4D96-8F46-F0D45AB6BFF0}" sibTransId="{0F5CBBF8-29EC-4E9D-89B1-2E554F6EA1B4}"/>
    <dgm:cxn modelId="{35C77FE5-0197-4691-BA6A-750125810875}" type="presOf" srcId="{B4D451B0-8674-4C7D-92F5-1691F65D6E7F}" destId="{AF1A11F4-0411-4DCC-A610-01AE6A0B01E4}" srcOrd="0" destOrd="0" presId="urn:microsoft.com/office/officeart/2005/8/layout/vList5"/>
    <dgm:cxn modelId="{A5A598EE-38C1-4445-9D76-A53AB2D70291}" type="presOf" srcId="{90BDB2EC-D4B2-4759-BD22-E75373C4C747}" destId="{D6547B81-D982-4A7C-8F57-FF2660C2FC6C}" srcOrd="0" destOrd="1" presId="urn:microsoft.com/office/officeart/2005/8/layout/vList5"/>
    <dgm:cxn modelId="{111CA5FB-0FD1-4AFF-B8BB-51A03BF22445}" type="presOf" srcId="{A7E6C861-A869-40B6-B97D-3916F70D8A6C}" destId="{086CBE73-9B33-4BD6-BA07-5A55DE69575C}" srcOrd="0" destOrd="0" presId="urn:microsoft.com/office/officeart/2005/8/layout/vList5"/>
    <dgm:cxn modelId="{5F61C785-4007-4A84-BDFE-0D97234E7FEA}" type="presParOf" srcId="{520764F5-A644-429B-8FC7-4A396671311E}" destId="{067C534D-15AE-4D39-866A-7FCB21D53A8C}" srcOrd="0" destOrd="0" presId="urn:microsoft.com/office/officeart/2005/8/layout/vList5"/>
    <dgm:cxn modelId="{F5B5C631-8CDC-4BFE-9D47-9B13402F5F85}" type="presParOf" srcId="{067C534D-15AE-4D39-866A-7FCB21D53A8C}" destId="{AF1A11F4-0411-4DCC-A610-01AE6A0B01E4}" srcOrd="0" destOrd="0" presId="urn:microsoft.com/office/officeart/2005/8/layout/vList5"/>
    <dgm:cxn modelId="{BBCFAB7D-01FF-433A-A4D5-AED3FC86F845}" type="presParOf" srcId="{067C534D-15AE-4D39-866A-7FCB21D53A8C}" destId="{0EFAB270-3160-44E5-8CE8-AEA8D5861758}" srcOrd="1" destOrd="0" presId="urn:microsoft.com/office/officeart/2005/8/layout/vList5"/>
    <dgm:cxn modelId="{77DCBFED-6AA8-4EAD-84EE-C6634FB0AD5A}" type="presParOf" srcId="{520764F5-A644-429B-8FC7-4A396671311E}" destId="{EC04C5EC-1F11-4F98-97E0-EAE39C679524}" srcOrd="1" destOrd="0" presId="urn:microsoft.com/office/officeart/2005/8/layout/vList5"/>
    <dgm:cxn modelId="{86BF7B29-5A30-4C51-803A-B39A9694782A}" type="presParOf" srcId="{520764F5-A644-429B-8FC7-4A396671311E}" destId="{503D9CF1-8170-4E69-8639-BB4D11F01CFE}" srcOrd="2" destOrd="0" presId="urn:microsoft.com/office/officeart/2005/8/layout/vList5"/>
    <dgm:cxn modelId="{35A3075A-7BB5-4C80-AE85-213DD6051B36}" type="presParOf" srcId="{503D9CF1-8170-4E69-8639-BB4D11F01CFE}" destId="{94537FC9-AB10-4862-87FA-71319DA5472C}" srcOrd="0" destOrd="0" presId="urn:microsoft.com/office/officeart/2005/8/layout/vList5"/>
    <dgm:cxn modelId="{D1E11F9F-750A-4133-BDDA-4DA5573E6CF3}" type="presParOf" srcId="{503D9CF1-8170-4E69-8639-BB4D11F01CFE}" destId="{D6547B81-D982-4A7C-8F57-FF2660C2FC6C}" srcOrd="1" destOrd="0" presId="urn:microsoft.com/office/officeart/2005/8/layout/vList5"/>
    <dgm:cxn modelId="{352A6BAB-324E-46AA-AD9E-E83302705FB3}" type="presParOf" srcId="{520764F5-A644-429B-8FC7-4A396671311E}" destId="{3AF17EAB-2584-402B-BCFF-A923DC205C9B}" srcOrd="3" destOrd="0" presId="urn:microsoft.com/office/officeart/2005/8/layout/vList5"/>
    <dgm:cxn modelId="{FB00E239-D7DB-42D9-B9C0-DDCB0C9FADB3}" type="presParOf" srcId="{520764F5-A644-429B-8FC7-4A396671311E}" destId="{4C01EF16-AA77-47F7-8A63-E818D70A84BF}" srcOrd="4" destOrd="0" presId="urn:microsoft.com/office/officeart/2005/8/layout/vList5"/>
    <dgm:cxn modelId="{84CF4D57-6052-4190-8DCB-7685A588E92E}" type="presParOf" srcId="{4C01EF16-AA77-47F7-8A63-E818D70A84BF}" destId="{086CBE73-9B33-4BD6-BA07-5A55DE69575C}" srcOrd="0" destOrd="0" presId="urn:microsoft.com/office/officeart/2005/8/layout/vList5"/>
    <dgm:cxn modelId="{5A771E78-C8EA-4D7D-A36F-F97FF7448DBB}" type="presParOf" srcId="{4C01EF16-AA77-47F7-8A63-E818D70A84BF}" destId="{89F07FD9-F0D2-4BDE-BED8-C1A9B037709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DEDD7E5-EBFB-474A-8E27-305FF4A414BD}" type="doc">
      <dgm:prSet loTypeId="urn:microsoft.com/office/officeart/2005/8/layout/arrow2" loCatId="process" qsTypeId="urn:microsoft.com/office/officeart/2005/8/quickstyle/simple1" qsCatId="simple" csTypeId="urn:microsoft.com/office/officeart/2005/8/colors/accent1_2" csCatId="accent1"/>
      <dgm:spPr/>
      <dgm:t>
        <a:bodyPr/>
        <a:lstStyle/>
        <a:p>
          <a:endParaRPr lang="zh-CN" altLang="en-US"/>
        </a:p>
      </dgm:t>
    </dgm:pt>
    <dgm:pt modelId="{5B458ED8-BDAB-4B8A-8269-FCA6F5A3A0E2}">
      <dgm:prSet/>
      <dgm:spPr/>
      <dgm:t>
        <a:bodyPr/>
        <a:lstStyle/>
        <a:p>
          <a:r>
            <a:rPr lang="zh-CN"/>
            <a:t>加载</a:t>
          </a:r>
        </a:p>
      </dgm:t>
    </dgm:pt>
    <dgm:pt modelId="{449389F5-B080-49C6-8A3D-CB3823FA6E27}" type="parTrans" cxnId="{9EC09F1E-89C4-4315-8ED4-EA1BFE82A1A0}">
      <dgm:prSet/>
      <dgm:spPr/>
      <dgm:t>
        <a:bodyPr/>
        <a:lstStyle/>
        <a:p>
          <a:endParaRPr lang="zh-CN" altLang="en-US"/>
        </a:p>
      </dgm:t>
    </dgm:pt>
    <dgm:pt modelId="{B3ABC114-066B-47D8-AC3E-EBD3796C7CEF}" type="sibTrans" cxnId="{9EC09F1E-89C4-4315-8ED4-EA1BFE82A1A0}">
      <dgm:prSet/>
      <dgm:spPr/>
      <dgm:t>
        <a:bodyPr/>
        <a:lstStyle/>
        <a:p>
          <a:endParaRPr lang="zh-CN" altLang="en-US"/>
        </a:p>
      </dgm:t>
    </dgm:pt>
    <dgm:pt modelId="{D3FD4040-A2A3-45E8-8208-EB7AA306EF2C}">
      <dgm:prSet/>
      <dgm:spPr/>
      <dgm:t>
        <a:bodyPr/>
        <a:lstStyle/>
        <a:p>
          <a:r>
            <a:rPr lang="zh-CN"/>
            <a:t>链接</a:t>
          </a:r>
        </a:p>
      </dgm:t>
    </dgm:pt>
    <dgm:pt modelId="{FB3175B9-D1D3-4435-A4AD-DB0BB515F47B}" type="parTrans" cxnId="{C212554B-FBDE-4C9F-A069-EC24055E8290}">
      <dgm:prSet/>
      <dgm:spPr/>
      <dgm:t>
        <a:bodyPr/>
        <a:lstStyle/>
        <a:p>
          <a:endParaRPr lang="zh-CN" altLang="en-US"/>
        </a:p>
      </dgm:t>
    </dgm:pt>
    <dgm:pt modelId="{848F991F-C7F5-40A5-A5DC-0B8F46E714E9}" type="sibTrans" cxnId="{C212554B-FBDE-4C9F-A069-EC24055E8290}">
      <dgm:prSet/>
      <dgm:spPr/>
      <dgm:t>
        <a:bodyPr/>
        <a:lstStyle/>
        <a:p>
          <a:endParaRPr lang="zh-CN" altLang="en-US"/>
        </a:p>
      </dgm:t>
    </dgm:pt>
    <dgm:pt modelId="{9A18ECE7-806C-4157-9B72-D8313EC3A320}">
      <dgm:prSet/>
      <dgm:spPr/>
      <dgm:t>
        <a:bodyPr/>
        <a:lstStyle/>
        <a:p>
          <a:r>
            <a:rPr lang="zh-CN"/>
            <a:t>验证</a:t>
          </a:r>
        </a:p>
      </dgm:t>
    </dgm:pt>
    <dgm:pt modelId="{26122B8C-4B78-46F5-AFA2-6EFCE8EC7E8A}" type="parTrans" cxnId="{699B0D11-5664-4D57-A0E1-B11A868567B5}">
      <dgm:prSet/>
      <dgm:spPr/>
      <dgm:t>
        <a:bodyPr/>
        <a:lstStyle/>
        <a:p>
          <a:endParaRPr lang="zh-CN" altLang="en-US"/>
        </a:p>
      </dgm:t>
    </dgm:pt>
    <dgm:pt modelId="{1786AD35-9D06-4DC5-B490-64190A5F5465}" type="sibTrans" cxnId="{699B0D11-5664-4D57-A0E1-B11A868567B5}">
      <dgm:prSet/>
      <dgm:spPr/>
      <dgm:t>
        <a:bodyPr/>
        <a:lstStyle/>
        <a:p>
          <a:endParaRPr lang="zh-CN" altLang="en-US"/>
        </a:p>
      </dgm:t>
    </dgm:pt>
    <dgm:pt modelId="{B44982B3-682B-42A8-8800-CD9AEE80800E}">
      <dgm:prSet/>
      <dgm:spPr/>
      <dgm:t>
        <a:bodyPr/>
        <a:lstStyle/>
        <a:p>
          <a:r>
            <a:rPr lang="zh-CN"/>
            <a:t>准备</a:t>
          </a:r>
        </a:p>
      </dgm:t>
    </dgm:pt>
    <dgm:pt modelId="{ADD23FE0-DACE-41B5-9780-A06D4B918851}" type="parTrans" cxnId="{710E91D5-127A-41A2-8BE5-2C220B13A119}">
      <dgm:prSet/>
      <dgm:spPr/>
      <dgm:t>
        <a:bodyPr/>
        <a:lstStyle/>
        <a:p>
          <a:endParaRPr lang="zh-CN" altLang="en-US"/>
        </a:p>
      </dgm:t>
    </dgm:pt>
    <dgm:pt modelId="{4B706CE8-77F6-4B4B-9840-991C5813279D}" type="sibTrans" cxnId="{710E91D5-127A-41A2-8BE5-2C220B13A119}">
      <dgm:prSet/>
      <dgm:spPr/>
      <dgm:t>
        <a:bodyPr/>
        <a:lstStyle/>
        <a:p>
          <a:endParaRPr lang="zh-CN" altLang="en-US"/>
        </a:p>
      </dgm:t>
    </dgm:pt>
    <dgm:pt modelId="{2B62EABB-62D5-448A-A7F2-EEBCD2D5DB13}">
      <dgm:prSet/>
      <dgm:spPr/>
      <dgm:t>
        <a:bodyPr/>
        <a:lstStyle/>
        <a:p>
          <a:r>
            <a:rPr lang="zh-CN"/>
            <a:t>解析</a:t>
          </a:r>
        </a:p>
      </dgm:t>
    </dgm:pt>
    <dgm:pt modelId="{0CE66438-7845-41EC-BEC3-8C49F5EF7240}" type="parTrans" cxnId="{1FA638C3-18A8-4937-A477-E8B88F2B6388}">
      <dgm:prSet/>
      <dgm:spPr/>
      <dgm:t>
        <a:bodyPr/>
        <a:lstStyle/>
        <a:p>
          <a:endParaRPr lang="zh-CN" altLang="en-US"/>
        </a:p>
      </dgm:t>
    </dgm:pt>
    <dgm:pt modelId="{FA34D973-A4FD-47F1-84C4-91597DEBC10E}" type="sibTrans" cxnId="{1FA638C3-18A8-4937-A477-E8B88F2B6388}">
      <dgm:prSet/>
      <dgm:spPr/>
      <dgm:t>
        <a:bodyPr/>
        <a:lstStyle/>
        <a:p>
          <a:endParaRPr lang="zh-CN" altLang="en-US"/>
        </a:p>
      </dgm:t>
    </dgm:pt>
    <dgm:pt modelId="{DD8CBC85-0CAD-41D2-AEDA-068B913036E5}">
      <dgm:prSet/>
      <dgm:spPr/>
      <dgm:t>
        <a:bodyPr/>
        <a:lstStyle/>
        <a:p>
          <a:r>
            <a:rPr lang="zh-CN"/>
            <a:t>初始化</a:t>
          </a:r>
        </a:p>
      </dgm:t>
    </dgm:pt>
    <dgm:pt modelId="{67773737-6CD3-422B-A0DD-7B0C21192563}" type="parTrans" cxnId="{76E037D3-1568-4C2C-A930-444056A1C3C5}">
      <dgm:prSet/>
      <dgm:spPr/>
      <dgm:t>
        <a:bodyPr/>
        <a:lstStyle/>
        <a:p>
          <a:endParaRPr lang="zh-CN" altLang="en-US"/>
        </a:p>
      </dgm:t>
    </dgm:pt>
    <dgm:pt modelId="{84C62388-586F-4CB1-B7D4-42CF7ACCE7FD}" type="sibTrans" cxnId="{76E037D3-1568-4C2C-A930-444056A1C3C5}">
      <dgm:prSet/>
      <dgm:spPr/>
      <dgm:t>
        <a:bodyPr/>
        <a:lstStyle/>
        <a:p>
          <a:endParaRPr lang="zh-CN" altLang="en-US"/>
        </a:p>
      </dgm:t>
    </dgm:pt>
    <dgm:pt modelId="{47CDC2BF-C4DA-4335-9BA2-5DE396A66049}" type="pres">
      <dgm:prSet presAssocID="{DDEDD7E5-EBFB-474A-8E27-305FF4A414BD}" presName="arrowDiagram" presStyleCnt="0">
        <dgm:presLayoutVars>
          <dgm:chMax val="5"/>
          <dgm:dir/>
          <dgm:resizeHandles val="exact"/>
        </dgm:presLayoutVars>
      </dgm:prSet>
      <dgm:spPr/>
    </dgm:pt>
    <dgm:pt modelId="{5FB6AB96-9E6D-444A-87AA-4D056F96132D}" type="pres">
      <dgm:prSet presAssocID="{DDEDD7E5-EBFB-474A-8E27-305FF4A414BD}" presName="arrow" presStyleLbl="bgShp" presStyleIdx="0" presStyleCnt="1"/>
      <dgm:spPr/>
    </dgm:pt>
    <dgm:pt modelId="{765E9F42-DFAF-4C85-B4D8-BDCADE6F013E}" type="pres">
      <dgm:prSet presAssocID="{DDEDD7E5-EBFB-474A-8E27-305FF4A414BD}" presName="arrowDiagram3" presStyleCnt="0"/>
      <dgm:spPr/>
    </dgm:pt>
    <dgm:pt modelId="{8F2F3DDF-832D-4FCE-B3D4-055FF0CE5A60}" type="pres">
      <dgm:prSet presAssocID="{5B458ED8-BDAB-4B8A-8269-FCA6F5A3A0E2}" presName="bullet3a" presStyleLbl="node1" presStyleIdx="0" presStyleCnt="3"/>
      <dgm:spPr/>
    </dgm:pt>
    <dgm:pt modelId="{DBEAE2E2-E27D-4D16-8791-8DC92DF26F6C}" type="pres">
      <dgm:prSet presAssocID="{5B458ED8-BDAB-4B8A-8269-FCA6F5A3A0E2}" presName="textBox3a" presStyleLbl="revTx" presStyleIdx="0" presStyleCnt="3">
        <dgm:presLayoutVars>
          <dgm:bulletEnabled val="1"/>
        </dgm:presLayoutVars>
      </dgm:prSet>
      <dgm:spPr/>
    </dgm:pt>
    <dgm:pt modelId="{A3B6B17E-1EB2-4BB7-BA64-C029360DDCD5}" type="pres">
      <dgm:prSet presAssocID="{D3FD4040-A2A3-45E8-8208-EB7AA306EF2C}" presName="bullet3b" presStyleLbl="node1" presStyleIdx="1" presStyleCnt="3"/>
      <dgm:spPr/>
    </dgm:pt>
    <dgm:pt modelId="{8218B335-53D9-4367-B280-F88535CCEA2D}" type="pres">
      <dgm:prSet presAssocID="{D3FD4040-A2A3-45E8-8208-EB7AA306EF2C}" presName="textBox3b" presStyleLbl="revTx" presStyleIdx="1" presStyleCnt="3">
        <dgm:presLayoutVars>
          <dgm:bulletEnabled val="1"/>
        </dgm:presLayoutVars>
      </dgm:prSet>
      <dgm:spPr/>
    </dgm:pt>
    <dgm:pt modelId="{3AAE96F6-04BE-4E60-BA3F-E5E3C221B149}" type="pres">
      <dgm:prSet presAssocID="{DD8CBC85-0CAD-41D2-AEDA-068B913036E5}" presName="bullet3c" presStyleLbl="node1" presStyleIdx="2" presStyleCnt="3"/>
      <dgm:spPr/>
    </dgm:pt>
    <dgm:pt modelId="{1513EF84-283B-4603-91C0-E6561F96DF95}" type="pres">
      <dgm:prSet presAssocID="{DD8CBC85-0CAD-41D2-AEDA-068B913036E5}" presName="textBox3c" presStyleLbl="revTx" presStyleIdx="2" presStyleCnt="3">
        <dgm:presLayoutVars>
          <dgm:bulletEnabled val="1"/>
        </dgm:presLayoutVars>
      </dgm:prSet>
      <dgm:spPr/>
    </dgm:pt>
  </dgm:ptLst>
  <dgm:cxnLst>
    <dgm:cxn modelId="{699B0D11-5664-4D57-A0E1-B11A868567B5}" srcId="{D3FD4040-A2A3-45E8-8208-EB7AA306EF2C}" destId="{9A18ECE7-806C-4157-9B72-D8313EC3A320}" srcOrd="0" destOrd="0" parTransId="{26122B8C-4B78-46F5-AFA2-6EFCE8EC7E8A}" sibTransId="{1786AD35-9D06-4DC5-B490-64190A5F5465}"/>
    <dgm:cxn modelId="{C4A0231D-6EA6-44E0-B4A9-4696C6F24333}" type="presOf" srcId="{DD8CBC85-0CAD-41D2-AEDA-068B913036E5}" destId="{1513EF84-283B-4603-91C0-E6561F96DF95}" srcOrd="0" destOrd="0" presId="urn:microsoft.com/office/officeart/2005/8/layout/arrow2"/>
    <dgm:cxn modelId="{9EC09F1E-89C4-4315-8ED4-EA1BFE82A1A0}" srcId="{DDEDD7E5-EBFB-474A-8E27-305FF4A414BD}" destId="{5B458ED8-BDAB-4B8A-8269-FCA6F5A3A0E2}" srcOrd="0" destOrd="0" parTransId="{449389F5-B080-49C6-8A3D-CB3823FA6E27}" sibTransId="{B3ABC114-066B-47D8-AC3E-EBD3796C7CEF}"/>
    <dgm:cxn modelId="{7B596E2B-4C63-4CFC-8A8D-7F9B52277938}" type="presOf" srcId="{B44982B3-682B-42A8-8800-CD9AEE80800E}" destId="{8218B335-53D9-4367-B280-F88535CCEA2D}" srcOrd="0" destOrd="2" presId="urn:microsoft.com/office/officeart/2005/8/layout/arrow2"/>
    <dgm:cxn modelId="{C212554B-FBDE-4C9F-A069-EC24055E8290}" srcId="{DDEDD7E5-EBFB-474A-8E27-305FF4A414BD}" destId="{D3FD4040-A2A3-45E8-8208-EB7AA306EF2C}" srcOrd="1" destOrd="0" parTransId="{FB3175B9-D1D3-4435-A4AD-DB0BB515F47B}" sibTransId="{848F991F-C7F5-40A5-A5DC-0B8F46E714E9}"/>
    <dgm:cxn modelId="{1FA638C3-18A8-4937-A477-E8B88F2B6388}" srcId="{D3FD4040-A2A3-45E8-8208-EB7AA306EF2C}" destId="{2B62EABB-62D5-448A-A7F2-EEBCD2D5DB13}" srcOrd="2" destOrd="0" parTransId="{0CE66438-7845-41EC-BEC3-8C49F5EF7240}" sibTransId="{FA34D973-A4FD-47F1-84C4-91597DEBC10E}"/>
    <dgm:cxn modelId="{BE4787D2-36AC-45B9-B64C-8EC02611B463}" type="presOf" srcId="{5B458ED8-BDAB-4B8A-8269-FCA6F5A3A0E2}" destId="{DBEAE2E2-E27D-4D16-8791-8DC92DF26F6C}" srcOrd="0" destOrd="0" presId="urn:microsoft.com/office/officeart/2005/8/layout/arrow2"/>
    <dgm:cxn modelId="{76E037D3-1568-4C2C-A930-444056A1C3C5}" srcId="{DDEDD7E5-EBFB-474A-8E27-305FF4A414BD}" destId="{DD8CBC85-0CAD-41D2-AEDA-068B913036E5}" srcOrd="2" destOrd="0" parTransId="{67773737-6CD3-422B-A0DD-7B0C21192563}" sibTransId="{84C62388-586F-4CB1-B7D4-42CF7ACCE7FD}"/>
    <dgm:cxn modelId="{710E91D5-127A-41A2-8BE5-2C220B13A119}" srcId="{D3FD4040-A2A3-45E8-8208-EB7AA306EF2C}" destId="{B44982B3-682B-42A8-8800-CD9AEE80800E}" srcOrd="1" destOrd="0" parTransId="{ADD23FE0-DACE-41B5-9780-A06D4B918851}" sibTransId="{4B706CE8-77F6-4B4B-9840-991C5813279D}"/>
    <dgm:cxn modelId="{21928FDB-CB32-49AB-BE6E-22566D6A6D25}" type="presOf" srcId="{D3FD4040-A2A3-45E8-8208-EB7AA306EF2C}" destId="{8218B335-53D9-4367-B280-F88535CCEA2D}" srcOrd="0" destOrd="0" presId="urn:microsoft.com/office/officeart/2005/8/layout/arrow2"/>
    <dgm:cxn modelId="{FB878EE4-20BB-426B-A8B6-68B49ABFB973}" type="presOf" srcId="{9A18ECE7-806C-4157-9B72-D8313EC3A320}" destId="{8218B335-53D9-4367-B280-F88535CCEA2D}" srcOrd="0" destOrd="1" presId="urn:microsoft.com/office/officeart/2005/8/layout/arrow2"/>
    <dgm:cxn modelId="{3455A5F3-FD0D-4628-8FED-5E3A44D463FA}" type="presOf" srcId="{2B62EABB-62D5-448A-A7F2-EEBCD2D5DB13}" destId="{8218B335-53D9-4367-B280-F88535CCEA2D}" srcOrd="0" destOrd="3" presId="urn:microsoft.com/office/officeart/2005/8/layout/arrow2"/>
    <dgm:cxn modelId="{079B4CFF-5A65-4797-931C-1CB178756143}" type="presOf" srcId="{DDEDD7E5-EBFB-474A-8E27-305FF4A414BD}" destId="{47CDC2BF-C4DA-4335-9BA2-5DE396A66049}" srcOrd="0" destOrd="0" presId="urn:microsoft.com/office/officeart/2005/8/layout/arrow2"/>
    <dgm:cxn modelId="{0DE0D592-0E38-46BE-B55E-FD1D188E80D8}" type="presParOf" srcId="{47CDC2BF-C4DA-4335-9BA2-5DE396A66049}" destId="{5FB6AB96-9E6D-444A-87AA-4D056F96132D}" srcOrd="0" destOrd="0" presId="urn:microsoft.com/office/officeart/2005/8/layout/arrow2"/>
    <dgm:cxn modelId="{F26342AB-4C21-41F7-B3A7-A880B877CC56}" type="presParOf" srcId="{47CDC2BF-C4DA-4335-9BA2-5DE396A66049}" destId="{765E9F42-DFAF-4C85-B4D8-BDCADE6F013E}" srcOrd="1" destOrd="0" presId="urn:microsoft.com/office/officeart/2005/8/layout/arrow2"/>
    <dgm:cxn modelId="{A55D970F-0169-4A77-AB68-064BE932B70F}" type="presParOf" srcId="{765E9F42-DFAF-4C85-B4D8-BDCADE6F013E}" destId="{8F2F3DDF-832D-4FCE-B3D4-055FF0CE5A60}" srcOrd="0" destOrd="0" presId="urn:microsoft.com/office/officeart/2005/8/layout/arrow2"/>
    <dgm:cxn modelId="{B17B9215-3B5B-405F-8454-B2BFF41D1A49}" type="presParOf" srcId="{765E9F42-DFAF-4C85-B4D8-BDCADE6F013E}" destId="{DBEAE2E2-E27D-4D16-8791-8DC92DF26F6C}" srcOrd="1" destOrd="0" presId="urn:microsoft.com/office/officeart/2005/8/layout/arrow2"/>
    <dgm:cxn modelId="{8F091084-323E-4976-9340-1F1BA6AF247D}" type="presParOf" srcId="{765E9F42-DFAF-4C85-B4D8-BDCADE6F013E}" destId="{A3B6B17E-1EB2-4BB7-BA64-C029360DDCD5}" srcOrd="2" destOrd="0" presId="urn:microsoft.com/office/officeart/2005/8/layout/arrow2"/>
    <dgm:cxn modelId="{E2447E70-95CB-49DC-B2AA-421B49349632}" type="presParOf" srcId="{765E9F42-DFAF-4C85-B4D8-BDCADE6F013E}" destId="{8218B335-53D9-4367-B280-F88535CCEA2D}" srcOrd="3" destOrd="0" presId="urn:microsoft.com/office/officeart/2005/8/layout/arrow2"/>
    <dgm:cxn modelId="{0D7209BF-3F85-4A62-9706-302E47155D4F}" type="presParOf" srcId="{765E9F42-DFAF-4C85-B4D8-BDCADE6F013E}" destId="{3AAE96F6-04BE-4E60-BA3F-E5E3C221B149}" srcOrd="4" destOrd="0" presId="urn:microsoft.com/office/officeart/2005/8/layout/arrow2"/>
    <dgm:cxn modelId="{D7D34E80-F351-4FEF-A211-24440C2EFFB6}" type="presParOf" srcId="{765E9F42-DFAF-4C85-B4D8-BDCADE6F013E}" destId="{1513EF84-283B-4603-91C0-E6561F96DF95}"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494B271-65A2-4009-8B7F-3FCC729B397A}"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zh-CN" altLang="en-US"/>
        </a:p>
      </dgm:t>
    </dgm:pt>
    <dgm:pt modelId="{A9C83F33-E553-46BD-AA53-53D7A1764E70}">
      <dgm:prSet/>
      <dgm:spPr/>
      <dgm:t>
        <a:bodyPr/>
        <a:lstStyle/>
        <a:p>
          <a:r>
            <a:rPr lang="en-US"/>
            <a:t>new</a:t>
          </a:r>
          <a:r>
            <a:rPr lang="zh-CN"/>
            <a:t>操作符会分配对象的存储空间</a:t>
          </a:r>
        </a:p>
      </dgm:t>
    </dgm:pt>
    <dgm:pt modelId="{9EED340B-795A-450B-A4A3-DE0729E4ABB4}" type="parTrans" cxnId="{B9804AE0-8047-46A3-A9BB-689F5D58A57F}">
      <dgm:prSet/>
      <dgm:spPr/>
      <dgm:t>
        <a:bodyPr/>
        <a:lstStyle/>
        <a:p>
          <a:endParaRPr lang="zh-CN" altLang="en-US"/>
        </a:p>
      </dgm:t>
    </dgm:pt>
    <dgm:pt modelId="{FC76C597-F0F6-4F0B-8B91-1B7F14839B4D}" type="sibTrans" cxnId="{B9804AE0-8047-46A3-A9BB-689F5D58A57F}">
      <dgm:prSet/>
      <dgm:spPr/>
      <dgm:t>
        <a:bodyPr/>
        <a:lstStyle/>
        <a:p>
          <a:endParaRPr lang="zh-CN" altLang="en-US"/>
        </a:p>
      </dgm:t>
    </dgm:pt>
    <dgm:pt modelId="{110E4520-DBF8-40E1-88FA-80EE24285F3A}">
      <dgm:prSet/>
      <dgm:spPr/>
      <dgm:t>
        <a:bodyPr/>
        <a:lstStyle/>
        <a:p>
          <a:r>
            <a:rPr lang="zh-CN"/>
            <a:t>从上到下依次执行初始化语句和初始化块</a:t>
          </a:r>
        </a:p>
      </dgm:t>
    </dgm:pt>
    <dgm:pt modelId="{16E6F2C6-DC76-4EFF-8746-0DA1F48F0058}" type="parTrans" cxnId="{FA80614D-7D03-4479-9697-0773670765DB}">
      <dgm:prSet/>
      <dgm:spPr/>
      <dgm:t>
        <a:bodyPr/>
        <a:lstStyle/>
        <a:p>
          <a:endParaRPr lang="zh-CN" altLang="en-US"/>
        </a:p>
      </dgm:t>
    </dgm:pt>
    <dgm:pt modelId="{32598EF3-999F-4158-BDFD-3EA7CB9366C3}" type="sibTrans" cxnId="{FA80614D-7D03-4479-9697-0773670765DB}">
      <dgm:prSet/>
      <dgm:spPr/>
      <dgm:t>
        <a:bodyPr/>
        <a:lstStyle/>
        <a:p>
          <a:endParaRPr lang="zh-CN" altLang="en-US"/>
        </a:p>
      </dgm:t>
    </dgm:pt>
    <dgm:pt modelId="{51983FE6-1FB9-4AA0-84A7-47C2F51120F9}">
      <dgm:prSet/>
      <dgm:spPr/>
      <dgm:t>
        <a:bodyPr/>
        <a:lstStyle/>
        <a:p>
          <a:r>
            <a:rPr lang="zh-CN"/>
            <a:t>最后执行构造器</a:t>
          </a:r>
        </a:p>
      </dgm:t>
    </dgm:pt>
    <dgm:pt modelId="{0D97BD41-ED4A-4914-99FA-757A04D5C0FE}" type="parTrans" cxnId="{6B852092-C815-4BEB-9A12-CFB34A2ED18B}">
      <dgm:prSet/>
      <dgm:spPr/>
      <dgm:t>
        <a:bodyPr/>
        <a:lstStyle/>
        <a:p>
          <a:endParaRPr lang="zh-CN" altLang="en-US"/>
        </a:p>
      </dgm:t>
    </dgm:pt>
    <dgm:pt modelId="{0B02413B-6F0F-4DA5-BAC5-53E3072B1E6D}" type="sibTrans" cxnId="{6B852092-C815-4BEB-9A12-CFB34A2ED18B}">
      <dgm:prSet/>
      <dgm:spPr/>
      <dgm:t>
        <a:bodyPr/>
        <a:lstStyle/>
        <a:p>
          <a:endParaRPr lang="zh-CN" altLang="en-US"/>
        </a:p>
      </dgm:t>
    </dgm:pt>
    <dgm:pt modelId="{CB7FC726-647E-4ECE-B880-F2A4B825F56E}">
      <dgm:prSet/>
      <dgm:spPr/>
      <dgm:t>
        <a:bodyPr/>
        <a:lstStyle/>
        <a:p>
          <a:r>
            <a:rPr lang="zh-CN"/>
            <a:t>如果一个构造器调用了另外构造器，则先执行另外的构造器</a:t>
          </a:r>
        </a:p>
      </dgm:t>
    </dgm:pt>
    <dgm:pt modelId="{5C41F16B-A26B-4A0D-B730-956372B08A89}" type="parTrans" cxnId="{92AF9CF0-CA86-41C0-B83A-87DDE2FDAB85}">
      <dgm:prSet/>
      <dgm:spPr/>
      <dgm:t>
        <a:bodyPr/>
        <a:lstStyle/>
        <a:p>
          <a:endParaRPr lang="zh-CN" altLang="en-US"/>
        </a:p>
      </dgm:t>
    </dgm:pt>
    <dgm:pt modelId="{F4F51F43-EF8C-4125-A001-2E9D595609CE}" type="sibTrans" cxnId="{92AF9CF0-CA86-41C0-B83A-87DDE2FDAB85}">
      <dgm:prSet/>
      <dgm:spPr/>
      <dgm:t>
        <a:bodyPr/>
        <a:lstStyle/>
        <a:p>
          <a:endParaRPr lang="zh-CN" altLang="en-US"/>
        </a:p>
      </dgm:t>
    </dgm:pt>
    <dgm:pt modelId="{4A52A33F-E618-4F21-B79D-7613097034C3}">
      <dgm:prSet/>
      <dgm:spPr/>
      <dgm:t>
        <a:bodyPr/>
        <a:lstStyle/>
        <a:p>
          <a:r>
            <a:rPr lang="zh-CN"/>
            <a:t>最后执行当前构造器</a:t>
          </a:r>
        </a:p>
      </dgm:t>
    </dgm:pt>
    <dgm:pt modelId="{CA3A6AC6-7F0F-44D6-9E1D-A005605C7353}" type="parTrans" cxnId="{567B09EB-93F7-46A6-9C2F-2644981A49CC}">
      <dgm:prSet/>
      <dgm:spPr/>
      <dgm:t>
        <a:bodyPr/>
        <a:lstStyle/>
        <a:p>
          <a:endParaRPr lang="zh-CN" altLang="en-US"/>
        </a:p>
      </dgm:t>
    </dgm:pt>
    <dgm:pt modelId="{6BE4D086-F241-4C77-AD70-03CE60BD3C76}" type="sibTrans" cxnId="{567B09EB-93F7-46A6-9C2F-2644981A49CC}">
      <dgm:prSet/>
      <dgm:spPr/>
      <dgm:t>
        <a:bodyPr/>
        <a:lstStyle/>
        <a:p>
          <a:endParaRPr lang="zh-CN" altLang="en-US"/>
        </a:p>
      </dgm:t>
    </dgm:pt>
    <dgm:pt modelId="{96205EC7-4247-44ED-BA59-CF79FCB76E99}" type="pres">
      <dgm:prSet presAssocID="{8494B271-65A2-4009-8B7F-3FCC729B397A}" presName="Name0" presStyleCnt="0">
        <dgm:presLayoutVars>
          <dgm:dir/>
          <dgm:resizeHandles val="exact"/>
        </dgm:presLayoutVars>
      </dgm:prSet>
      <dgm:spPr/>
    </dgm:pt>
    <dgm:pt modelId="{C45759FB-112D-4189-85EE-D031BA040E9D}" type="pres">
      <dgm:prSet presAssocID="{8494B271-65A2-4009-8B7F-3FCC729B397A}" presName="arrow" presStyleLbl="bgShp" presStyleIdx="0" presStyleCnt="1"/>
      <dgm:spPr/>
    </dgm:pt>
    <dgm:pt modelId="{966A9EAF-7871-4F4D-833F-E8EFF3BFEC22}" type="pres">
      <dgm:prSet presAssocID="{8494B271-65A2-4009-8B7F-3FCC729B397A}" presName="points" presStyleCnt="0"/>
      <dgm:spPr/>
    </dgm:pt>
    <dgm:pt modelId="{C8F67B4C-DE45-4B1E-A90E-F26984FCEEFF}" type="pres">
      <dgm:prSet presAssocID="{A9C83F33-E553-46BD-AA53-53D7A1764E70}" presName="compositeA" presStyleCnt="0"/>
      <dgm:spPr/>
    </dgm:pt>
    <dgm:pt modelId="{EC1F4690-1247-407D-9E53-FDEAFFACB01B}" type="pres">
      <dgm:prSet presAssocID="{A9C83F33-E553-46BD-AA53-53D7A1764E70}" presName="textA" presStyleLbl="revTx" presStyleIdx="0" presStyleCnt="5">
        <dgm:presLayoutVars>
          <dgm:bulletEnabled val="1"/>
        </dgm:presLayoutVars>
      </dgm:prSet>
      <dgm:spPr/>
    </dgm:pt>
    <dgm:pt modelId="{32026C61-8903-49E8-9F63-9C8411EA8936}" type="pres">
      <dgm:prSet presAssocID="{A9C83F33-E553-46BD-AA53-53D7A1764E70}" presName="circleA" presStyleLbl="node1" presStyleIdx="0" presStyleCnt="5"/>
      <dgm:spPr/>
    </dgm:pt>
    <dgm:pt modelId="{19656154-2BEF-4973-90B5-A77253EB28A8}" type="pres">
      <dgm:prSet presAssocID="{A9C83F33-E553-46BD-AA53-53D7A1764E70}" presName="spaceA" presStyleCnt="0"/>
      <dgm:spPr/>
    </dgm:pt>
    <dgm:pt modelId="{22A6DBE2-C5BB-4016-8940-F43E69BA5B1B}" type="pres">
      <dgm:prSet presAssocID="{FC76C597-F0F6-4F0B-8B91-1B7F14839B4D}" presName="space" presStyleCnt="0"/>
      <dgm:spPr/>
    </dgm:pt>
    <dgm:pt modelId="{04952832-6A25-4E88-BFF9-0180C619AC2B}" type="pres">
      <dgm:prSet presAssocID="{110E4520-DBF8-40E1-88FA-80EE24285F3A}" presName="compositeB" presStyleCnt="0"/>
      <dgm:spPr/>
    </dgm:pt>
    <dgm:pt modelId="{4AB4678C-28D6-4D70-813B-EF7E9D513FDF}" type="pres">
      <dgm:prSet presAssocID="{110E4520-DBF8-40E1-88FA-80EE24285F3A}" presName="textB" presStyleLbl="revTx" presStyleIdx="1" presStyleCnt="5">
        <dgm:presLayoutVars>
          <dgm:bulletEnabled val="1"/>
        </dgm:presLayoutVars>
      </dgm:prSet>
      <dgm:spPr/>
    </dgm:pt>
    <dgm:pt modelId="{B8B2201D-8250-4736-BC87-7419DA197F84}" type="pres">
      <dgm:prSet presAssocID="{110E4520-DBF8-40E1-88FA-80EE24285F3A}" presName="circleB" presStyleLbl="node1" presStyleIdx="1" presStyleCnt="5"/>
      <dgm:spPr/>
    </dgm:pt>
    <dgm:pt modelId="{FE035E12-F877-4AE9-9EA1-D042805969A1}" type="pres">
      <dgm:prSet presAssocID="{110E4520-DBF8-40E1-88FA-80EE24285F3A}" presName="spaceB" presStyleCnt="0"/>
      <dgm:spPr/>
    </dgm:pt>
    <dgm:pt modelId="{3BCEC156-D557-4572-9E0C-FC4D11521E13}" type="pres">
      <dgm:prSet presAssocID="{32598EF3-999F-4158-BDFD-3EA7CB9366C3}" presName="space" presStyleCnt="0"/>
      <dgm:spPr/>
    </dgm:pt>
    <dgm:pt modelId="{2CDD0A98-C6D8-4322-BC82-0A700BAE91D7}" type="pres">
      <dgm:prSet presAssocID="{51983FE6-1FB9-4AA0-84A7-47C2F51120F9}" presName="compositeA" presStyleCnt="0"/>
      <dgm:spPr/>
    </dgm:pt>
    <dgm:pt modelId="{78C22B15-803E-49DC-B6D8-5D2BCA6B6F3F}" type="pres">
      <dgm:prSet presAssocID="{51983FE6-1FB9-4AA0-84A7-47C2F51120F9}" presName="textA" presStyleLbl="revTx" presStyleIdx="2" presStyleCnt="5">
        <dgm:presLayoutVars>
          <dgm:bulletEnabled val="1"/>
        </dgm:presLayoutVars>
      </dgm:prSet>
      <dgm:spPr/>
    </dgm:pt>
    <dgm:pt modelId="{34287B3E-F071-4AE6-ADE5-2F3A492B69B8}" type="pres">
      <dgm:prSet presAssocID="{51983FE6-1FB9-4AA0-84A7-47C2F51120F9}" presName="circleA" presStyleLbl="node1" presStyleIdx="2" presStyleCnt="5"/>
      <dgm:spPr/>
    </dgm:pt>
    <dgm:pt modelId="{74553E46-F1BD-4B90-AC79-57A3A0D8716F}" type="pres">
      <dgm:prSet presAssocID="{51983FE6-1FB9-4AA0-84A7-47C2F51120F9}" presName="spaceA" presStyleCnt="0"/>
      <dgm:spPr/>
    </dgm:pt>
    <dgm:pt modelId="{01E094C8-1601-4EAD-B021-AD5794814C0C}" type="pres">
      <dgm:prSet presAssocID="{0B02413B-6F0F-4DA5-BAC5-53E3072B1E6D}" presName="space" presStyleCnt="0"/>
      <dgm:spPr/>
    </dgm:pt>
    <dgm:pt modelId="{F9CFCEF0-96CF-4FD5-AA59-5FDE3992CCB8}" type="pres">
      <dgm:prSet presAssocID="{CB7FC726-647E-4ECE-B880-F2A4B825F56E}" presName="compositeB" presStyleCnt="0"/>
      <dgm:spPr/>
    </dgm:pt>
    <dgm:pt modelId="{FB6F8AC8-E6A8-41D8-A5D4-406F2665068F}" type="pres">
      <dgm:prSet presAssocID="{CB7FC726-647E-4ECE-B880-F2A4B825F56E}" presName="textB" presStyleLbl="revTx" presStyleIdx="3" presStyleCnt="5">
        <dgm:presLayoutVars>
          <dgm:bulletEnabled val="1"/>
        </dgm:presLayoutVars>
      </dgm:prSet>
      <dgm:spPr/>
    </dgm:pt>
    <dgm:pt modelId="{0CC8B1D7-BBC1-4E68-8C32-6D495B1D6D93}" type="pres">
      <dgm:prSet presAssocID="{CB7FC726-647E-4ECE-B880-F2A4B825F56E}" presName="circleB" presStyleLbl="node1" presStyleIdx="3" presStyleCnt="5"/>
      <dgm:spPr/>
    </dgm:pt>
    <dgm:pt modelId="{7C6F4391-F50F-493D-9A7E-8A79A692FCAC}" type="pres">
      <dgm:prSet presAssocID="{CB7FC726-647E-4ECE-B880-F2A4B825F56E}" presName="spaceB" presStyleCnt="0"/>
      <dgm:spPr/>
    </dgm:pt>
    <dgm:pt modelId="{4AA3F7E9-73BA-4419-A773-BD8A15049E80}" type="pres">
      <dgm:prSet presAssocID="{F4F51F43-EF8C-4125-A001-2E9D595609CE}" presName="space" presStyleCnt="0"/>
      <dgm:spPr/>
    </dgm:pt>
    <dgm:pt modelId="{ED87575B-7617-4D18-A6D1-16FE3B08409E}" type="pres">
      <dgm:prSet presAssocID="{4A52A33F-E618-4F21-B79D-7613097034C3}" presName="compositeA" presStyleCnt="0"/>
      <dgm:spPr/>
    </dgm:pt>
    <dgm:pt modelId="{7FA55B4B-7953-4585-BF2D-02EFC5FC7A8B}" type="pres">
      <dgm:prSet presAssocID="{4A52A33F-E618-4F21-B79D-7613097034C3}" presName="textA" presStyleLbl="revTx" presStyleIdx="4" presStyleCnt="5">
        <dgm:presLayoutVars>
          <dgm:bulletEnabled val="1"/>
        </dgm:presLayoutVars>
      </dgm:prSet>
      <dgm:spPr/>
    </dgm:pt>
    <dgm:pt modelId="{A4670CC4-84E7-4DD8-BDC6-DDB9368E5673}" type="pres">
      <dgm:prSet presAssocID="{4A52A33F-E618-4F21-B79D-7613097034C3}" presName="circleA" presStyleLbl="node1" presStyleIdx="4" presStyleCnt="5"/>
      <dgm:spPr/>
    </dgm:pt>
    <dgm:pt modelId="{968A90B9-0243-4FFB-89DC-10C4AD2E5FFE}" type="pres">
      <dgm:prSet presAssocID="{4A52A33F-E618-4F21-B79D-7613097034C3}" presName="spaceA" presStyleCnt="0"/>
      <dgm:spPr/>
    </dgm:pt>
  </dgm:ptLst>
  <dgm:cxnLst>
    <dgm:cxn modelId="{0215963F-3DD1-4239-AFD8-CB668940245F}" type="presOf" srcId="{8494B271-65A2-4009-8B7F-3FCC729B397A}" destId="{96205EC7-4247-44ED-BA59-CF79FCB76E99}" srcOrd="0" destOrd="0" presId="urn:microsoft.com/office/officeart/2005/8/layout/hProcess11"/>
    <dgm:cxn modelId="{46806341-D8F8-465B-9E72-AA555C2D17E6}" type="presOf" srcId="{110E4520-DBF8-40E1-88FA-80EE24285F3A}" destId="{4AB4678C-28D6-4D70-813B-EF7E9D513FDF}" srcOrd="0" destOrd="0" presId="urn:microsoft.com/office/officeart/2005/8/layout/hProcess11"/>
    <dgm:cxn modelId="{FA80614D-7D03-4479-9697-0773670765DB}" srcId="{8494B271-65A2-4009-8B7F-3FCC729B397A}" destId="{110E4520-DBF8-40E1-88FA-80EE24285F3A}" srcOrd="1" destOrd="0" parTransId="{16E6F2C6-DC76-4EFF-8746-0DA1F48F0058}" sibTransId="{32598EF3-999F-4158-BDFD-3EA7CB9366C3}"/>
    <dgm:cxn modelId="{48A32385-125D-4C33-86CD-BC885852F9DB}" type="presOf" srcId="{CB7FC726-647E-4ECE-B880-F2A4B825F56E}" destId="{FB6F8AC8-E6A8-41D8-A5D4-406F2665068F}" srcOrd="0" destOrd="0" presId="urn:microsoft.com/office/officeart/2005/8/layout/hProcess11"/>
    <dgm:cxn modelId="{6B852092-C815-4BEB-9A12-CFB34A2ED18B}" srcId="{8494B271-65A2-4009-8B7F-3FCC729B397A}" destId="{51983FE6-1FB9-4AA0-84A7-47C2F51120F9}" srcOrd="2" destOrd="0" parTransId="{0D97BD41-ED4A-4914-99FA-757A04D5C0FE}" sibTransId="{0B02413B-6F0F-4DA5-BAC5-53E3072B1E6D}"/>
    <dgm:cxn modelId="{5E182DBA-D862-41D2-B579-0562B069C453}" type="presOf" srcId="{51983FE6-1FB9-4AA0-84A7-47C2F51120F9}" destId="{78C22B15-803E-49DC-B6D8-5D2BCA6B6F3F}" srcOrd="0" destOrd="0" presId="urn:microsoft.com/office/officeart/2005/8/layout/hProcess11"/>
    <dgm:cxn modelId="{C80692D9-90C4-45CD-9104-652301D6D7B0}" type="presOf" srcId="{A9C83F33-E553-46BD-AA53-53D7A1764E70}" destId="{EC1F4690-1247-407D-9E53-FDEAFFACB01B}" srcOrd="0" destOrd="0" presId="urn:microsoft.com/office/officeart/2005/8/layout/hProcess11"/>
    <dgm:cxn modelId="{B9804AE0-8047-46A3-A9BB-689F5D58A57F}" srcId="{8494B271-65A2-4009-8B7F-3FCC729B397A}" destId="{A9C83F33-E553-46BD-AA53-53D7A1764E70}" srcOrd="0" destOrd="0" parTransId="{9EED340B-795A-450B-A4A3-DE0729E4ABB4}" sibTransId="{FC76C597-F0F6-4F0B-8B91-1B7F14839B4D}"/>
    <dgm:cxn modelId="{567B09EB-93F7-46A6-9C2F-2644981A49CC}" srcId="{8494B271-65A2-4009-8B7F-3FCC729B397A}" destId="{4A52A33F-E618-4F21-B79D-7613097034C3}" srcOrd="4" destOrd="0" parTransId="{CA3A6AC6-7F0F-44D6-9E1D-A005605C7353}" sibTransId="{6BE4D086-F241-4C77-AD70-03CE60BD3C76}"/>
    <dgm:cxn modelId="{92AF9CF0-CA86-41C0-B83A-87DDE2FDAB85}" srcId="{8494B271-65A2-4009-8B7F-3FCC729B397A}" destId="{CB7FC726-647E-4ECE-B880-F2A4B825F56E}" srcOrd="3" destOrd="0" parTransId="{5C41F16B-A26B-4A0D-B730-956372B08A89}" sibTransId="{F4F51F43-EF8C-4125-A001-2E9D595609CE}"/>
    <dgm:cxn modelId="{F02E7FF9-F9FB-414C-BF08-B6693370D118}" type="presOf" srcId="{4A52A33F-E618-4F21-B79D-7613097034C3}" destId="{7FA55B4B-7953-4585-BF2D-02EFC5FC7A8B}" srcOrd="0" destOrd="0" presId="urn:microsoft.com/office/officeart/2005/8/layout/hProcess11"/>
    <dgm:cxn modelId="{6A09E0AB-68E9-4374-84E6-5B9FCF805241}" type="presParOf" srcId="{96205EC7-4247-44ED-BA59-CF79FCB76E99}" destId="{C45759FB-112D-4189-85EE-D031BA040E9D}" srcOrd="0" destOrd="0" presId="urn:microsoft.com/office/officeart/2005/8/layout/hProcess11"/>
    <dgm:cxn modelId="{DBB0FA77-9C2A-4B4C-945E-31ED5998A9B6}" type="presParOf" srcId="{96205EC7-4247-44ED-BA59-CF79FCB76E99}" destId="{966A9EAF-7871-4F4D-833F-E8EFF3BFEC22}" srcOrd="1" destOrd="0" presId="urn:microsoft.com/office/officeart/2005/8/layout/hProcess11"/>
    <dgm:cxn modelId="{17819DAA-3067-4C12-AB81-D944D56E7F4B}" type="presParOf" srcId="{966A9EAF-7871-4F4D-833F-E8EFF3BFEC22}" destId="{C8F67B4C-DE45-4B1E-A90E-F26984FCEEFF}" srcOrd="0" destOrd="0" presId="urn:microsoft.com/office/officeart/2005/8/layout/hProcess11"/>
    <dgm:cxn modelId="{63D8B220-320A-4C6E-A065-D70404465E3C}" type="presParOf" srcId="{C8F67B4C-DE45-4B1E-A90E-F26984FCEEFF}" destId="{EC1F4690-1247-407D-9E53-FDEAFFACB01B}" srcOrd="0" destOrd="0" presId="urn:microsoft.com/office/officeart/2005/8/layout/hProcess11"/>
    <dgm:cxn modelId="{1C603DC7-F638-46DF-BCDF-2D8CAE748C34}" type="presParOf" srcId="{C8F67B4C-DE45-4B1E-A90E-F26984FCEEFF}" destId="{32026C61-8903-49E8-9F63-9C8411EA8936}" srcOrd="1" destOrd="0" presId="urn:microsoft.com/office/officeart/2005/8/layout/hProcess11"/>
    <dgm:cxn modelId="{7E904521-D248-49EF-93D5-D0A8CCF90F7C}" type="presParOf" srcId="{C8F67B4C-DE45-4B1E-A90E-F26984FCEEFF}" destId="{19656154-2BEF-4973-90B5-A77253EB28A8}" srcOrd="2" destOrd="0" presId="urn:microsoft.com/office/officeart/2005/8/layout/hProcess11"/>
    <dgm:cxn modelId="{532AD8C0-FCD1-42F8-AC4F-790F8240C36F}" type="presParOf" srcId="{966A9EAF-7871-4F4D-833F-E8EFF3BFEC22}" destId="{22A6DBE2-C5BB-4016-8940-F43E69BA5B1B}" srcOrd="1" destOrd="0" presId="urn:microsoft.com/office/officeart/2005/8/layout/hProcess11"/>
    <dgm:cxn modelId="{F9D06400-B530-42CA-A2DE-42867A21EF64}" type="presParOf" srcId="{966A9EAF-7871-4F4D-833F-E8EFF3BFEC22}" destId="{04952832-6A25-4E88-BFF9-0180C619AC2B}" srcOrd="2" destOrd="0" presId="urn:microsoft.com/office/officeart/2005/8/layout/hProcess11"/>
    <dgm:cxn modelId="{7B059898-E003-4489-8E49-F1588430A715}" type="presParOf" srcId="{04952832-6A25-4E88-BFF9-0180C619AC2B}" destId="{4AB4678C-28D6-4D70-813B-EF7E9D513FDF}" srcOrd="0" destOrd="0" presId="urn:microsoft.com/office/officeart/2005/8/layout/hProcess11"/>
    <dgm:cxn modelId="{70D0F3AA-770B-467C-9806-7B332654C957}" type="presParOf" srcId="{04952832-6A25-4E88-BFF9-0180C619AC2B}" destId="{B8B2201D-8250-4736-BC87-7419DA197F84}" srcOrd="1" destOrd="0" presId="urn:microsoft.com/office/officeart/2005/8/layout/hProcess11"/>
    <dgm:cxn modelId="{61A3E297-7CA4-4E85-9932-D4B2BF8FD653}" type="presParOf" srcId="{04952832-6A25-4E88-BFF9-0180C619AC2B}" destId="{FE035E12-F877-4AE9-9EA1-D042805969A1}" srcOrd="2" destOrd="0" presId="urn:microsoft.com/office/officeart/2005/8/layout/hProcess11"/>
    <dgm:cxn modelId="{04953F6E-4190-4A2B-9279-46F96A579EE4}" type="presParOf" srcId="{966A9EAF-7871-4F4D-833F-E8EFF3BFEC22}" destId="{3BCEC156-D557-4572-9E0C-FC4D11521E13}" srcOrd="3" destOrd="0" presId="urn:microsoft.com/office/officeart/2005/8/layout/hProcess11"/>
    <dgm:cxn modelId="{6D45A01D-27E3-4ED5-AFA0-9B5D3E57997C}" type="presParOf" srcId="{966A9EAF-7871-4F4D-833F-E8EFF3BFEC22}" destId="{2CDD0A98-C6D8-4322-BC82-0A700BAE91D7}" srcOrd="4" destOrd="0" presId="urn:microsoft.com/office/officeart/2005/8/layout/hProcess11"/>
    <dgm:cxn modelId="{41909C12-488B-4B65-9AFA-1DAC9EAD506F}" type="presParOf" srcId="{2CDD0A98-C6D8-4322-BC82-0A700BAE91D7}" destId="{78C22B15-803E-49DC-B6D8-5D2BCA6B6F3F}" srcOrd="0" destOrd="0" presId="urn:microsoft.com/office/officeart/2005/8/layout/hProcess11"/>
    <dgm:cxn modelId="{EA2281D9-6CA4-4334-894B-7603807BE9CA}" type="presParOf" srcId="{2CDD0A98-C6D8-4322-BC82-0A700BAE91D7}" destId="{34287B3E-F071-4AE6-ADE5-2F3A492B69B8}" srcOrd="1" destOrd="0" presId="urn:microsoft.com/office/officeart/2005/8/layout/hProcess11"/>
    <dgm:cxn modelId="{730ADC70-D419-4FF1-9182-21A7F67CC504}" type="presParOf" srcId="{2CDD0A98-C6D8-4322-BC82-0A700BAE91D7}" destId="{74553E46-F1BD-4B90-AC79-57A3A0D8716F}" srcOrd="2" destOrd="0" presId="urn:microsoft.com/office/officeart/2005/8/layout/hProcess11"/>
    <dgm:cxn modelId="{950EEB5C-8F5A-4CBE-ACD3-9D2980520749}" type="presParOf" srcId="{966A9EAF-7871-4F4D-833F-E8EFF3BFEC22}" destId="{01E094C8-1601-4EAD-B021-AD5794814C0C}" srcOrd="5" destOrd="0" presId="urn:microsoft.com/office/officeart/2005/8/layout/hProcess11"/>
    <dgm:cxn modelId="{5DAB259B-B349-4B4D-9F64-64018C95DC27}" type="presParOf" srcId="{966A9EAF-7871-4F4D-833F-E8EFF3BFEC22}" destId="{F9CFCEF0-96CF-4FD5-AA59-5FDE3992CCB8}" srcOrd="6" destOrd="0" presId="urn:microsoft.com/office/officeart/2005/8/layout/hProcess11"/>
    <dgm:cxn modelId="{2CAB65F5-4329-400C-832A-E8540F24A691}" type="presParOf" srcId="{F9CFCEF0-96CF-4FD5-AA59-5FDE3992CCB8}" destId="{FB6F8AC8-E6A8-41D8-A5D4-406F2665068F}" srcOrd="0" destOrd="0" presId="urn:microsoft.com/office/officeart/2005/8/layout/hProcess11"/>
    <dgm:cxn modelId="{3C696D4B-B3C4-4F88-9C34-6147B0B29190}" type="presParOf" srcId="{F9CFCEF0-96CF-4FD5-AA59-5FDE3992CCB8}" destId="{0CC8B1D7-BBC1-4E68-8C32-6D495B1D6D93}" srcOrd="1" destOrd="0" presId="urn:microsoft.com/office/officeart/2005/8/layout/hProcess11"/>
    <dgm:cxn modelId="{D182DD04-BB29-4357-84B3-18D79C71A88B}" type="presParOf" srcId="{F9CFCEF0-96CF-4FD5-AA59-5FDE3992CCB8}" destId="{7C6F4391-F50F-493D-9A7E-8A79A692FCAC}" srcOrd="2" destOrd="0" presId="urn:microsoft.com/office/officeart/2005/8/layout/hProcess11"/>
    <dgm:cxn modelId="{69FDEB1C-D99B-410F-B7C6-77CE87732E2F}" type="presParOf" srcId="{966A9EAF-7871-4F4D-833F-E8EFF3BFEC22}" destId="{4AA3F7E9-73BA-4419-A773-BD8A15049E80}" srcOrd="7" destOrd="0" presId="urn:microsoft.com/office/officeart/2005/8/layout/hProcess11"/>
    <dgm:cxn modelId="{9AA074D2-B05A-4A13-BF73-9E90191D77F0}" type="presParOf" srcId="{966A9EAF-7871-4F4D-833F-E8EFF3BFEC22}" destId="{ED87575B-7617-4D18-A6D1-16FE3B08409E}" srcOrd="8" destOrd="0" presId="urn:microsoft.com/office/officeart/2005/8/layout/hProcess11"/>
    <dgm:cxn modelId="{ED29EBB8-0A22-4F13-ADA5-A90B7F718367}" type="presParOf" srcId="{ED87575B-7617-4D18-A6D1-16FE3B08409E}" destId="{7FA55B4B-7953-4585-BF2D-02EFC5FC7A8B}" srcOrd="0" destOrd="0" presId="urn:microsoft.com/office/officeart/2005/8/layout/hProcess11"/>
    <dgm:cxn modelId="{63741AC4-6263-4BA3-B8DE-112C80F28BFF}" type="presParOf" srcId="{ED87575B-7617-4D18-A6D1-16FE3B08409E}" destId="{A4670CC4-84E7-4DD8-BDC6-DDB9368E5673}" srcOrd="1" destOrd="0" presId="urn:microsoft.com/office/officeart/2005/8/layout/hProcess11"/>
    <dgm:cxn modelId="{7D54474F-36C5-412B-B419-721061A3BD27}" type="presParOf" srcId="{ED87575B-7617-4D18-A6D1-16FE3B08409E}" destId="{968A90B9-0243-4FFB-89DC-10C4AD2E5FF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9201ADF-0C65-48B1-9070-1E24A00FDC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4AB8916-E496-448B-AD45-8A8305ACC0AD}">
      <dgm:prSet/>
      <dgm:spPr/>
      <dgm:t>
        <a:bodyPr/>
        <a:lstStyle/>
        <a:p>
          <a:r>
            <a:rPr lang="en-US"/>
            <a:t>java</a:t>
          </a:r>
          <a:r>
            <a:rPr lang="zh-CN"/>
            <a:t>中的</a:t>
          </a:r>
          <a:r>
            <a:rPr lang="en-US"/>
            <a:t>finalize</a:t>
          </a:r>
          <a:r>
            <a:rPr lang="zh-CN"/>
            <a:t>方法，相当于</a:t>
          </a:r>
          <a:r>
            <a:rPr lang="en-US"/>
            <a:t>C++</a:t>
          </a:r>
          <a:r>
            <a:rPr lang="zh-CN"/>
            <a:t>中的析构函数，这个方法在对象被回收的时候执行（但是对象被回收的时间，由</a:t>
          </a:r>
          <a:r>
            <a:rPr lang="en-US"/>
            <a:t>GC</a:t>
          </a:r>
          <a:r>
            <a:rPr lang="zh-CN"/>
            <a:t>自行确认）</a:t>
          </a:r>
        </a:p>
      </dgm:t>
    </dgm:pt>
    <dgm:pt modelId="{EB3CD2C4-ACA1-4952-A9E8-6D14DFA4A97F}" type="parTrans" cxnId="{E292855A-5324-49ED-88CF-D5F80D78FFA4}">
      <dgm:prSet/>
      <dgm:spPr/>
      <dgm:t>
        <a:bodyPr/>
        <a:lstStyle/>
        <a:p>
          <a:endParaRPr lang="zh-CN" altLang="en-US"/>
        </a:p>
      </dgm:t>
    </dgm:pt>
    <dgm:pt modelId="{188698B1-01FA-4F4E-B284-499A36634346}" type="sibTrans" cxnId="{E292855A-5324-49ED-88CF-D5F80D78FFA4}">
      <dgm:prSet/>
      <dgm:spPr/>
      <dgm:t>
        <a:bodyPr/>
        <a:lstStyle/>
        <a:p>
          <a:endParaRPr lang="zh-CN" altLang="en-US"/>
        </a:p>
      </dgm:t>
    </dgm:pt>
    <dgm:pt modelId="{DE71799D-645B-4FD5-B319-5F620418C2F7}" type="pres">
      <dgm:prSet presAssocID="{F9201ADF-0C65-48B1-9070-1E24A00FDCBB}" presName="linear" presStyleCnt="0">
        <dgm:presLayoutVars>
          <dgm:animLvl val="lvl"/>
          <dgm:resizeHandles val="exact"/>
        </dgm:presLayoutVars>
      </dgm:prSet>
      <dgm:spPr/>
    </dgm:pt>
    <dgm:pt modelId="{57B1373E-37F7-4B5F-8B71-72F739CB9CC1}" type="pres">
      <dgm:prSet presAssocID="{94AB8916-E496-448B-AD45-8A8305ACC0AD}" presName="parentText" presStyleLbl="node1" presStyleIdx="0" presStyleCnt="1">
        <dgm:presLayoutVars>
          <dgm:chMax val="0"/>
          <dgm:bulletEnabled val="1"/>
        </dgm:presLayoutVars>
      </dgm:prSet>
      <dgm:spPr/>
    </dgm:pt>
  </dgm:ptLst>
  <dgm:cxnLst>
    <dgm:cxn modelId="{1C001917-95D8-4446-A8B8-A3A6DE83C610}" type="presOf" srcId="{F9201ADF-0C65-48B1-9070-1E24A00FDCBB}" destId="{DE71799D-645B-4FD5-B319-5F620418C2F7}" srcOrd="0" destOrd="0" presId="urn:microsoft.com/office/officeart/2005/8/layout/vList2"/>
    <dgm:cxn modelId="{D24E2D4D-09C7-4546-A462-2CF8B72193E6}" type="presOf" srcId="{94AB8916-E496-448B-AD45-8A8305ACC0AD}" destId="{57B1373E-37F7-4B5F-8B71-72F739CB9CC1}" srcOrd="0" destOrd="0" presId="urn:microsoft.com/office/officeart/2005/8/layout/vList2"/>
    <dgm:cxn modelId="{E292855A-5324-49ED-88CF-D5F80D78FFA4}" srcId="{F9201ADF-0C65-48B1-9070-1E24A00FDCBB}" destId="{94AB8916-E496-448B-AD45-8A8305ACC0AD}" srcOrd="0" destOrd="0" parTransId="{EB3CD2C4-ACA1-4952-A9E8-6D14DFA4A97F}" sibTransId="{188698B1-01FA-4F4E-B284-499A36634346}"/>
    <dgm:cxn modelId="{4130C9F8-FF60-4E6A-BD12-D0161F565C8F}" type="presParOf" srcId="{DE71799D-645B-4FD5-B319-5F620418C2F7}" destId="{57B1373E-37F7-4B5F-8B71-72F739CB9C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7EFA7DF-7E5F-45E1-9B32-5D5D54362F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C5FFE44-5123-4C80-9613-A614724F776A}">
      <dgm:prSet/>
      <dgm:spPr/>
      <dgm:t>
        <a:bodyPr/>
        <a:lstStyle/>
        <a:p>
          <a:r>
            <a:rPr lang="zh-CN"/>
            <a:t>包从本质上就是文件夹，便于分门别类管理不同的类</a:t>
          </a:r>
        </a:p>
      </dgm:t>
    </dgm:pt>
    <dgm:pt modelId="{A68ABB23-CC15-4C6A-A773-F278D20A1BFC}" type="parTrans" cxnId="{B64D43AE-EE53-4F68-BE6A-504DEFE262EB}">
      <dgm:prSet/>
      <dgm:spPr/>
      <dgm:t>
        <a:bodyPr/>
        <a:lstStyle/>
        <a:p>
          <a:endParaRPr lang="zh-CN" altLang="en-US"/>
        </a:p>
      </dgm:t>
    </dgm:pt>
    <dgm:pt modelId="{422BF4DF-DC37-4062-84E0-B2A4F9B44F37}" type="sibTrans" cxnId="{B64D43AE-EE53-4F68-BE6A-504DEFE262EB}">
      <dgm:prSet/>
      <dgm:spPr/>
      <dgm:t>
        <a:bodyPr/>
        <a:lstStyle/>
        <a:p>
          <a:endParaRPr lang="zh-CN" altLang="en-US"/>
        </a:p>
      </dgm:t>
    </dgm:pt>
    <dgm:pt modelId="{78D14AE7-9036-40CE-ABBF-C855E1648646}">
      <dgm:prSet/>
      <dgm:spPr/>
      <dgm:t>
        <a:bodyPr/>
        <a:lstStyle/>
        <a:p>
          <a:r>
            <a:rPr lang="zh-CN"/>
            <a:t>类放到包里面，使用</a:t>
          </a:r>
          <a:r>
            <a:rPr lang="en-US"/>
            <a:t>package</a:t>
          </a:r>
          <a:r>
            <a:rPr lang="zh-CN"/>
            <a:t>关键词</a:t>
          </a:r>
        </a:p>
      </dgm:t>
    </dgm:pt>
    <dgm:pt modelId="{6687B65B-6775-4014-A5C6-C9EA6D25BD41}" type="parTrans" cxnId="{4B4B3285-6F14-4546-B826-EBD6D84E8A18}">
      <dgm:prSet/>
      <dgm:spPr/>
      <dgm:t>
        <a:bodyPr/>
        <a:lstStyle/>
        <a:p>
          <a:endParaRPr lang="zh-CN" altLang="en-US"/>
        </a:p>
      </dgm:t>
    </dgm:pt>
    <dgm:pt modelId="{D3F9F476-7358-43CC-AA30-DCA5441CE04F}" type="sibTrans" cxnId="{4B4B3285-6F14-4546-B826-EBD6D84E8A18}">
      <dgm:prSet/>
      <dgm:spPr/>
      <dgm:t>
        <a:bodyPr/>
        <a:lstStyle/>
        <a:p>
          <a:endParaRPr lang="zh-CN" altLang="en-US"/>
        </a:p>
      </dgm:t>
    </dgm:pt>
    <dgm:pt modelId="{D8C1D8EA-5054-4043-A09D-E63D39833999}">
      <dgm:prSet/>
      <dgm:spPr/>
      <dgm:t>
        <a:bodyPr/>
        <a:lstStyle/>
        <a:p>
          <a:r>
            <a:rPr lang="zh-CN"/>
            <a:t>导入其它包中的类用</a:t>
          </a:r>
          <a:r>
            <a:rPr lang="en-US"/>
            <a:t>import</a:t>
          </a:r>
          <a:r>
            <a:rPr lang="zh-CN"/>
            <a:t>语句</a:t>
          </a:r>
        </a:p>
      </dgm:t>
    </dgm:pt>
    <dgm:pt modelId="{E4C688B1-7044-47AF-B478-472D4A62718C}" type="parTrans" cxnId="{DEFBB3DA-F445-4C4B-BF50-7CA0C5959786}">
      <dgm:prSet/>
      <dgm:spPr/>
      <dgm:t>
        <a:bodyPr/>
        <a:lstStyle/>
        <a:p>
          <a:endParaRPr lang="zh-CN" altLang="en-US"/>
        </a:p>
      </dgm:t>
    </dgm:pt>
    <dgm:pt modelId="{3BA97429-C1A2-4C5E-A379-F278B5B8A623}" type="sibTrans" cxnId="{DEFBB3DA-F445-4C4B-BF50-7CA0C5959786}">
      <dgm:prSet/>
      <dgm:spPr/>
      <dgm:t>
        <a:bodyPr/>
        <a:lstStyle/>
        <a:p>
          <a:endParaRPr lang="zh-CN" altLang="en-US"/>
        </a:p>
      </dgm:t>
    </dgm:pt>
    <dgm:pt modelId="{C410489E-286B-41DB-92DA-413BE2281320}">
      <dgm:prSet/>
      <dgm:spPr/>
      <dgm:t>
        <a:bodyPr/>
        <a:lstStyle/>
        <a:p>
          <a:r>
            <a:rPr lang="zh-CN"/>
            <a:t>静态导入</a:t>
          </a:r>
        </a:p>
      </dgm:t>
    </dgm:pt>
    <dgm:pt modelId="{27F22EEA-4C7C-4EAC-8B03-1A77B4B14109}" type="parTrans" cxnId="{47C15FFC-49BB-4F34-80D3-7D137B6EDB30}">
      <dgm:prSet/>
      <dgm:spPr/>
      <dgm:t>
        <a:bodyPr/>
        <a:lstStyle/>
        <a:p>
          <a:endParaRPr lang="zh-CN" altLang="en-US"/>
        </a:p>
      </dgm:t>
    </dgm:pt>
    <dgm:pt modelId="{5D0A06A7-C73A-4D91-9039-72C2208EB75A}" type="sibTrans" cxnId="{47C15FFC-49BB-4F34-80D3-7D137B6EDB30}">
      <dgm:prSet/>
      <dgm:spPr/>
      <dgm:t>
        <a:bodyPr/>
        <a:lstStyle/>
        <a:p>
          <a:endParaRPr lang="zh-CN" altLang="en-US"/>
        </a:p>
      </dgm:t>
    </dgm:pt>
    <dgm:pt modelId="{96244CF9-D02E-4C7B-B154-DA7F3FCE76E2}">
      <dgm:prSet/>
      <dgm:spPr/>
      <dgm:t>
        <a:bodyPr/>
        <a:lstStyle/>
        <a:p>
          <a:r>
            <a:rPr lang="zh-CN"/>
            <a:t>包作用域</a:t>
          </a:r>
        </a:p>
      </dgm:t>
    </dgm:pt>
    <dgm:pt modelId="{FF79157E-C455-431B-A849-AE841FC8BDE4}" type="parTrans" cxnId="{11FDBD85-1748-4B6E-960D-673F8D5E6FF6}">
      <dgm:prSet/>
      <dgm:spPr/>
      <dgm:t>
        <a:bodyPr/>
        <a:lstStyle/>
        <a:p>
          <a:endParaRPr lang="zh-CN" altLang="en-US"/>
        </a:p>
      </dgm:t>
    </dgm:pt>
    <dgm:pt modelId="{DE8F45C6-C12C-4866-B405-4DE8B6253ADD}" type="sibTrans" cxnId="{11FDBD85-1748-4B6E-960D-673F8D5E6FF6}">
      <dgm:prSet/>
      <dgm:spPr/>
      <dgm:t>
        <a:bodyPr/>
        <a:lstStyle/>
        <a:p>
          <a:endParaRPr lang="zh-CN" altLang="en-US"/>
        </a:p>
      </dgm:t>
    </dgm:pt>
    <dgm:pt modelId="{4157E041-387A-4C8A-B1C2-49729C929EAA}" type="pres">
      <dgm:prSet presAssocID="{07EFA7DF-7E5F-45E1-9B32-5D5D54362F01}" presName="linear" presStyleCnt="0">
        <dgm:presLayoutVars>
          <dgm:animLvl val="lvl"/>
          <dgm:resizeHandles val="exact"/>
        </dgm:presLayoutVars>
      </dgm:prSet>
      <dgm:spPr/>
    </dgm:pt>
    <dgm:pt modelId="{96486085-0D15-4402-95E0-D886BC74C77E}" type="pres">
      <dgm:prSet presAssocID="{0C5FFE44-5123-4C80-9613-A614724F776A}" presName="parentText" presStyleLbl="node1" presStyleIdx="0" presStyleCnt="5">
        <dgm:presLayoutVars>
          <dgm:chMax val="0"/>
          <dgm:bulletEnabled val="1"/>
        </dgm:presLayoutVars>
      </dgm:prSet>
      <dgm:spPr/>
    </dgm:pt>
    <dgm:pt modelId="{B55D2601-C11A-44B7-8800-953AEC91B6C5}" type="pres">
      <dgm:prSet presAssocID="{422BF4DF-DC37-4062-84E0-B2A4F9B44F37}" presName="spacer" presStyleCnt="0"/>
      <dgm:spPr/>
    </dgm:pt>
    <dgm:pt modelId="{7054280F-59FB-478B-9BFE-88639832510E}" type="pres">
      <dgm:prSet presAssocID="{78D14AE7-9036-40CE-ABBF-C855E1648646}" presName="parentText" presStyleLbl="node1" presStyleIdx="1" presStyleCnt="5">
        <dgm:presLayoutVars>
          <dgm:chMax val="0"/>
          <dgm:bulletEnabled val="1"/>
        </dgm:presLayoutVars>
      </dgm:prSet>
      <dgm:spPr/>
    </dgm:pt>
    <dgm:pt modelId="{7BEC0904-56A2-4311-9272-E2451A33BCB5}" type="pres">
      <dgm:prSet presAssocID="{D3F9F476-7358-43CC-AA30-DCA5441CE04F}" presName="spacer" presStyleCnt="0"/>
      <dgm:spPr/>
    </dgm:pt>
    <dgm:pt modelId="{29A450D6-4010-4967-A4FA-562E7B057559}" type="pres">
      <dgm:prSet presAssocID="{D8C1D8EA-5054-4043-A09D-E63D39833999}" presName="parentText" presStyleLbl="node1" presStyleIdx="2" presStyleCnt="5">
        <dgm:presLayoutVars>
          <dgm:chMax val="0"/>
          <dgm:bulletEnabled val="1"/>
        </dgm:presLayoutVars>
      </dgm:prSet>
      <dgm:spPr/>
    </dgm:pt>
    <dgm:pt modelId="{0FA8471B-D1F9-4C43-BBE2-0882CE569E9B}" type="pres">
      <dgm:prSet presAssocID="{3BA97429-C1A2-4C5E-A379-F278B5B8A623}" presName="spacer" presStyleCnt="0"/>
      <dgm:spPr/>
    </dgm:pt>
    <dgm:pt modelId="{9F3854DE-F8BC-4789-AC67-D89436B29531}" type="pres">
      <dgm:prSet presAssocID="{C410489E-286B-41DB-92DA-413BE2281320}" presName="parentText" presStyleLbl="node1" presStyleIdx="3" presStyleCnt="5">
        <dgm:presLayoutVars>
          <dgm:chMax val="0"/>
          <dgm:bulletEnabled val="1"/>
        </dgm:presLayoutVars>
      </dgm:prSet>
      <dgm:spPr/>
    </dgm:pt>
    <dgm:pt modelId="{B8A28655-4162-48DD-8458-628D3D13346E}" type="pres">
      <dgm:prSet presAssocID="{5D0A06A7-C73A-4D91-9039-72C2208EB75A}" presName="spacer" presStyleCnt="0"/>
      <dgm:spPr/>
    </dgm:pt>
    <dgm:pt modelId="{4D88C15B-7F46-4364-A78B-13B22067154C}" type="pres">
      <dgm:prSet presAssocID="{96244CF9-D02E-4C7B-B154-DA7F3FCE76E2}" presName="parentText" presStyleLbl="node1" presStyleIdx="4" presStyleCnt="5">
        <dgm:presLayoutVars>
          <dgm:chMax val="0"/>
          <dgm:bulletEnabled val="1"/>
        </dgm:presLayoutVars>
      </dgm:prSet>
      <dgm:spPr/>
    </dgm:pt>
  </dgm:ptLst>
  <dgm:cxnLst>
    <dgm:cxn modelId="{5F7CBB38-A0D2-4402-8F9E-FC1CDEEFF95C}" type="presOf" srcId="{0C5FFE44-5123-4C80-9613-A614724F776A}" destId="{96486085-0D15-4402-95E0-D886BC74C77E}" srcOrd="0" destOrd="0" presId="urn:microsoft.com/office/officeart/2005/8/layout/vList2"/>
    <dgm:cxn modelId="{1A15424E-679D-46DA-81BF-BBE9ECBB48B4}" type="presOf" srcId="{78D14AE7-9036-40CE-ABBF-C855E1648646}" destId="{7054280F-59FB-478B-9BFE-88639832510E}" srcOrd="0" destOrd="0" presId="urn:microsoft.com/office/officeart/2005/8/layout/vList2"/>
    <dgm:cxn modelId="{4B4B3285-6F14-4546-B826-EBD6D84E8A18}" srcId="{07EFA7DF-7E5F-45E1-9B32-5D5D54362F01}" destId="{78D14AE7-9036-40CE-ABBF-C855E1648646}" srcOrd="1" destOrd="0" parTransId="{6687B65B-6775-4014-A5C6-C9EA6D25BD41}" sibTransId="{D3F9F476-7358-43CC-AA30-DCA5441CE04F}"/>
    <dgm:cxn modelId="{11FDBD85-1748-4B6E-960D-673F8D5E6FF6}" srcId="{07EFA7DF-7E5F-45E1-9B32-5D5D54362F01}" destId="{96244CF9-D02E-4C7B-B154-DA7F3FCE76E2}" srcOrd="4" destOrd="0" parTransId="{FF79157E-C455-431B-A849-AE841FC8BDE4}" sibTransId="{DE8F45C6-C12C-4866-B405-4DE8B6253ADD}"/>
    <dgm:cxn modelId="{B64D43AE-EE53-4F68-BE6A-504DEFE262EB}" srcId="{07EFA7DF-7E5F-45E1-9B32-5D5D54362F01}" destId="{0C5FFE44-5123-4C80-9613-A614724F776A}" srcOrd="0" destOrd="0" parTransId="{A68ABB23-CC15-4C6A-A773-F278D20A1BFC}" sibTransId="{422BF4DF-DC37-4062-84E0-B2A4F9B44F37}"/>
    <dgm:cxn modelId="{889570AE-FE34-4278-ABF1-5CD1C655DAC0}" type="presOf" srcId="{D8C1D8EA-5054-4043-A09D-E63D39833999}" destId="{29A450D6-4010-4967-A4FA-562E7B057559}" srcOrd="0" destOrd="0" presId="urn:microsoft.com/office/officeart/2005/8/layout/vList2"/>
    <dgm:cxn modelId="{31CD38C7-1496-4FE7-89E0-3123A79757A0}" type="presOf" srcId="{C410489E-286B-41DB-92DA-413BE2281320}" destId="{9F3854DE-F8BC-4789-AC67-D89436B29531}" srcOrd="0" destOrd="0" presId="urn:microsoft.com/office/officeart/2005/8/layout/vList2"/>
    <dgm:cxn modelId="{DEFBB3DA-F445-4C4B-BF50-7CA0C5959786}" srcId="{07EFA7DF-7E5F-45E1-9B32-5D5D54362F01}" destId="{D8C1D8EA-5054-4043-A09D-E63D39833999}" srcOrd="2" destOrd="0" parTransId="{E4C688B1-7044-47AF-B478-472D4A62718C}" sibTransId="{3BA97429-C1A2-4C5E-A379-F278B5B8A623}"/>
    <dgm:cxn modelId="{87BA82EB-8EBB-4B19-9AF4-F93963DCFB91}" type="presOf" srcId="{96244CF9-D02E-4C7B-B154-DA7F3FCE76E2}" destId="{4D88C15B-7F46-4364-A78B-13B22067154C}" srcOrd="0" destOrd="0" presId="urn:microsoft.com/office/officeart/2005/8/layout/vList2"/>
    <dgm:cxn modelId="{0FF12FF8-30FB-4F01-AEE7-2CD3E8572EBF}" type="presOf" srcId="{07EFA7DF-7E5F-45E1-9B32-5D5D54362F01}" destId="{4157E041-387A-4C8A-B1C2-49729C929EAA}" srcOrd="0" destOrd="0" presId="urn:microsoft.com/office/officeart/2005/8/layout/vList2"/>
    <dgm:cxn modelId="{47C15FFC-49BB-4F34-80D3-7D137B6EDB30}" srcId="{07EFA7DF-7E5F-45E1-9B32-5D5D54362F01}" destId="{C410489E-286B-41DB-92DA-413BE2281320}" srcOrd="3" destOrd="0" parTransId="{27F22EEA-4C7C-4EAC-8B03-1A77B4B14109}" sibTransId="{5D0A06A7-C73A-4D91-9039-72C2208EB75A}"/>
    <dgm:cxn modelId="{FA9AFE35-D18D-4567-A30C-4C4B9F47CFB0}" type="presParOf" srcId="{4157E041-387A-4C8A-B1C2-49729C929EAA}" destId="{96486085-0D15-4402-95E0-D886BC74C77E}" srcOrd="0" destOrd="0" presId="urn:microsoft.com/office/officeart/2005/8/layout/vList2"/>
    <dgm:cxn modelId="{87226D7D-9FB7-4EAB-92AE-68A9A99C8955}" type="presParOf" srcId="{4157E041-387A-4C8A-B1C2-49729C929EAA}" destId="{B55D2601-C11A-44B7-8800-953AEC91B6C5}" srcOrd="1" destOrd="0" presId="urn:microsoft.com/office/officeart/2005/8/layout/vList2"/>
    <dgm:cxn modelId="{337B2D30-A55A-4F66-9F8B-E12CECE0C292}" type="presParOf" srcId="{4157E041-387A-4C8A-B1C2-49729C929EAA}" destId="{7054280F-59FB-478B-9BFE-88639832510E}" srcOrd="2" destOrd="0" presId="urn:microsoft.com/office/officeart/2005/8/layout/vList2"/>
    <dgm:cxn modelId="{BF5C9A5F-0513-46C0-A312-927C5D91987D}" type="presParOf" srcId="{4157E041-387A-4C8A-B1C2-49729C929EAA}" destId="{7BEC0904-56A2-4311-9272-E2451A33BCB5}" srcOrd="3" destOrd="0" presId="urn:microsoft.com/office/officeart/2005/8/layout/vList2"/>
    <dgm:cxn modelId="{48BAC73D-DC17-4A47-BE9B-E38D88EEF6CA}" type="presParOf" srcId="{4157E041-387A-4C8A-B1C2-49729C929EAA}" destId="{29A450D6-4010-4967-A4FA-562E7B057559}" srcOrd="4" destOrd="0" presId="urn:microsoft.com/office/officeart/2005/8/layout/vList2"/>
    <dgm:cxn modelId="{F2FBE537-0BA2-4ADC-AD8C-41DBD58754BD}" type="presParOf" srcId="{4157E041-387A-4C8A-B1C2-49729C929EAA}" destId="{0FA8471B-D1F9-4C43-BBE2-0882CE569E9B}" srcOrd="5" destOrd="0" presId="urn:microsoft.com/office/officeart/2005/8/layout/vList2"/>
    <dgm:cxn modelId="{BF2D8A34-D505-4AED-8CC9-BFAAE12B20C9}" type="presParOf" srcId="{4157E041-387A-4C8A-B1C2-49729C929EAA}" destId="{9F3854DE-F8BC-4789-AC67-D89436B29531}" srcOrd="6" destOrd="0" presId="urn:microsoft.com/office/officeart/2005/8/layout/vList2"/>
    <dgm:cxn modelId="{A0459466-7CF9-4CB9-A3B4-887745066070}" type="presParOf" srcId="{4157E041-387A-4C8A-B1C2-49729C929EAA}" destId="{B8A28655-4162-48DD-8458-628D3D13346E}" srcOrd="7" destOrd="0" presId="urn:microsoft.com/office/officeart/2005/8/layout/vList2"/>
    <dgm:cxn modelId="{5C94083B-B94D-41D9-A036-8FB9D0DC9CDA}" type="presParOf" srcId="{4157E041-387A-4C8A-B1C2-49729C929EAA}" destId="{4D88C15B-7F46-4364-A78B-13B22067154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1984742-590E-4DD4-9FD1-6E198B6CEA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B8F0178-A2A3-4FDF-8E8E-1009810185A9}">
      <dgm:prSet/>
      <dgm:spPr/>
      <dgm:t>
        <a:bodyPr/>
        <a:lstStyle/>
        <a:p>
          <a:r>
            <a:rPr lang="zh-CN"/>
            <a:t>一定保证数据私有</a:t>
          </a:r>
        </a:p>
      </dgm:t>
    </dgm:pt>
    <dgm:pt modelId="{6B499DB9-336D-434C-BE89-0F3A17DE378E}" type="parTrans" cxnId="{164E7779-A05C-4A47-A592-83DACBF474FA}">
      <dgm:prSet/>
      <dgm:spPr/>
      <dgm:t>
        <a:bodyPr/>
        <a:lstStyle/>
        <a:p>
          <a:endParaRPr lang="zh-CN" altLang="en-US"/>
        </a:p>
      </dgm:t>
    </dgm:pt>
    <dgm:pt modelId="{E98C3DAE-989D-470F-B0AC-BBC06CBE0284}" type="sibTrans" cxnId="{164E7779-A05C-4A47-A592-83DACBF474FA}">
      <dgm:prSet/>
      <dgm:spPr/>
      <dgm:t>
        <a:bodyPr/>
        <a:lstStyle/>
        <a:p>
          <a:endParaRPr lang="zh-CN" altLang="en-US"/>
        </a:p>
      </dgm:t>
    </dgm:pt>
    <dgm:pt modelId="{A6C5B63C-4EB4-4378-B55F-0BA1628A349D}">
      <dgm:prSet/>
      <dgm:spPr/>
      <dgm:t>
        <a:bodyPr/>
        <a:lstStyle/>
        <a:p>
          <a:r>
            <a:rPr lang="zh-CN"/>
            <a:t>一定要对数据进行初始化</a:t>
          </a:r>
        </a:p>
      </dgm:t>
    </dgm:pt>
    <dgm:pt modelId="{AC79AE61-13DD-4CD6-AAA3-3B48F4115927}" type="parTrans" cxnId="{6431742D-4C63-4CAA-8533-96250EAA2FE7}">
      <dgm:prSet/>
      <dgm:spPr/>
      <dgm:t>
        <a:bodyPr/>
        <a:lstStyle/>
        <a:p>
          <a:endParaRPr lang="zh-CN" altLang="en-US"/>
        </a:p>
      </dgm:t>
    </dgm:pt>
    <dgm:pt modelId="{A9D00F6C-2B89-4D66-89C5-81AD60F9F65F}" type="sibTrans" cxnId="{6431742D-4C63-4CAA-8533-96250EAA2FE7}">
      <dgm:prSet/>
      <dgm:spPr/>
      <dgm:t>
        <a:bodyPr/>
        <a:lstStyle/>
        <a:p>
          <a:endParaRPr lang="zh-CN" altLang="en-US"/>
        </a:p>
      </dgm:t>
    </dgm:pt>
    <dgm:pt modelId="{AEC5309D-EBBE-4E96-B60A-A9267F7BC333}">
      <dgm:prSet/>
      <dgm:spPr/>
      <dgm:t>
        <a:bodyPr/>
        <a:lstStyle/>
        <a:p>
          <a:r>
            <a:rPr lang="zh-CN"/>
            <a:t>不要在类中使用过多的基本数据类型</a:t>
          </a:r>
        </a:p>
      </dgm:t>
    </dgm:pt>
    <dgm:pt modelId="{AFC107B5-DC4A-4804-8D9F-58B67887647C}" type="parTrans" cxnId="{C6EDAAF6-8CED-4DC3-BBB2-212391CDD0A6}">
      <dgm:prSet/>
      <dgm:spPr/>
      <dgm:t>
        <a:bodyPr/>
        <a:lstStyle/>
        <a:p>
          <a:endParaRPr lang="zh-CN" altLang="en-US"/>
        </a:p>
      </dgm:t>
    </dgm:pt>
    <dgm:pt modelId="{2A963FE8-B181-4A74-AB70-A9E54DCC59D4}" type="sibTrans" cxnId="{C6EDAAF6-8CED-4DC3-BBB2-212391CDD0A6}">
      <dgm:prSet/>
      <dgm:spPr/>
      <dgm:t>
        <a:bodyPr/>
        <a:lstStyle/>
        <a:p>
          <a:endParaRPr lang="zh-CN" altLang="en-US"/>
        </a:p>
      </dgm:t>
    </dgm:pt>
    <dgm:pt modelId="{5FA04822-7752-47B3-88E7-4E055B69A751}">
      <dgm:prSet/>
      <dgm:spPr/>
      <dgm:t>
        <a:bodyPr/>
        <a:lstStyle/>
        <a:p>
          <a:r>
            <a:rPr lang="zh-CN"/>
            <a:t>不是所有的域都需要独立的类访问器和域更改器</a:t>
          </a:r>
        </a:p>
      </dgm:t>
    </dgm:pt>
    <dgm:pt modelId="{4C435EC9-36B7-4783-8A62-9B4C3222B069}" type="parTrans" cxnId="{4D1AED3F-A826-4823-BA86-E381388F26D5}">
      <dgm:prSet/>
      <dgm:spPr/>
      <dgm:t>
        <a:bodyPr/>
        <a:lstStyle/>
        <a:p>
          <a:endParaRPr lang="zh-CN" altLang="en-US"/>
        </a:p>
      </dgm:t>
    </dgm:pt>
    <dgm:pt modelId="{00A7C128-AE7B-442D-92F2-E97633DE270A}" type="sibTrans" cxnId="{4D1AED3F-A826-4823-BA86-E381388F26D5}">
      <dgm:prSet/>
      <dgm:spPr/>
      <dgm:t>
        <a:bodyPr/>
        <a:lstStyle/>
        <a:p>
          <a:endParaRPr lang="zh-CN" altLang="en-US"/>
        </a:p>
      </dgm:t>
    </dgm:pt>
    <dgm:pt modelId="{C7E68617-2957-4BB9-8B07-AFE384EEAC4A}">
      <dgm:prSet/>
      <dgm:spPr/>
      <dgm:t>
        <a:bodyPr/>
        <a:lstStyle/>
        <a:p>
          <a:r>
            <a:rPr lang="zh-CN"/>
            <a:t>将职责过多的类分解</a:t>
          </a:r>
        </a:p>
      </dgm:t>
    </dgm:pt>
    <dgm:pt modelId="{987EBF5D-BCAE-46A1-AF30-9C469642F528}" type="parTrans" cxnId="{B11DA12D-63F8-4FEC-A60F-42DB2D918933}">
      <dgm:prSet/>
      <dgm:spPr/>
      <dgm:t>
        <a:bodyPr/>
        <a:lstStyle/>
        <a:p>
          <a:endParaRPr lang="zh-CN" altLang="en-US"/>
        </a:p>
      </dgm:t>
    </dgm:pt>
    <dgm:pt modelId="{50135905-8E87-4699-9AD0-2CE2E620230C}" type="sibTrans" cxnId="{B11DA12D-63F8-4FEC-A60F-42DB2D918933}">
      <dgm:prSet/>
      <dgm:spPr/>
      <dgm:t>
        <a:bodyPr/>
        <a:lstStyle/>
        <a:p>
          <a:endParaRPr lang="zh-CN" altLang="en-US"/>
        </a:p>
      </dgm:t>
    </dgm:pt>
    <dgm:pt modelId="{E6CD8343-AB62-42AF-902C-704D5E5A3070}">
      <dgm:prSet/>
      <dgm:spPr/>
      <dgm:t>
        <a:bodyPr/>
        <a:lstStyle/>
        <a:p>
          <a:r>
            <a:rPr lang="zh-CN"/>
            <a:t>类名和方法名最好能表现其含义</a:t>
          </a:r>
        </a:p>
      </dgm:t>
    </dgm:pt>
    <dgm:pt modelId="{9AFB4A47-F3A3-4508-82C1-D0566A03319F}" type="parTrans" cxnId="{3030C11D-ACD2-4442-9F52-0EA3BC124052}">
      <dgm:prSet/>
      <dgm:spPr/>
      <dgm:t>
        <a:bodyPr/>
        <a:lstStyle/>
        <a:p>
          <a:endParaRPr lang="zh-CN" altLang="en-US"/>
        </a:p>
      </dgm:t>
    </dgm:pt>
    <dgm:pt modelId="{3F7C52E7-BDA4-4515-8101-A0B7036DFC3E}" type="sibTrans" cxnId="{3030C11D-ACD2-4442-9F52-0EA3BC124052}">
      <dgm:prSet/>
      <dgm:spPr/>
      <dgm:t>
        <a:bodyPr/>
        <a:lstStyle/>
        <a:p>
          <a:endParaRPr lang="zh-CN" altLang="en-US"/>
        </a:p>
      </dgm:t>
    </dgm:pt>
    <dgm:pt modelId="{79F14642-1F61-4884-9008-0AB69180D471}" type="pres">
      <dgm:prSet presAssocID="{71984742-590E-4DD4-9FD1-6E198B6CEA43}" presName="linear" presStyleCnt="0">
        <dgm:presLayoutVars>
          <dgm:animLvl val="lvl"/>
          <dgm:resizeHandles val="exact"/>
        </dgm:presLayoutVars>
      </dgm:prSet>
      <dgm:spPr/>
    </dgm:pt>
    <dgm:pt modelId="{908D7A56-67DB-4BFD-BD7A-20399F771E14}" type="pres">
      <dgm:prSet presAssocID="{5B8F0178-A2A3-4FDF-8E8E-1009810185A9}" presName="parentText" presStyleLbl="node1" presStyleIdx="0" presStyleCnt="6">
        <dgm:presLayoutVars>
          <dgm:chMax val="0"/>
          <dgm:bulletEnabled val="1"/>
        </dgm:presLayoutVars>
      </dgm:prSet>
      <dgm:spPr/>
    </dgm:pt>
    <dgm:pt modelId="{54F7E20D-4317-406C-9720-155AF6E31859}" type="pres">
      <dgm:prSet presAssocID="{E98C3DAE-989D-470F-B0AC-BBC06CBE0284}" presName="spacer" presStyleCnt="0"/>
      <dgm:spPr/>
    </dgm:pt>
    <dgm:pt modelId="{AAA58B89-A829-4A2C-8D2B-3D2F5A000400}" type="pres">
      <dgm:prSet presAssocID="{A6C5B63C-4EB4-4378-B55F-0BA1628A349D}" presName="parentText" presStyleLbl="node1" presStyleIdx="1" presStyleCnt="6">
        <dgm:presLayoutVars>
          <dgm:chMax val="0"/>
          <dgm:bulletEnabled val="1"/>
        </dgm:presLayoutVars>
      </dgm:prSet>
      <dgm:spPr/>
    </dgm:pt>
    <dgm:pt modelId="{A35A9B5D-66B1-45A9-BAD3-8E74CE00B3AA}" type="pres">
      <dgm:prSet presAssocID="{A9D00F6C-2B89-4D66-89C5-81AD60F9F65F}" presName="spacer" presStyleCnt="0"/>
      <dgm:spPr/>
    </dgm:pt>
    <dgm:pt modelId="{718A64CF-B274-4862-907E-F9ED6C56414B}" type="pres">
      <dgm:prSet presAssocID="{AEC5309D-EBBE-4E96-B60A-A9267F7BC333}" presName="parentText" presStyleLbl="node1" presStyleIdx="2" presStyleCnt="6">
        <dgm:presLayoutVars>
          <dgm:chMax val="0"/>
          <dgm:bulletEnabled val="1"/>
        </dgm:presLayoutVars>
      </dgm:prSet>
      <dgm:spPr/>
    </dgm:pt>
    <dgm:pt modelId="{72EDC790-BF56-4A7C-A47D-DF9188E902DA}" type="pres">
      <dgm:prSet presAssocID="{2A963FE8-B181-4A74-AB70-A9E54DCC59D4}" presName="spacer" presStyleCnt="0"/>
      <dgm:spPr/>
    </dgm:pt>
    <dgm:pt modelId="{75160919-F2FB-4F47-8669-9BBE775512B1}" type="pres">
      <dgm:prSet presAssocID="{5FA04822-7752-47B3-88E7-4E055B69A751}" presName="parentText" presStyleLbl="node1" presStyleIdx="3" presStyleCnt="6">
        <dgm:presLayoutVars>
          <dgm:chMax val="0"/>
          <dgm:bulletEnabled val="1"/>
        </dgm:presLayoutVars>
      </dgm:prSet>
      <dgm:spPr/>
    </dgm:pt>
    <dgm:pt modelId="{80FDAC67-7D1F-4376-AB88-6650313FC9B5}" type="pres">
      <dgm:prSet presAssocID="{00A7C128-AE7B-442D-92F2-E97633DE270A}" presName="spacer" presStyleCnt="0"/>
      <dgm:spPr/>
    </dgm:pt>
    <dgm:pt modelId="{55FA70AB-7A87-44D7-87A8-73122E4417AC}" type="pres">
      <dgm:prSet presAssocID="{C7E68617-2957-4BB9-8B07-AFE384EEAC4A}" presName="parentText" presStyleLbl="node1" presStyleIdx="4" presStyleCnt="6">
        <dgm:presLayoutVars>
          <dgm:chMax val="0"/>
          <dgm:bulletEnabled val="1"/>
        </dgm:presLayoutVars>
      </dgm:prSet>
      <dgm:spPr/>
    </dgm:pt>
    <dgm:pt modelId="{A2B77CB1-B509-443B-BFD2-95A7BCBCC54E}" type="pres">
      <dgm:prSet presAssocID="{50135905-8E87-4699-9AD0-2CE2E620230C}" presName="spacer" presStyleCnt="0"/>
      <dgm:spPr/>
    </dgm:pt>
    <dgm:pt modelId="{0B4AF1F3-8118-4E59-9ECA-8285E56862A1}" type="pres">
      <dgm:prSet presAssocID="{E6CD8343-AB62-42AF-902C-704D5E5A3070}" presName="parentText" presStyleLbl="node1" presStyleIdx="5" presStyleCnt="6">
        <dgm:presLayoutVars>
          <dgm:chMax val="0"/>
          <dgm:bulletEnabled val="1"/>
        </dgm:presLayoutVars>
      </dgm:prSet>
      <dgm:spPr/>
    </dgm:pt>
  </dgm:ptLst>
  <dgm:cxnLst>
    <dgm:cxn modelId="{3030C11D-ACD2-4442-9F52-0EA3BC124052}" srcId="{71984742-590E-4DD4-9FD1-6E198B6CEA43}" destId="{E6CD8343-AB62-42AF-902C-704D5E5A3070}" srcOrd="5" destOrd="0" parTransId="{9AFB4A47-F3A3-4508-82C1-D0566A03319F}" sibTransId="{3F7C52E7-BDA4-4515-8101-A0B7036DFC3E}"/>
    <dgm:cxn modelId="{6431742D-4C63-4CAA-8533-96250EAA2FE7}" srcId="{71984742-590E-4DD4-9FD1-6E198B6CEA43}" destId="{A6C5B63C-4EB4-4378-B55F-0BA1628A349D}" srcOrd="1" destOrd="0" parTransId="{AC79AE61-13DD-4CD6-AAA3-3B48F4115927}" sibTransId="{A9D00F6C-2B89-4D66-89C5-81AD60F9F65F}"/>
    <dgm:cxn modelId="{B11DA12D-63F8-4FEC-A60F-42DB2D918933}" srcId="{71984742-590E-4DD4-9FD1-6E198B6CEA43}" destId="{C7E68617-2957-4BB9-8B07-AFE384EEAC4A}" srcOrd="4" destOrd="0" parTransId="{987EBF5D-BCAE-46A1-AF30-9C469642F528}" sibTransId="{50135905-8E87-4699-9AD0-2CE2E620230C}"/>
    <dgm:cxn modelId="{4D1AED3F-A826-4823-BA86-E381388F26D5}" srcId="{71984742-590E-4DD4-9FD1-6E198B6CEA43}" destId="{5FA04822-7752-47B3-88E7-4E055B69A751}" srcOrd="3" destOrd="0" parTransId="{4C435EC9-36B7-4783-8A62-9B4C3222B069}" sibTransId="{00A7C128-AE7B-442D-92F2-E97633DE270A}"/>
    <dgm:cxn modelId="{CE42A66E-E824-446E-9479-8BC11E9722AD}" type="presOf" srcId="{C7E68617-2957-4BB9-8B07-AFE384EEAC4A}" destId="{55FA70AB-7A87-44D7-87A8-73122E4417AC}" srcOrd="0" destOrd="0" presId="urn:microsoft.com/office/officeart/2005/8/layout/vList2"/>
    <dgm:cxn modelId="{164E7779-A05C-4A47-A592-83DACBF474FA}" srcId="{71984742-590E-4DD4-9FD1-6E198B6CEA43}" destId="{5B8F0178-A2A3-4FDF-8E8E-1009810185A9}" srcOrd="0" destOrd="0" parTransId="{6B499DB9-336D-434C-BE89-0F3A17DE378E}" sibTransId="{E98C3DAE-989D-470F-B0AC-BBC06CBE0284}"/>
    <dgm:cxn modelId="{A3B5377D-4672-46B1-BEAE-8A37D4B3EC0E}" type="presOf" srcId="{5FA04822-7752-47B3-88E7-4E055B69A751}" destId="{75160919-F2FB-4F47-8669-9BBE775512B1}" srcOrd="0" destOrd="0" presId="urn:microsoft.com/office/officeart/2005/8/layout/vList2"/>
    <dgm:cxn modelId="{74B35481-72DE-45C1-B6F3-20A51D508EF7}" type="presOf" srcId="{5B8F0178-A2A3-4FDF-8E8E-1009810185A9}" destId="{908D7A56-67DB-4BFD-BD7A-20399F771E14}" srcOrd="0" destOrd="0" presId="urn:microsoft.com/office/officeart/2005/8/layout/vList2"/>
    <dgm:cxn modelId="{03B01188-BF33-4DDA-8615-87FE5CE23D80}" type="presOf" srcId="{AEC5309D-EBBE-4E96-B60A-A9267F7BC333}" destId="{718A64CF-B274-4862-907E-F9ED6C56414B}" srcOrd="0" destOrd="0" presId="urn:microsoft.com/office/officeart/2005/8/layout/vList2"/>
    <dgm:cxn modelId="{319919A5-2E1C-4C23-A8CC-7DDC20126763}" type="presOf" srcId="{71984742-590E-4DD4-9FD1-6E198B6CEA43}" destId="{79F14642-1F61-4884-9008-0AB69180D471}" srcOrd="0" destOrd="0" presId="urn:microsoft.com/office/officeart/2005/8/layout/vList2"/>
    <dgm:cxn modelId="{24432CC6-8CA4-4C4A-84BA-140D3F9A55A2}" type="presOf" srcId="{E6CD8343-AB62-42AF-902C-704D5E5A3070}" destId="{0B4AF1F3-8118-4E59-9ECA-8285E56862A1}" srcOrd="0" destOrd="0" presId="urn:microsoft.com/office/officeart/2005/8/layout/vList2"/>
    <dgm:cxn modelId="{0CA67FDA-84EE-435B-8299-4E8F77C0A25D}" type="presOf" srcId="{A6C5B63C-4EB4-4378-B55F-0BA1628A349D}" destId="{AAA58B89-A829-4A2C-8D2B-3D2F5A000400}" srcOrd="0" destOrd="0" presId="urn:microsoft.com/office/officeart/2005/8/layout/vList2"/>
    <dgm:cxn modelId="{C6EDAAF6-8CED-4DC3-BBB2-212391CDD0A6}" srcId="{71984742-590E-4DD4-9FD1-6E198B6CEA43}" destId="{AEC5309D-EBBE-4E96-B60A-A9267F7BC333}" srcOrd="2" destOrd="0" parTransId="{AFC107B5-DC4A-4804-8D9F-58B67887647C}" sibTransId="{2A963FE8-B181-4A74-AB70-A9E54DCC59D4}"/>
    <dgm:cxn modelId="{AC62DC0D-99ED-4F59-A576-D4B3E2798C9B}" type="presParOf" srcId="{79F14642-1F61-4884-9008-0AB69180D471}" destId="{908D7A56-67DB-4BFD-BD7A-20399F771E14}" srcOrd="0" destOrd="0" presId="urn:microsoft.com/office/officeart/2005/8/layout/vList2"/>
    <dgm:cxn modelId="{61671CFC-B7A8-467E-B713-0B13EC3B5263}" type="presParOf" srcId="{79F14642-1F61-4884-9008-0AB69180D471}" destId="{54F7E20D-4317-406C-9720-155AF6E31859}" srcOrd="1" destOrd="0" presId="urn:microsoft.com/office/officeart/2005/8/layout/vList2"/>
    <dgm:cxn modelId="{DEC1F761-4049-44D1-AE02-2CD31472EFB4}" type="presParOf" srcId="{79F14642-1F61-4884-9008-0AB69180D471}" destId="{AAA58B89-A829-4A2C-8D2B-3D2F5A000400}" srcOrd="2" destOrd="0" presId="urn:microsoft.com/office/officeart/2005/8/layout/vList2"/>
    <dgm:cxn modelId="{562198E0-E130-4C29-BE99-229E2F247A8D}" type="presParOf" srcId="{79F14642-1F61-4884-9008-0AB69180D471}" destId="{A35A9B5D-66B1-45A9-BAD3-8E74CE00B3AA}" srcOrd="3" destOrd="0" presId="urn:microsoft.com/office/officeart/2005/8/layout/vList2"/>
    <dgm:cxn modelId="{989613E9-8673-47EC-9A25-8447360D8246}" type="presParOf" srcId="{79F14642-1F61-4884-9008-0AB69180D471}" destId="{718A64CF-B274-4862-907E-F9ED6C56414B}" srcOrd="4" destOrd="0" presId="urn:microsoft.com/office/officeart/2005/8/layout/vList2"/>
    <dgm:cxn modelId="{1CE805BE-7B62-4832-9F94-DA40CB1D5CCE}" type="presParOf" srcId="{79F14642-1F61-4884-9008-0AB69180D471}" destId="{72EDC790-BF56-4A7C-A47D-DF9188E902DA}" srcOrd="5" destOrd="0" presId="urn:microsoft.com/office/officeart/2005/8/layout/vList2"/>
    <dgm:cxn modelId="{DE1DB2B4-A575-434F-99DE-CBEE4228600B}" type="presParOf" srcId="{79F14642-1F61-4884-9008-0AB69180D471}" destId="{75160919-F2FB-4F47-8669-9BBE775512B1}" srcOrd="6" destOrd="0" presId="urn:microsoft.com/office/officeart/2005/8/layout/vList2"/>
    <dgm:cxn modelId="{82DDF2EB-EC52-4749-BCEC-2B5BCC5A5F35}" type="presParOf" srcId="{79F14642-1F61-4884-9008-0AB69180D471}" destId="{80FDAC67-7D1F-4376-AB88-6650313FC9B5}" srcOrd="7" destOrd="0" presId="urn:microsoft.com/office/officeart/2005/8/layout/vList2"/>
    <dgm:cxn modelId="{C59A460A-3C73-4593-A451-4EC04E1D981B}" type="presParOf" srcId="{79F14642-1F61-4884-9008-0AB69180D471}" destId="{55FA70AB-7A87-44D7-87A8-73122E4417AC}" srcOrd="8" destOrd="0" presId="urn:microsoft.com/office/officeart/2005/8/layout/vList2"/>
    <dgm:cxn modelId="{40C1999B-7821-4F41-B9B3-C0D84EBB6954}" type="presParOf" srcId="{79F14642-1F61-4884-9008-0AB69180D471}" destId="{A2B77CB1-B509-443B-BFD2-95A7BCBCC54E}" srcOrd="9" destOrd="0" presId="urn:microsoft.com/office/officeart/2005/8/layout/vList2"/>
    <dgm:cxn modelId="{5A7412C3-2211-40DD-AB15-5BD028E2530C}" type="presParOf" srcId="{79F14642-1F61-4884-9008-0AB69180D471}" destId="{0B4AF1F3-8118-4E59-9ECA-8285E56862A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B23317C-B85E-4647-B479-5A81A55FBCB6}"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9F901545-503E-44E1-9393-98DA046B3A7B}">
      <dgm:prSet/>
      <dgm:spPr/>
      <dgm:t>
        <a:bodyPr/>
        <a:lstStyle/>
        <a:p>
          <a:r>
            <a:rPr lang="zh-CN"/>
            <a:t>依赖（</a:t>
          </a:r>
          <a:r>
            <a:rPr lang="en-US"/>
            <a:t>use a)</a:t>
          </a:r>
          <a:endParaRPr lang="zh-CN"/>
        </a:p>
      </dgm:t>
    </dgm:pt>
    <dgm:pt modelId="{DA49614B-E950-489E-B8EE-3CBC4EF0DBAB}" type="parTrans" cxnId="{25BBDF02-6139-443C-B0DF-BCC8E2C12C8D}">
      <dgm:prSet/>
      <dgm:spPr/>
      <dgm:t>
        <a:bodyPr/>
        <a:lstStyle/>
        <a:p>
          <a:endParaRPr lang="zh-CN" altLang="en-US"/>
        </a:p>
      </dgm:t>
    </dgm:pt>
    <dgm:pt modelId="{190E2418-E4F6-40E8-B2F7-112DF2023F55}" type="sibTrans" cxnId="{25BBDF02-6139-443C-B0DF-BCC8E2C12C8D}">
      <dgm:prSet/>
      <dgm:spPr/>
      <dgm:t>
        <a:bodyPr/>
        <a:lstStyle/>
        <a:p>
          <a:endParaRPr lang="zh-CN" altLang="en-US"/>
        </a:p>
      </dgm:t>
    </dgm:pt>
    <dgm:pt modelId="{A2712B37-32F1-42E0-95D5-4249252767E4}">
      <dgm:prSet/>
      <dgm:spPr/>
      <dgm:t>
        <a:bodyPr/>
        <a:lstStyle/>
        <a:p>
          <a:r>
            <a:rPr lang="zh-CN"/>
            <a:t>聚合（</a:t>
          </a:r>
          <a:r>
            <a:rPr lang="en-US"/>
            <a:t>has a</a:t>
          </a:r>
          <a:r>
            <a:rPr lang="zh-CN"/>
            <a:t>）</a:t>
          </a:r>
        </a:p>
      </dgm:t>
    </dgm:pt>
    <dgm:pt modelId="{A647A63E-7032-44AA-9F54-4E323FE42CF6}" type="parTrans" cxnId="{28D0B7EA-2495-4149-9F5C-2C5F42367C43}">
      <dgm:prSet/>
      <dgm:spPr/>
      <dgm:t>
        <a:bodyPr/>
        <a:lstStyle/>
        <a:p>
          <a:endParaRPr lang="zh-CN" altLang="en-US"/>
        </a:p>
      </dgm:t>
    </dgm:pt>
    <dgm:pt modelId="{FE4A771A-735E-4E5F-9DBE-729E932819E5}" type="sibTrans" cxnId="{28D0B7EA-2495-4149-9F5C-2C5F42367C43}">
      <dgm:prSet/>
      <dgm:spPr/>
      <dgm:t>
        <a:bodyPr/>
        <a:lstStyle/>
        <a:p>
          <a:endParaRPr lang="zh-CN" altLang="en-US"/>
        </a:p>
      </dgm:t>
    </dgm:pt>
    <dgm:pt modelId="{8C6D72D8-EDC2-44F2-80D4-0396BE3171E9}">
      <dgm:prSet/>
      <dgm:spPr/>
      <dgm:t>
        <a:bodyPr/>
        <a:lstStyle/>
        <a:p>
          <a:r>
            <a:rPr lang="zh-CN"/>
            <a:t>继承（</a:t>
          </a:r>
          <a:r>
            <a:rPr lang="en-US"/>
            <a:t>is a</a:t>
          </a:r>
          <a:r>
            <a:rPr lang="zh-CN"/>
            <a:t>）</a:t>
          </a:r>
        </a:p>
      </dgm:t>
    </dgm:pt>
    <dgm:pt modelId="{60AEBEF0-4268-4ED2-B5C0-A32909EB0526}" type="parTrans" cxnId="{679FC3AF-19F7-4C88-8E75-FF31E18F7F68}">
      <dgm:prSet/>
      <dgm:spPr/>
      <dgm:t>
        <a:bodyPr/>
        <a:lstStyle/>
        <a:p>
          <a:endParaRPr lang="zh-CN" altLang="en-US"/>
        </a:p>
      </dgm:t>
    </dgm:pt>
    <dgm:pt modelId="{278A88AC-C19D-4FD8-935E-F8446BD93761}" type="sibTrans" cxnId="{679FC3AF-19F7-4C88-8E75-FF31E18F7F68}">
      <dgm:prSet/>
      <dgm:spPr/>
      <dgm:t>
        <a:bodyPr/>
        <a:lstStyle/>
        <a:p>
          <a:endParaRPr lang="zh-CN" altLang="en-US"/>
        </a:p>
      </dgm:t>
    </dgm:pt>
    <dgm:pt modelId="{24B41A57-AF33-40C8-92AC-EAF1B2D84C63}" type="pres">
      <dgm:prSet presAssocID="{BB23317C-B85E-4647-B479-5A81A55FBCB6}" presName="compositeShape" presStyleCnt="0">
        <dgm:presLayoutVars>
          <dgm:dir/>
          <dgm:resizeHandles/>
        </dgm:presLayoutVars>
      </dgm:prSet>
      <dgm:spPr/>
    </dgm:pt>
    <dgm:pt modelId="{BB8501FA-FDF0-476A-92FA-8B72BA32690C}" type="pres">
      <dgm:prSet presAssocID="{BB23317C-B85E-4647-B479-5A81A55FBCB6}" presName="pyramid" presStyleLbl="node1" presStyleIdx="0" presStyleCnt="1"/>
      <dgm:spPr/>
    </dgm:pt>
    <dgm:pt modelId="{2C7B9921-ABC4-49C9-B35F-9966A3A5B3FA}" type="pres">
      <dgm:prSet presAssocID="{BB23317C-B85E-4647-B479-5A81A55FBCB6}" presName="theList" presStyleCnt="0"/>
      <dgm:spPr/>
    </dgm:pt>
    <dgm:pt modelId="{DAC84DD5-0589-46A5-918F-89C0E7ACE920}" type="pres">
      <dgm:prSet presAssocID="{9F901545-503E-44E1-9393-98DA046B3A7B}" presName="aNode" presStyleLbl="fgAcc1" presStyleIdx="0" presStyleCnt="3">
        <dgm:presLayoutVars>
          <dgm:bulletEnabled val="1"/>
        </dgm:presLayoutVars>
      </dgm:prSet>
      <dgm:spPr/>
    </dgm:pt>
    <dgm:pt modelId="{B0BF7564-528A-4CD4-B6DB-B260C4C9E17E}" type="pres">
      <dgm:prSet presAssocID="{9F901545-503E-44E1-9393-98DA046B3A7B}" presName="aSpace" presStyleCnt="0"/>
      <dgm:spPr/>
    </dgm:pt>
    <dgm:pt modelId="{A3E45AC2-6ED1-4D68-AC0D-5476FEA9C7B7}" type="pres">
      <dgm:prSet presAssocID="{A2712B37-32F1-42E0-95D5-4249252767E4}" presName="aNode" presStyleLbl="fgAcc1" presStyleIdx="1" presStyleCnt="3">
        <dgm:presLayoutVars>
          <dgm:bulletEnabled val="1"/>
        </dgm:presLayoutVars>
      </dgm:prSet>
      <dgm:spPr/>
    </dgm:pt>
    <dgm:pt modelId="{097F1818-E7E9-42D5-AC15-48A97BF01011}" type="pres">
      <dgm:prSet presAssocID="{A2712B37-32F1-42E0-95D5-4249252767E4}" presName="aSpace" presStyleCnt="0"/>
      <dgm:spPr/>
    </dgm:pt>
    <dgm:pt modelId="{C7826954-6BC5-48BE-B0C0-F55FB2DE6897}" type="pres">
      <dgm:prSet presAssocID="{8C6D72D8-EDC2-44F2-80D4-0396BE3171E9}" presName="aNode" presStyleLbl="fgAcc1" presStyleIdx="2" presStyleCnt="3">
        <dgm:presLayoutVars>
          <dgm:bulletEnabled val="1"/>
        </dgm:presLayoutVars>
      </dgm:prSet>
      <dgm:spPr/>
    </dgm:pt>
    <dgm:pt modelId="{9E217385-F2CC-4849-A66A-BC75508BA442}" type="pres">
      <dgm:prSet presAssocID="{8C6D72D8-EDC2-44F2-80D4-0396BE3171E9}" presName="aSpace" presStyleCnt="0"/>
      <dgm:spPr/>
    </dgm:pt>
  </dgm:ptLst>
  <dgm:cxnLst>
    <dgm:cxn modelId="{25BBDF02-6139-443C-B0DF-BCC8E2C12C8D}" srcId="{BB23317C-B85E-4647-B479-5A81A55FBCB6}" destId="{9F901545-503E-44E1-9393-98DA046B3A7B}" srcOrd="0" destOrd="0" parTransId="{DA49614B-E950-489E-B8EE-3CBC4EF0DBAB}" sibTransId="{190E2418-E4F6-40E8-B2F7-112DF2023F55}"/>
    <dgm:cxn modelId="{14439C40-DCA8-4BA8-8E64-DDC6EA95913A}" type="presOf" srcId="{9F901545-503E-44E1-9393-98DA046B3A7B}" destId="{DAC84DD5-0589-46A5-918F-89C0E7ACE920}" srcOrd="0" destOrd="0" presId="urn:microsoft.com/office/officeart/2005/8/layout/pyramid2"/>
    <dgm:cxn modelId="{E5A8824F-7E16-46C6-A5FF-21925D988663}" type="presOf" srcId="{8C6D72D8-EDC2-44F2-80D4-0396BE3171E9}" destId="{C7826954-6BC5-48BE-B0C0-F55FB2DE6897}" srcOrd="0" destOrd="0" presId="urn:microsoft.com/office/officeart/2005/8/layout/pyramid2"/>
    <dgm:cxn modelId="{9663C199-1DCA-4534-82DA-CCBC6A861033}" type="presOf" srcId="{A2712B37-32F1-42E0-95D5-4249252767E4}" destId="{A3E45AC2-6ED1-4D68-AC0D-5476FEA9C7B7}" srcOrd="0" destOrd="0" presId="urn:microsoft.com/office/officeart/2005/8/layout/pyramid2"/>
    <dgm:cxn modelId="{F627FEAE-C00C-4F87-9A79-5E0528745AE9}" type="presOf" srcId="{BB23317C-B85E-4647-B479-5A81A55FBCB6}" destId="{24B41A57-AF33-40C8-92AC-EAF1B2D84C63}" srcOrd="0" destOrd="0" presId="urn:microsoft.com/office/officeart/2005/8/layout/pyramid2"/>
    <dgm:cxn modelId="{679FC3AF-19F7-4C88-8E75-FF31E18F7F68}" srcId="{BB23317C-B85E-4647-B479-5A81A55FBCB6}" destId="{8C6D72D8-EDC2-44F2-80D4-0396BE3171E9}" srcOrd="2" destOrd="0" parTransId="{60AEBEF0-4268-4ED2-B5C0-A32909EB0526}" sibTransId="{278A88AC-C19D-4FD8-935E-F8446BD93761}"/>
    <dgm:cxn modelId="{28D0B7EA-2495-4149-9F5C-2C5F42367C43}" srcId="{BB23317C-B85E-4647-B479-5A81A55FBCB6}" destId="{A2712B37-32F1-42E0-95D5-4249252767E4}" srcOrd="1" destOrd="0" parTransId="{A647A63E-7032-44AA-9F54-4E323FE42CF6}" sibTransId="{FE4A771A-735E-4E5F-9DBE-729E932819E5}"/>
    <dgm:cxn modelId="{D2F233B5-4267-4FDD-AEB2-BF29E37C44B8}" type="presParOf" srcId="{24B41A57-AF33-40C8-92AC-EAF1B2D84C63}" destId="{BB8501FA-FDF0-476A-92FA-8B72BA32690C}" srcOrd="0" destOrd="0" presId="urn:microsoft.com/office/officeart/2005/8/layout/pyramid2"/>
    <dgm:cxn modelId="{908A3AE1-43E2-4F3B-9945-515FFDF152C6}" type="presParOf" srcId="{24B41A57-AF33-40C8-92AC-EAF1B2D84C63}" destId="{2C7B9921-ABC4-49C9-B35F-9966A3A5B3FA}" srcOrd="1" destOrd="0" presId="urn:microsoft.com/office/officeart/2005/8/layout/pyramid2"/>
    <dgm:cxn modelId="{712EBE39-1A5B-43E5-8F68-1B9D0F5395E8}" type="presParOf" srcId="{2C7B9921-ABC4-49C9-B35F-9966A3A5B3FA}" destId="{DAC84DD5-0589-46A5-918F-89C0E7ACE920}" srcOrd="0" destOrd="0" presId="urn:microsoft.com/office/officeart/2005/8/layout/pyramid2"/>
    <dgm:cxn modelId="{07B72715-10EB-4ABC-98FE-41893DEB917D}" type="presParOf" srcId="{2C7B9921-ABC4-49C9-B35F-9966A3A5B3FA}" destId="{B0BF7564-528A-4CD4-B6DB-B260C4C9E17E}" srcOrd="1" destOrd="0" presId="urn:microsoft.com/office/officeart/2005/8/layout/pyramid2"/>
    <dgm:cxn modelId="{17CB78CA-CF8F-4C6C-A1B0-DC3EADD34B9F}" type="presParOf" srcId="{2C7B9921-ABC4-49C9-B35F-9966A3A5B3FA}" destId="{A3E45AC2-6ED1-4D68-AC0D-5476FEA9C7B7}" srcOrd="2" destOrd="0" presId="urn:microsoft.com/office/officeart/2005/8/layout/pyramid2"/>
    <dgm:cxn modelId="{C147600B-9B9C-4A62-89D0-70AC67EC92A4}" type="presParOf" srcId="{2C7B9921-ABC4-49C9-B35F-9966A3A5B3FA}" destId="{097F1818-E7E9-42D5-AC15-48A97BF01011}" srcOrd="3" destOrd="0" presId="urn:microsoft.com/office/officeart/2005/8/layout/pyramid2"/>
    <dgm:cxn modelId="{6036E98A-BAD5-4F9A-B830-DBFE240AEFBF}" type="presParOf" srcId="{2C7B9921-ABC4-49C9-B35F-9966A3A5B3FA}" destId="{C7826954-6BC5-48BE-B0C0-F55FB2DE6897}" srcOrd="4" destOrd="0" presId="urn:microsoft.com/office/officeart/2005/8/layout/pyramid2"/>
    <dgm:cxn modelId="{E934BD38-CC88-4356-B317-8930F1A400BE}" type="presParOf" srcId="{2C7B9921-ABC4-49C9-B35F-9966A3A5B3FA}" destId="{9E217385-F2CC-4849-A66A-BC75508BA44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6B51523-8BF8-40D5-8E89-373EEC43BA88}"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zh-CN" altLang="en-US"/>
        </a:p>
      </dgm:t>
    </dgm:pt>
    <dgm:pt modelId="{F71B7791-A7E3-4ACC-9A16-3EAD2C970664}">
      <dgm:prSet/>
      <dgm:spPr/>
      <dgm:t>
        <a:bodyPr/>
        <a:lstStyle/>
        <a:p>
          <a:r>
            <a:rPr lang="en-US"/>
            <a:t>Java</a:t>
          </a:r>
          <a:r>
            <a:rPr lang="zh-CN"/>
            <a:t>中使用</a:t>
          </a:r>
          <a:r>
            <a:rPr lang="en-US"/>
            <a:t>extends</a:t>
          </a:r>
          <a:r>
            <a:rPr lang="zh-CN"/>
            <a:t>关键词表示继承关系</a:t>
          </a:r>
        </a:p>
      </dgm:t>
    </dgm:pt>
    <dgm:pt modelId="{558CDA5F-2E81-47BC-B6D8-FB3E4FF72782}" type="parTrans" cxnId="{C22C5668-FCBF-4D94-9EA9-C213D9A8C083}">
      <dgm:prSet/>
      <dgm:spPr/>
      <dgm:t>
        <a:bodyPr/>
        <a:lstStyle/>
        <a:p>
          <a:endParaRPr lang="zh-CN" altLang="en-US"/>
        </a:p>
      </dgm:t>
    </dgm:pt>
    <dgm:pt modelId="{693E9114-F55F-4625-94F8-D713266556F2}" type="sibTrans" cxnId="{C22C5668-FCBF-4D94-9EA9-C213D9A8C083}">
      <dgm:prSet/>
      <dgm:spPr/>
      <dgm:t>
        <a:bodyPr/>
        <a:lstStyle/>
        <a:p>
          <a:endParaRPr lang="zh-CN" altLang="en-US"/>
        </a:p>
      </dgm:t>
    </dgm:pt>
    <dgm:pt modelId="{B149A567-7950-46AA-9F78-A1281E9F528B}">
      <dgm:prSet/>
      <dgm:spPr/>
      <dgm:t>
        <a:bodyPr/>
        <a:lstStyle/>
        <a:p>
          <a:r>
            <a:rPr lang="en-US"/>
            <a:t>Java</a:t>
          </a:r>
          <a:r>
            <a:rPr lang="zh-CN"/>
            <a:t>中是单继承</a:t>
          </a:r>
        </a:p>
      </dgm:t>
    </dgm:pt>
    <dgm:pt modelId="{3CF0F1DB-B261-4E38-900B-DE60D8B6A3FE}" type="parTrans" cxnId="{D3F92EFD-BC71-45C6-8021-178D43D5F6A2}">
      <dgm:prSet/>
      <dgm:spPr/>
      <dgm:t>
        <a:bodyPr/>
        <a:lstStyle/>
        <a:p>
          <a:endParaRPr lang="zh-CN" altLang="en-US"/>
        </a:p>
      </dgm:t>
    </dgm:pt>
    <dgm:pt modelId="{D3C30795-ADF9-40FB-9F78-905B90771F20}" type="sibTrans" cxnId="{D3F92EFD-BC71-45C6-8021-178D43D5F6A2}">
      <dgm:prSet/>
      <dgm:spPr/>
      <dgm:t>
        <a:bodyPr/>
        <a:lstStyle/>
        <a:p>
          <a:endParaRPr lang="zh-CN" altLang="en-US"/>
        </a:p>
      </dgm:t>
    </dgm:pt>
    <dgm:pt modelId="{673E045E-104B-49C7-BDCB-126F1CEDDA48}">
      <dgm:prSet/>
      <dgm:spPr/>
      <dgm:t>
        <a:bodyPr/>
        <a:lstStyle/>
        <a:p>
          <a:r>
            <a:rPr lang="zh-CN"/>
            <a:t>单继承的代码更可靠</a:t>
          </a:r>
        </a:p>
      </dgm:t>
    </dgm:pt>
    <dgm:pt modelId="{9269652D-3786-414E-9B40-CB5C357E0AD5}" type="parTrans" cxnId="{FDA4F517-4B71-4570-BA1F-D43E61BD4AC3}">
      <dgm:prSet/>
      <dgm:spPr/>
      <dgm:t>
        <a:bodyPr/>
        <a:lstStyle/>
        <a:p>
          <a:endParaRPr lang="zh-CN" altLang="en-US"/>
        </a:p>
      </dgm:t>
    </dgm:pt>
    <dgm:pt modelId="{6CCF8A18-3B5A-4757-81A0-F22E2D97CE8E}" type="sibTrans" cxnId="{FDA4F517-4B71-4570-BA1F-D43E61BD4AC3}">
      <dgm:prSet/>
      <dgm:spPr/>
      <dgm:t>
        <a:bodyPr/>
        <a:lstStyle/>
        <a:p>
          <a:endParaRPr lang="zh-CN" altLang="en-US"/>
        </a:p>
      </dgm:t>
    </dgm:pt>
    <dgm:pt modelId="{7C04691A-B886-4097-ABD3-9FA32E304785}" type="pres">
      <dgm:prSet presAssocID="{86B51523-8BF8-40D5-8E89-373EEC43BA88}" presName="diagram" presStyleCnt="0">
        <dgm:presLayoutVars>
          <dgm:chPref val="1"/>
          <dgm:dir/>
          <dgm:animOne val="branch"/>
          <dgm:animLvl val="lvl"/>
          <dgm:resizeHandles/>
        </dgm:presLayoutVars>
      </dgm:prSet>
      <dgm:spPr/>
    </dgm:pt>
    <dgm:pt modelId="{708C7D6C-9919-43F2-BD13-775A303E3535}" type="pres">
      <dgm:prSet presAssocID="{F71B7791-A7E3-4ACC-9A16-3EAD2C970664}" presName="root" presStyleCnt="0"/>
      <dgm:spPr/>
    </dgm:pt>
    <dgm:pt modelId="{16E75128-3968-41E6-B460-497C76E893D5}" type="pres">
      <dgm:prSet presAssocID="{F71B7791-A7E3-4ACC-9A16-3EAD2C970664}" presName="rootComposite" presStyleCnt="0"/>
      <dgm:spPr/>
    </dgm:pt>
    <dgm:pt modelId="{5BBAC691-85B0-49D9-9490-A534F2A28C70}" type="pres">
      <dgm:prSet presAssocID="{F71B7791-A7E3-4ACC-9A16-3EAD2C970664}" presName="rootText" presStyleLbl="node1" presStyleIdx="0" presStyleCnt="3"/>
      <dgm:spPr/>
    </dgm:pt>
    <dgm:pt modelId="{D6653CC5-4176-4D7B-A6D2-19747AFE394F}" type="pres">
      <dgm:prSet presAssocID="{F71B7791-A7E3-4ACC-9A16-3EAD2C970664}" presName="rootConnector" presStyleLbl="node1" presStyleIdx="0" presStyleCnt="3"/>
      <dgm:spPr/>
    </dgm:pt>
    <dgm:pt modelId="{97F1F153-891B-45D3-97C3-E2737D593497}" type="pres">
      <dgm:prSet presAssocID="{F71B7791-A7E3-4ACC-9A16-3EAD2C970664}" presName="childShape" presStyleCnt="0"/>
      <dgm:spPr/>
    </dgm:pt>
    <dgm:pt modelId="{BC5694A1-CA32-4360-ADA7-265E612F3E62}" type="pres">
      <dgm:prSet presAssocID="{B149A567-7950-46AA-9F78-A1281E9F528B}" presName="root" presStyleCnt="0"/>
      <dgm:spPr/>
    </dgm:pt>
    <dgm:pt modelId="{3BE3D1B5-6F55-4A32-BCD2-592A2B49CB0E}" type="pres">
      <dgm:prSet presAssocID="{B149A567-7950-46AA-9F78-A1281E9F528B}" presName="rootComposite" presStyleCnt="0"/>
      <dgm:spPr/>
    </dgm:pt>
    <dgm:pt modelId="{77DC7E76-B325-456F-97F9-8D29324B270B}" type="pres">
      <dgm:prSet presAssocID="{B149A567-7950-46AA-9F78-A1281E9F528B}" presName="rootText" presStyleLbl="node1" presStyleIdx="1" presStyleCnt="3"/>
      <dgm:spPr/>
    </dgm:pt>
    <dgm:pt modelId="{A184CEDB-1389-4EC7-9843-0A62A2298771}" type="pres">
      <dgm:prSet presAssocID="{B149A567-7950-46AA-9F78-A1281E9F528B}" presName="rootConnector" presStyleLbl="node1" presStyleIdx="1" presStyleCnt="3"/>
      <dgm:spPr/>
    </dgm:pt>
    <dgm:pt modelId="{30908440-25D6-4CF9-AD6C-4D6263D32516}" type="pres">
      <dgm:prSet presAssocID="{B149A567-7950-46AA-9F78-A1281E9F528B}" presName="childShape" presStyleCnt="0"/>
      <dgm:spPr/>
    </dgm:pt>
    <dgm:pt modelId="{0831355C-3833-44F5-8826-8E1DE3DE71CE}" type="pres">
      <dgm:prSet presAssocID="{673E045E-104B-49C7-BDCB-126F1CEDDA48}" presName="root" presStyleCnt="0"/>
      <dgm:spPr/>
    </dgm:pt>
    <dgm:pt modelId="{2DA019B0-78B8-4109-9631-729501CD7C39}" type="pres">
      <dgm:prSet presAssocID="{673E045E-104B-49C7-BDCB-126F1CEDDA48}" presName="rootComposite" presStyleCnt="0"/>
      <dgm:spPr/>
    </dgm:pt>
    <dgm:pt modelId="{69B85493-F349-4DF1-9DE3-C226B1A9762E}" type="pres">
      <dgm:prSet presAssocID="{673E045E-104B-49C7-BDCB-126F1CEDDA48}" presName="rootText" presStyleLbl="node1" presStyleIdx="2" presStyleCnt="3"/>
      <dgm:spPr/>
    </dgm:pt>
    <dgm:pt modelId="{FA415FDD-9B4D-4EC3-ADF2-D0C772475D6A}" type="pres">
      <dgm:prSet presAssocID="{673E045E-104B-49C7-BDCB-126F1CEDDA48}" presName="rootConnector" presStyleLbl="node1" presStyleIdx="2" presStyleCnt="3"/>
      <dgm:spPr/>
    </dgm:pt>
    <dgm:pt modelId="{C7EE4F9D-0551-4282-A3DE-E38098F3B9EF}" type="pres">
      <dgm:prSet presAssocID="{673E045E-104B-49C7-BDCB-126F1CEDDA48}" presName="childShape" presStyleCnt="0"/>
      <dgm:spPr/>
    </dgm:pt>
  </dgm:ptLst>
  <dgm:cxnLst>
    <dgm:cxn modelId="{895EEF0E-94CB-4430-BA25-53A0F859F559}" type="presOf" srcId="{F71B7791-A7E3-4ACC-9A16-3EAD2C970664}" destId="{5BBAC691-85B0-49D9-9490-A534F2A28C70}" srcOrd="0" destOrd="0" presId="urn:microsoft.com/office/officeart/2005/8/layout/hierarchy3"/>
    <dgm:cxn modelId="{FDA4F517-4B71-4570-BA1F-D43E61BD4AC3}" srcId="{86B51523-8BF8-40D5-8E89-373EEC43BA88}" destId="{673E045E-104B-49C7-BDCB-126F1CEDDA48}" srcOrd="2" destOrd="0" parTransId="{9269652D-3786-414E-9B40-CB5C357E0AD5}" sibTransId="{6CCF8A18-3B5A-4757-81A0-F22E2D97CE8E}"/>
    <dgm:cxn modelId="{5AFC7A5E-2D20-400A-8AC5-922B6E8868F5}" type="presOf" srcId="{86B51523-8BF8-40D5-8E89-373EEC43BA88}" destId="{7C04691A-B886-4097-ABD3-9FA32E304785}" srcOrd="0" destOrd="0" presId="urn:microsoft.com/office/officeart/2005/8/layout/hierarchy3"/>
    <dgm:cxn modelId="{C22C5668-FCBF-4D94-9EA9-C213D9A8C083}" srcId="{86B51523-8BF8-40D5-8E89-373EEC43BA88}" destId="{F71B7791-A7E3-4ACC-9A16-3EAD2C970664}" srcOrd="0" destOrd="0" parTransId="{558CDA5F-2E81-47BC-B6D8-FB3E4FF72782}" sibTransId="{693E9114-F55F-4625-94F8-D713266556F2}"/>
    <dgm:cxn modelId="{8884CE80-CACC-4D81-8CD9-EAB4B92559B5}" type="presOf" srcId="{673E045E-104B-49C7-BDCB-126F1CEDDA48}" destId="{69B85493-F349-4DF1-9DE3-C226B1A9762E}" srcOrd="0" destOrd="0" presId="urn:microsoft.com/office/officeart/2005/8/layout/hierarchy3"/>
    <dgm:cxn modelId="{5F79ACA9-EE5C-4EA7-96C8-3088EFFB5659}" type="presOf" srcId="{F71B7791-A7E3-4ACC-9A16-3EAD2C970664}" destId="{D6653CC5-4176-4D7B-A6D2-19747AFE394F}" srcOrd="1" destOrd="0" presId="urn:microsoft.com/office/officeart/2005/8/layout/hierarchy3"/>
    <dgm:cxn modelId="{F95F32AA-525B-4178-93FA-F5E24733A9C6}" type="presOf" srcId="{673E045E-104B-49C7-BDCB-126F1CEDDA48}" destId="{FA415FDD-9B4D-4EC3-ADF2-D0C772475D6A}" srcOrd="1" destOrd="0" presId="urn:microsoft.com/office/officeart/2005/8/layout/hierarchy3"/>
    <dgm:cxn modelId="{0C5C9AE0-053A-4325-869F-1E5416112976}" type="presOf" srcId="{B149A567-7950-46AA-9F78-A1281E9F528B}" destId="{77DC7E76-B325-456F-97F9-8D29324B270B}" srcOrd="0" destOrd="0" presId="urn:microsoft.com/office/officeart/2005/8/layout/hierarchy3"/>
    <dgm:cxn modelId="{D2C2FDF6-8D3A-46CC-93C8-0629086EA5B8}" type="presOf" srcId="{B149A567-7950-46AA-9F78-A1281E9F528B}" destId="{A184CEDB-1389-4EC7-9843-0A62A2298771}" srcOrd="1" destOrd="0" presId="urn:microsoft.com/office/officeart/2005/8/layout/hierarchy3"/>
    <dgm:cxn modelId="{D3F92EFD-BC71-45C6-8021-178D43D5F6A2}" srcId="{86B51523-8BF8-40D5-8E89-373EEC43BA88}" destId="{B149A567-7950-46AA-9F78-A1281E9F528B}" srcOrd="1" destOrd="0" parTransId="{3CF0F1DB-B261-4E38-900B-DE60D8B6A3FE}" sibTransId="{D3C30795-ADF9-40FB-9F78-905B90771F20}"/>
    <dgm:cxn modelId="{12F52C08-0DBA-4245-92EB-0C133C6DF8F4}" type="presParOf" srcId="{7C04691A-B886-4097-ABD3-9FA32E304785}" destId="{708C7D6C-9919-43F2-BD13-775A303E3535}" srcOrd="0" destOrd="0" presId="urn:microsoft.com/office/officeart/2005/8/layout/hierarchy3"/>
    <dgm:cxn modelId="{BB8123E6-BD67-4624-BCCA-9A1DBB076C6E}" type="presParOf" srcId="{708C7D6C-9919-43F2-BD13-775A303E3535}" destId="{16E75128-3968-41E6-B460-497C76E893D5}" srcOrd="0" destOrd="0" presId="urn:microsoft.com/office/officeart/2005/8/layout/hierarchy3"/>
    <dgm:cxn modelId="{9C571F19-48C3-41D0-89F3-05B72F35BB4F}" type="presParOf" srcId="{16E75128-3968-41E6-B460-497C76E893D5}" destId="{5BBAC691-85B0-49D9-9490-A534F2A28C70}" srcOrd="0" destOrd="0" presId="urn:microsoft.com/office/officeart/2005/8/layout/hierarchy3"/>
    <dgm:cxn modelId="{39A991BB-CF2F-40F6-BDBD-F2C22159C3C2}" type="presParOf" srcId="{16E75128-3968-41E6-B460-497C76E893D5}" destId="{D6653CC5-4176-4D7B-A6D2-19747AFE394F}" srcOrd="1" destOrd="0" presId="urn:microsoft.com/office/officeart/2005/8/layout/hierarchy3"/>
    <dgm:cxn modelId="{3ADCB33A-881A-4BEB-900B-DE72BC283743}" type="presParOf" srcId="{708C7D6C-9919-43F2-BD13-775A303E3535}" destId="{97F1F153-891B-45D3-97C3-E2737D593497}" srcOrd="1" destOrd="0" presId="urn:microsoft.com/office/officeart/2005/8/layout/hierarchy3"/>
    <dgm:cxn modelId="{F1F2276E-5BDE-415B-828A-9EDCDC99B798}" type="presParOf" srcId="{7C04691A-B886-4097-ABD3-9FA32E304785}" destId="{BC5694A1-CA32-4360-ADA7-265E612F3E62}" srcOrd="1" destOrd="0" presId="urn:microsoft.com/office/officeart/2005/8/layout/hierarchy3"/>
    <dgm:cxn modelId="{6F314089-0EB5-423F-AEE2-AE0BAE394F8A}" type="presParOf" srcId="{BC5694A1-CA32-4360-ADA7-265E612F3E62}" destId="{3BE3D1B5-6F55-4A32-BCD2-592A2B49CB0E}" srcOrd="0" destOrd="0" presId="urn:microsoft.com/office/officeart/2005/8/layout/hierarchy3"/>
    <dgm:cxn modelId="{D2549A20-6542-4CED-8739-7A829962C675}" type="presParOf" srcId="{3BE3D1B5-6F55-4A32-BCD2-592A2B49CB0E}" destId="{77DC7E76-B325-456F-97F9-8D29324B270B}" srcOrd="0" destOrd="0" presId="urn:microsoft.com/office/officeart/2005/8/layout/hierarchy3"/>
    <dgm:cxn modelId="{097DBA6D-5D58-4C46-BC8E-2754D0DC4279}" type="presParOf" srcId="{3BE3D1B5-6F55-4A32-BCD2-592A2B49CB0E}" destId="{A184CEDB-1389-4EC7-9843-0A62A2298771}" srcOrd="1" destOrd="0" presId="urn:microsoft.com/office/officeart/2005/8/layout/hierarchy3"/>
    <dgm:cxn modelId="{CBAE8034-52D4-47C4-9C46-A0FB70640BE4}" type="presParOf" srcId="{BC5694A1-CA32-4360-ADA7-265E612F3E62}" destId="{30908440-25D6-4CF9-AD6C-4D6263D32516}" srcOrd="1" destOrd="0" presId="urn:microsoft.com/office/officeart/2005/8/layout/hierarchy3"/>
    <dgm:cxn modelId="{8C70645B-87D4-4377-975B-7B7F81A80F0B}" type="presParOf" srcId="{7C04691A-B886-4097-ABD3-9FA32E304785}" destId="{0831355C-3833-44F5-8826-8E1DE3DE71CE}" srcOrd="2" destOrd="0" presId="urn:microsoft.com/office/officeart/2005/8/layout/hierarchy3"/>
    <dgm:cxn modelId="{6E87D818-38CE-4CA7-8D18-D900709F1986}" type="presParOf" srcId="{0831355C-3833-44F5-8826-8E1DE3DE71CE}" destId="{2DA019B0-78B8-4109-9631-729501CD7C39}" srcOrd="0" destOrd="0" presId="urn:microsoft.com/office/officeart/2005/8/layout/hierarchy3"/>
    <dgm:cxn modelId="{288B0D8A-3891-494D-AC41-FF7088F12A49}" type="presParOf" srcId="{2DA019B0-78B8-4109-9631-729501CD7C39}" destId="{69B85493-F349-4DF1-9DE3-C226B1A9762E}" srcOrd="0" destOrd="0" presId="urn:microsoft.com/office/officeart/2005/8/layout/hierarchy3"/>
    <dgm:cxn modelId="{778D5692-4810-4506-9C4B-F14070F283E2}" type="presParOf" srcId="{2DA019B0-78B8-4109-9631-729501CD7C39}" destId="{FA415FDD-9B4D-4EC3-ADF2-D0C772475D6A}" srcOrd="1" destOrd="0" presId="urn:microsoft.com/office/officeart/2005/8/layout/hierarchy3"/>
    <dgm:cxn modelId="{7DD14867-4E47-4D34-8905-E422BBEBD878}" type="presParOf" srcId="{0831355C-3833-44F5-8826-8E1DE3DE71CE}" destId="{C7EE4F9D-0551-4282-A3DE-E38098F3B9E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88460EE-7B3B-4338-832B-A45BF27FA9D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E3F935B-1DBF-4C59-8826-587DA3D88AAD}">
      <dgm:prSet/>
      <dgm:spPr/>
      <dgm:t>
        <a:bodyPr/>
        <a:lstStyle/>
        <a:p>
          <a:r>
            <a:rPr lang="zh-CN"/>
            <a:t>子类重写父类中已经存在的方法</a:t>
          </a:r>
        </a:p>
      </dgm:t>
    </dgm:pt>
    <dgm:pt modelId="{2F8236A3-202C-441A-9D41-237EEE1C71A2}" type="parTrans" cxnId="{12EBF80A-EB5D-4981-832F-9B43D2FE577E}">
      <dgm:prSet/>
      <dgm:spPr/>
      <dgm:t>
        <a:bodyPr/>
        <a:lstStyle/>
        <a:p>
          <a:endParaRPr lang="zh-CN" altLang="en-US"/>
        </a:p>
      </dgm:t>
    </dgm:pt>
    <dgm:pt modelId="{9DB4467C-2E51-49BD-B593-3320554B8D64}" type="sibTrans" cxnId="{12EBF80A-EB5D-4981-832F-9B43D2FE577E}">
      <dgm:prSet/>
      <dgm:spPr/>
      <dgm:t>
        <a:bodyPr/>
        <a:lstStyle/>
        <a:p>
          <a:endParaRPr lang="zh-CN" altLang="en-US"/>
        </a:p>
      </dgm:t>
    </dgm:pt>
    <dgm:pt modelId="{359F9772-3874-45A7-AF01-6C60F9C09C54}">
      <dgm:prSet/>
      <dgm:spPr/>
      <dgm:t>
        <a:bodyPr/>
        <a:lstStyle/>
        <a:p>
          <a:r>
            <a:rPr lang="zh-CN"/>
            <a:t>方法名和参数必须相同</a:t>
          </a:r>
        </a:p>
      </dgm:t>
    </dgm:pt>
    <dgm:pt modelId="{FE5D6095-72F7-45F1-BDE7-82290CE9C8A6}" type="parTrans" cxnId="{5180EA4A-3352-46ED-96BA-BE9A9B4F257B}">
      <dgm:prSet/>
      <dgm:spPr/>
      <dgm:t>
        <a:bodyPr/>
        <a:lstStyle/>
        <a:p>
          <a:endParaRPr lang="zh-CN" altLang="en-US"/>
        </a:p>
      </dgm:t>
    </dgm:pt>
    <dgm:pt modelId="{BC042865-BC9D-4532-BAC1-AF66EF456445}" type="sibTrans" cxnId="{5180EA4A-3352-46ED-96BA-BE9A9B4F257B}">
      <dgm:prSet/>
      <dgm:spPr/>
      <dgm:t>
        <a:bodyPr/>
        <a:lstStyle/>
        <a:p>
          <a:endParaRPr lang="zh-CN" altLang="en-US"/>
        </a:p>
      </dgm:t>
    </dgm:pt>
    <dgm:pt modelId="{D13BF334-E063-461D-9B7A-808F48A3007F}">
      <dgm:prSet/>
      <dgm:spPr/>
      <dgm:t>
        <a:bodyPr/>
        <a:lstStyle/>
        <a:p>
          <a:r>
            <a:rPr lang="zh-CN"/>
            <a:t>访问修饰符可以放大</a:t>
          </a:r>
        </a:p>
      </dgm:t>
    </dgm:pt>
    <dgm:pt modelId="{151A8DB7-E9E4-4DCA-9405-50C4D8E37660}" type="parTrans" cxnId="{6AE56357-DC52-4CD7-8C6D-936E74C74C13}">
      <dgm:prSet/>
      <dgm:spPr/>
      <dgm:t>
        <a:bodyPr/>
        <a:lstStyle/>
        <a:p>
          <a:endParaRPr lang="zh-CN" altLang="en-US"/>
        </a:p>
      </dgm:t>
    </dgm:pt>
    <dgm:pt modelId="{B892B71B-B853-42E4-8125-14BAC4B86A06}" type="sibTrans" cxnId="{6AE56357-DC52-4CD7-8C6D-936E74C74C13}">
      <dgm:prSet/>
      <dgm:spPr/>
      <dgm:t>
        <a:bodyPr/>
        <a:lstStyle/>
        <a:p>
          <a:endParaRPr lang="zh-CN" altLang="en-US"/>
        </a:p>
      </dgm:t>
    </dgm:pt>
    <dgm:pt modelId="{C623B015-7831-4B68-BCA3-E22174DAFC42}">
      <dgm:prSet/>
      <dgm:spPr/>
      <dgm:t>
        <a:bodyPr/>
        <a:lstStyle/>
        <a:p>
          <a:r>
            <a:rPr lang="zh-CN"/>
            <a:t>异常可以少，不能多</a:t>
          </a:r>
        </a:p>
      </dgm:t>
    </dgm:pt>
    <dgm:pt modelId="{68B5E0FC-62F3-41D5-BB0D-0D8A9286E287}" type="parTrans" cxnId="{FF8F90EF-BC0C-4C74-BBB4-13D9519F42E4}">
      <dgm:prSet/>
      <dgm:spPr/>
      <dgm:t>
        <a:bodyPr/>
        <a:lstStyle/>
        <a:p>
          <a:endParaRPr lang="zh-CN" altLang="en-US"/>
        </a:p>
      </dgm:t>
    </dgm:pt>
    <dgm:pt modelId="{A801AF18-2518-48BE-9B07-50601FA71DC2}" type="sibTrans" cxnId="{FF8F90EF-BC0C-4C74-BBB4-13D9519F42E4}">
      <dgm:prSet/>
      <dgm:spPr/>
      <dgm:t>
        <a:bodyPr/>
        <a:lstStyle/>
        <a:p>
          <a:endParaRPr lang="zh-CN" altLang="en-US"/>
        </a:p>
      </dgm:t>
    </dgm:pt>
    <dgm:pt modelId="{B567E5E6-C658-47C5-8B82-907F17C94108}" type="pres">
      <dgm:prSet presAssocID="{D88460EE-7B3B-4338-832B-A45BF27FA9DC}" presName="linear" presStyleCnt="0">
        <dgm:presLayoutVars>
          <dgm:animLvl val="lvl"/>
          <dgm:resizeHandles val="exact"/>
        </dgm:presLayoutVars>
      </dgm:prSet>
      <dgm:spPr/>
    </dgm:pt>
    <dgm:pt modelId="{3B969166-9781-454F-B6FC-9C3DCB344C69}" type="pres">
      <dgm:prSet presAssocID="{AE3F935B-1DBF-4C59-8826-587DA3D88AAD}" presName="parentText" presStyleLbl="node1" presStyleIdx="0" presStyleCnt="1">
        <dgm:presLayoutVars>
          <dgm:chMax val="0"/>
          <dgm:bulletEnabled val="1"/>
        </dgm:presLayoutVars>
      </dgm:prSet>
      <dgm:spPr/>
    </dgm:pt>
    <dgm:pt modelId="{19351502-D22B-4FD9-8FAC-81430504B3D2}" type="pres">
      <dgm:prSet presAssocID="{AE3F935B-1DBF-4C59-8826-587DA3D88AAD}" presName="childText" presStyleLbl="revTx" presStyleIdx="0" presStyleCnt="1">
        <dgm:presLayoutVars>
          <dgm:bulletEnabled val="1"/>
        </dgm:presLayoutVars>
      </dgm:prSet>
      <dgm:spPr/>
    </dgm:pt>
  </dgm:ptLst>
  <dgm:cxnLst>
    <dgm:cxn modelId="{12EBF80A-EB5D-4981-832F-9B43D2FE577E}" srcId="{D88460EE-7B3B-4338-832B-A45BF27FA9DC}" destId="{AE3F935B-1DBF-4C59-8826-587DA3D88AAD}" srcOrd="0" destOrd="0" parTransId="{2F8236A3-202C-441A-9D41-237EEE1C71A2}" sibTransId="{9DB4467C-2E51-49BD-B593-3320554B8D64}"/>
    <dgm:cxn modelId="{5180EA4A-3352-46ED-96BA-BE9A9B4F257B}" srcId="{AE3F935B-1DBF-4C59-8826-587DA3D88AAD}" destId="{359F9772-3874-45A7-AF01-6C60F9C09C54}" srcOrd="0" destOrd="0" parTransId="{FE5D6095-72F7-45F1-BDE7-82290CE9C8A6}" sibTransId="{BC042865-BC9D-4532-BAC1-AF66EF456445}"/>
    <dgm:cxn modelId="{6FA53173-DF0C-402F-8551-BE8C399B54F3}" type="presOf" srcId="{AE3F935B-1DBF-4C59-8826-587DA3D88AAD}" destId="{3B969166-9781-454F-B6FC-9C3DCB344C69}" srcOrd="0" destOrd="0" presId="urn:microsoft.com/office/officeart/2005/8/layout/vList2"/>
    <dgm:cxn modelId="{6AE56357-DC52-4CD7-8C6D-936E74C74C13}" srcId="{AE3F935B-1DBF-4C59-8826-587DA3D88AAD}" destId="{D13BF334-E063-461D-9B7A-808F48A3007F}" srcOrd="1" destOrd="0" parTransId="{151A8DB7-E9E4-4DCA-9405-50C4D8E37660}" sibTransId="{B892B71B-B853-42E4-8125-14BAC4B86A06}"/>
    <dgm:cxn modelId="{61036FCB-8860-43A4-BDDE-88700748749C}" type="presOf" srcId="{359F9772-3874-45A7-AF01-6C60F9C09C54}" destId="{19351502-D22B-4FD9-8FAC-81430504B3D2}" srcOrd="0" destOrd="0" presId="urn:microsoft.com/office/officeart/2005/8/layout/vList2"/>
    <dgm:cxn modelId="{0D0F2ED1-3414-4444-8895-451D1143CEC5}" type="presOf" srcId="{D88460EE-7B3B-4338-832B-A45BF27FA9DC}" destId="{B567E5E6-C658-47C5-8B82-907F17C94108}" srcOrd="0" destOrd="0" presId="urn:microsoft.com/office/officeart/2005/8/layout/vList2"/>
    <dgm:cxn modelId="{645FE1D2-37A2-4277-98DE-83675F943D73}" type="presOf" srcId="{D13BF334-E063-461D-9B7A-808F48A3007F}" destId="{19351502-D22B-4FD9-8FAC-81430504B3D2}" srcOrd="0" destOrd="1" presId="urn:microsoft.com/office/officeart/2005/8/layout/vList2"/>
    <dgm:cxn modelId="{FF8F90EF-BC0C-4C74-BBB4-13D9519F42E4}" srcId="{AE3F935B-1DBF-4C59-8826-587DA3D88AAD}" destId="{C623B015-7831-4B68-BCA3-E22174DAFC42}" srcOrd="2" destOrd="0" parTransId="{68B5E0FC-62F3-41D5-BB0D-0D8A9286E287}" sibTransId="{A801AF18-2518-48BE-9B07-50601FA71DC2}"/>
    <dgm:cxn modelId="{8CCD71F1-4DF2-4312-B7C0-D3232B45A3C9}" type="presOf" srcId="{C623B015-7831-4B68-BCA3-E22174DAFC42}" destId="{19351502-D22B-4FD9-8FAC-81430504B3D2}" srcOrd="0" destOrd="2" presId="urn:microsoft.com/office/officeart/2005/8/layout/vList2"/>
    <dgm:cxn modelId="{C26640EA-593F-4FF2-BB28-BEA838DF9596}" type="presParOf" srcId="{B567E5E6-C658-47C5-8B82-907F17C94108}" destId="{3B969166-9781-454F-B6FC-9C3DCB344C69}" srcOrd="0" destOrd="0" presId="urn:microsoft.com/office/officeart/2005/8/layout/vList2"/>
    <dgm:cxn modelId="{27B34268-47B6-4F69-9DF5-64D265E91136}" type="presParOf" srcId="{B567E5E6-C658-47C5-8B82-907F17C94108}" destId="{19351502-D22B-4FD9-8FAC-81430504B3D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63DE54C-2E64-4DA5-B9A7-BB3928251047}"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zh-CN" altLang="en-US"/>
        </a:p>
      </dgm:t>
    </dgm:pt>
    <dgm:pt modelId="{3F1DC1D6-909A-4DBE-B054-346D225FF358}">
      <dgm:prSet/>
      <dgm:spPr/>
      <dgm:t>
        <a:bodyPr/>
        <a:lstStyle/>
        <a:p>
          <a:r>
            <a:rPr lang="zh-CN"/>
            <a:t>子类构造器必须调用超类构造器</a:t>
          </a:r>
        </a:p>
      </dgm:t>
    </dgm:pt>
    <dgm:pt modelId="{E014A1F2-40F5-4A23-89D8-11DA17175981}" type="parTrans" cxnId="{178F2AFE-0E0E-4C7A-BC8B-F134A5D20960}">
      <dgm:prSet/>
      <dgm:spPr/>
      <dgm:t>
        <a:bodyPr/>
        <a:lstStyle/>
        <a:p>
          <a:endParaRPr lang="zh-CN" altLang="en-US"/>
        </a:p>
      </dgm:t>
    </dgm:pt>
    <dgm:pt modelId="{DC44D571-B48C-49B5-99AF-7ADB0F2E1FFB}" type="sibTrans" cxnId="{178F2AFE-0E0E-4C7A-BC8B-F134A5D20960}">
      <dgm:prSet/>
      <dgm:spPr/>
      <dgm:t>
        <a:bodyPr/>
        <a:lstStyle/>
        <a:p>
          <a:endParaRPr lang="zh-CN" altLang="en-US"/>
        </a:p>
      </dgm:t>
    </dgm:pt>
    <dgm:pt modelId="{774A5643-4826-4789-AD08-B97F2A0973DA}">
      <dgm:prSet/>
      <dgm:spPr/>
      <dgm:t>
        <a:bodyPr/>
        <a:lstStyle/>
        <a:p>
          <a:r>
            <a:rPr lang="zh-CN"/>
            <a:t>如果没有写明，调用超类默认构造器</a:t>
          </a:r>
        </a:p>
      </dgm:t>
    </dgm:pt>
    <dgm:pt modelId="{F2FCDC92-F0E7-4BD5-A7CC-DFC02132ECB7}" type="parTrans" cxnId="{1D4CE14D-E404-49C4-A6C7-1F8D4AA4AB1D}">
      <dgm:prSet/>
      <dgm:spPr/>
      <dgm:t>
        <a:bodyPr/>
        <a:lstStyle/>
        <a:p>
          <a:endParaRPr lang="zh-CN" altLang="en-US"/>
        </a:p>
      </dgm:t>
    </dgm:pt>
    <dgm:pt modelId="{2C75BBCB-D894-4307-997E-E71F350BAC9D}" type="sibTrans" cxnId="{1D4CE14D-E404-49C4-A6C7-1F8D4AA4AB1D}">
      <dgm:prSet/>
      <dgm:spPr/>
      <dgm:t>
        <a:bodyPr/>
        <a:lstStyle/>
        <a:p>
          <a:endParaRPr lang="zh-CN" altLang="en-US"/>
        </a:p>
      </dgm:t>
    </dgm:pt>
    <dgm:pt modelId="{037748B4-640B-4491-9225-1297FC5CE21B}">
      <dgm:prSet/>
      <dgm:spPr/>
      <dgm:t>
        <a:bodyPr/>
        <a:lstStyle/>
        <a:p>
          <a:r>
            <a:rPr lang="zh-CN"/>
            <a:t>子类调用超类构造器用</a:t>
          </a:r>
          <a:r>
            <a:rPr lang="en-US"/>
            <a:t>super</a:t>
          </a:r>
          <a:r>
            <a:rPr lang="zh-CN"/>
            <a:t>关键词</a:t>
          </a:r>
        </a:p>
      </dgm:t>
    </dgm:pt>
    <dgm:pt modelId="{4E570537-5711-4AA6-8C62-67E1220A3FDE}" type="parTrans" cxnId="{6CB8FD1B-127A-4E0B-A19A-80A504807EC8}">
      <dgm:prSet/>
      <dgm:spPr/>
      <dgm:t>
        <a:bodyPr/>
        <a:lstStyle/>
        <a:p>
          <a:endParaRPr lang="zh-CN" altLang="en-US"/>
        </a:p>
      </dgm:t>
    </dgm:pt>
    <dgm:pt modelId="{DDDD3B1B-6FCC-4FAD-AE1C-D705C5CC6A57}" type="sibTrans" cxnId="{6CB8FD1B-127A-4E0B-A19A-80A504807EC8}">
      <dgm:prSet/>
      <dgm:spPr/>
      <dgm:t>
        <a:bodyPr/>
        <a:lstStyle/>
        <a:p>
          <a:endParaRPr lang="zh-CN" altLang="en-US"/>
        </a:p>
      </dgm:t>
    </dgm:pt>
    <dgm:pt modelId="{59B2E03E-00CA-4B76-9FF5-9223FDA1ADA8}">
      <dgm:prSet/>
      <dgm:spPr/>
      <dgm:t>
        <a:bodyPr/>
        <a:lstStyle/>
        <a:p>
          <a:r>
            <a:rPr lang="zh-CN"/>
            <a:t>调用超类构造器的语句必须在第一条语句处</a:t>
          </a:r>
        </a:p>
      </dgm:t>
    </dgm:pt>
    <dgm:pt modelId="{9D95284F-A8C9-4A81-A7E3-2A2EAAAA713D}" type="parTrans" cxnId="{E1BE4A20-6F0A-4BA4-B5FA-2420CA66FBA1}">
      <dgm:prSet/>
      <dgm:spPr/>
      <dgm:t>
        <a:bodyPr/>
        <a:lstStyle/>
        <a:p>
          <a:endParaRPr lang="zh-CN" altLang="en-US"/>
        </a:p>
      </dgm:t>
    </dgm:pt>
    <dgm:pt modelId="{9872F1AA-7D05-4059-A360-8F603B8CA9B5}" type="sibTrans" cxnId="{E1BE4A20-6F0A-4BA4-B5FA-2420CA66FBA1}">
      <dgm:prSet/>
      <dgm:spPr/>
      <dgm:t>
        <a:bodyPr/>
        <a:lstStyle/>
        <a:p>
          <a:endParaRPr lang="zh-CN" altLang="en-US"/>
        </a:p>
      </dgm:t>
    </dgm:pt>
    <dgm:pt modelId="{C034D3C6-D744-4F54-A150-18FA9B4F25A1}" type="pres">
      <dgm:prSet presAssocID="{C63DE54C-2E64-4DA5-B9A7-BB3928251047}" presName="diagram" presStyleCnt="0">
        <dgm:presLayoutVars>
          <dgm:chPref val="1"/>
          <dgm:dir/>
          <dgm:animOne val="branch"/>
          <dgm:animLvl val="lvl"/>
          <dgm:resizeHandles/>
        </dgm:presLayoutVars>
      </dgm:prSet>
      <dgm:spPr/>
    </dgm:pt>
    <dgm:pt modelId="{3593A2AA-486E-43D4-AC8A-61D910B376AC}" type="pres">
      <dgm:prSet presAssocID="{3F1DC1D6-909A-4DBE-B054-346D225FF358}" presName="root" presStyleCnt="0"/>
      <dgm:spPr/>
    </dgm:pt>
    <dgm:pt modelId="{2B743A62-79BC-4E97-B255-95AA27A2A578}" type="pres">
      <dgm:prSet presAssocID="{3F1DC1D6-909A-4DBE-B054-346D225FF358}" presName="rootComposite" presStyleCnt="0"/>
      <dgm:spPr/>
    </dgm:pt>
    <dgm:pt modelId="{8CE1569E-48A3-42EF-B93B-A81CAD324A95}" type="pres">
      <dgm:prSet presAssocID="{3F1DC1D6-909A-4DBE-B054-346D225FF358}" presName="rootText" presStyleLbl="node1" presStyleIdx="0" presStyleCnt="4"/>
      <dgm:spPr/>
    </dgm:pt>
    <dgm:pt modelId="{6264C5D2-7020-450E-99B2-A7386A54BC3E}" type="pres">
      <dgm:prSet presAssocID="{3F1DC1D6-909A-4DBE-B054-346D225FF358}" presName="rootConnector" presStyleLbl="node1" presStyleIdx="0" presStyleCnt="4"/>
      <dgm:spPr/>
    </dgm:pt>
    <dgm:pt modelId="{3AF73763-9957-439A-9ABF-4F49A48EDBE9}" type="pres">
      <dgm:prSet presAssocID="{3F1DC1D6-909A-4DBE-B054-346D225FF358}" presName="childShape" presStyleCnt="0"/>
      <dgm:spPr/>
    </dgm:pt>
    <dgm:pt modelId="{D8550BC0-17D0-456E-807D-92622CEE984B}" type="pres">
      <dgm:prSet presAssocID="{774A5643-4826-4789-AD08-B97F2A0973DA}" presName="root" presStyleCnt="0"/>
      <dgm:spPr/>
    </dgm:pt>
    <dgm:pt modelId="{B963185A-2E28-47B1-9CEB-1F6F03C07EE6}" type="pres">
      <dgm:prSet presAssocID="{774A5643-4826-4789-AD08-B97F2A0973DA}" presName="rootComposite" presStyleCnt="0"/>
      <dgm:spPr/>
    </dgm:pt>
    <dgm:pt modelId="{21ACF76D-C53E-49AD-AD55-AA5A317CBA16}" type="pres">
      <dgm:prSet presAssocID="{774A5643-4826-4789-AD08-B97F2A0973DA}" presName="rootText" presStyleLbl="node1" presStyleIdx="1" presStyleCnt="4"/>
      <dgm:spPr/>
    </dgm:pt>
    <dgm:pt modelId="{46D13241-471E-4302-BD67-28E40DB53A2C}" type="pres">
      <dgm:prSet presAssocID="{774A5643-4826-4789-AD08-B97F2A0973DA}" presName="rootConnector" presStyleLbl="node1" presStyleIdx="1" presStyleCnt="4"/>
      <dgm:spPr/>
    </dgm:pt>
    <dgm:pt modelId="{54452583-5896-494C-82F0-DAE43FB6C050}" type="pres">
      <dgm:prSet presAssocID="{774A5643-4826-4789-AD08-B97F2A0973DA}" presName="childShape" presStyleCnt="0"/>
      <dgm:spPr/>
    </dgm:pt>
    <dgm:pt modelId="{FA3BD16C-5416-44BF-8743-609236F664E3}" type="pres">
      <dgm:prSet presAssocID="{037748B4-640B-4491-9225-1297FC5CE21B}" presName="root" presStyleCnt="0"/>
      <dgm:spPr/>
    </dgm:pt>
    <dgm:pt modelId="{D03344C5-E517-4490-8D6C-BF4C3C34A2AB}" type="pres">
      <dgm:prSet presAssocID="{037748B4-640B-4491-9225-1297FC5CE21B}" presName="rootComposite" presStyleCnt="0"/>
      <dgm:spPr/>
    </dgm:pt>
    <dgm:pt modelId="{07DA9EEF-2F37-4A55-A87B-844081F9518C}" type="pres">
      <dgm:prSet presAssocID="{037748B4-640B-4491-9225-1297FC5CE21B}" presName="rootText" presStyleLbl="node1" presStyleIdx="2" presStyleCnt="4"/>
      <dgm:spPr/>
    </dgm:pt>
    <dgm:pt modelId="{1AD99874-67C2-4BDF-AAE7-5324A448CD84}" type="pres">
      <dgm:prSet presAssocID="{037748B4-640B-4491-9225-1297FC5CE21B}" presName="rootConnector" presStyleLbl="node1" presStyleIdx="2" presStyleCnt="4"/>
      <dgm:spPr/>
    </dgm:pt>
    <dgm:pt modelId="{939958A2-F28D-43A2-AA96-D05E0479ED97}" type="pres">
      <dgm:prSet presAssocID="{037748B4-640B-4491-9225-1297FC5CE21B}" presName="childShape" presStyleCnt="0"/>
      <dgm:spPr/>
    </dgm:pt>
    <dgm:pt modelId="{6AC4D3C4-D36E-40BF-91F6-EE51896031F5}" type="pres">
      <dgm:prSet presAssocID="{59B2E03E-00CA-4B76-9FF5-9223FDA1ADA8}" presName="root" presStyleCnt="0"/>
      <dgm:spPr/>
    </dgm:pt>
    <dgm:pt modelId="{32CAFD46-9838-4018-9E61-FD8586E0D049}" type="pres">
      <dgm:prSet presAssocID="{59B2E03E-00CA-4B76-9FF5-9223FDA1ADA8}" presName="rootComposite" presStyleCnt="0"/>
      <dgm:spPr/>
    </dgm:pt>
    <dgm:pt modelId="{79AA3DB9-5982-4092-97C0-41097F528367}" type="pres">
      <dgm:prSet presAssocID="{59B2E03E-00CA-4B76-9FF5-9223FDA1ADA8}" presName="rootText" presStyleLbl="node1" presStyleIdx="3" presStyleCnt="4"/>
      <dgm:spPr/>
    </dgm:pt>
    <dgm:pt modelId="{4EE7AD95-7C47-48B0-88AE-9729F7312A5F}" type="pres">
      <dgm:prSet presAssocID="{59B2E03E-00CA-4B76-9FF5-9223FDA1ADA8}" presName="rootConnector" presStyleLbl="node1" presStyleIdx="3" presStyleCnt="4"/>
      <dgm:spPr/>
    </dgm:pt>
    <dgm:pt modelId="{705759F1-0207-4FD0-AECA-C897BEA92EDE}" type="pres">
      <dgm:prSet presAssocID="{59B2E03E-00CA-4B76-9FF5-9223FDA1ADA8}" presName="childShape" presStyleCnt="0"/>
      <dgm:spPr/>
    </dgm:pt>
  </dgm:ptLst>
  <dgm:cxnLst>
    <dgm:cxn modelId="{9B3FDB12-0B31-4E8B-85D6-42C2C56FD59A}" type="presOf" srcId="{59B2E03E-00CA-4B76-9FF5-9223FDA1ADA8}" destId="{4EE7AD95-7C47-48B0-88AE-9729F7312A5F}" srcOrd="1" destOrd="0" presId="urn:microsoft.com/office/officeart/2005/8/layout/hierarchy3"/>
    <dgm:cxn modelId="{46F81A14-5A2D-4594-A310-BBC284092169}" type="presOf" srcId="{3F1DC1D6-909A-4DBE-B054-346D225FF358}" destId="{8CE1569E-48A3-42EF-B93B-A81CAD324A95}" srcOrd="0" destOrd="0" presId="urn:microsoft.com/office/officeart/2005/8/layout/hierarchy3"/>
    <dgm:cxn modelId="{6CB8FD1B-127A-4E0B-A19A-80A504807EC8}" srcId="{C63DE54C-2E64-4DA5-B9A7-BB3928251047}" destId="{037748B4-640B-4491-9225-1297FC5CE21B}" srcOrd="2" destOrd="0" parTransId="{4E570537-5711-4AA6-8C62-67E1220A3FDE}" sibTransId="{DDDD3B1B-6FCC-4FAD-AE1C-D705C5CC6A57}"/>
    <dgm:cxn modelId="{E1BE4A20-6F0A-4BA4-B5FA-2420CA66FBA1}" srcId="{C63DE54C-2E64-4DA5-B9A7-BB3928251047}" destId="{59B2E03E-00CA-4B76-9FF5-9223FDA1ADA8}" srcOrd="3" destOrd="0" parTransId="{9D95284F-A8C9-4A81-A7E3-2A2EAAAA713D}" sibTransId="{9872F1AA-7D05-4059-A360-8F603B8CA9B5}"/>
    <dgm:cxn modelId="{B1ACB93B-7852-4E39-8BBC-1408D180FAAE}" type="presOf" srcId="{037748B4-640B-4491-9225-1297FC5CE21B}" destId="{1AD99874-67C2-4BDF-AAE7-5324A448CD84}" srcOrd="1" destOrd="0" presId="urn:microsoft.com/office/officeart/2005/8/layout/hierarchy3"/>
    <dgm:cxn modelId="{56B1523E-225C-4B98-8A8D-B5EBF927AC01}" type="presOf" srcId="{C63DE54C-2E64-4DA5-B9A7-BB3928251047}" destId="{C034D3C6-D744-4F54-A150-18FA9B4F25A1}" srcOrd="0" destOrd="0" presId="urn:microsoft.com/office/officeart/2005/8/layout/hierarchy3"/>
    <dgm:cxn modelId="{02177B6D-2903-4D19-A8B8-D581870A7965}" type="presOf" srcId="{774A5643-4826-4789-AD08-B97F2A0973DA}" destId="{46D13241-471E-4302-BD67-28E40DB53A2C}" srcOrd="1" destOrd="0" presId="urn:microsoft.com/office/officeart/2005/8/layout/hierarchy3"/>
    <dgm:cxn modelId="{1D4CE14D-E404-49C4-A6C7-1F8D4AA4AB1D}" srcId="{C63DE54C-2E64-4DA5-B9A7-BB3928251047}" destId="{774A5643-4826-4789-AD08-B97F2A0973DA}" srcOrd="1" destOrd="0" parTransId="{F2FCDC92-F0E7-4BD5-A7CC-DFC02132ECB7}" sibTransId="{2C75BBCB-D894-4307-997E-E71F350BAC9D}"/>
    <dgm:cxn modelId="{9F876792-0294-42E2-8881-5704151C9A86}" type="presOf" srcId="{3F1DC1D6-909A-4DBE-B054-346D225FF358}" destId="{6264C5D2-7020-450E-99B2-A7386A54BC3E}" srcOrd="1" destOrd="0" presId="urn:microsoft.com/office/officeart/2005/8/layout/hierarchy3"/>
    <dgm:cxn modelId="{DF8D359F-3E37-4C6B-8959-C611F8E94CC9}" type="presOf" srcId="{774A5643-4826-4789-AD08-B97F2A0973DA}" destId="{21ACF76D-C53E-49AD-AD55-AA5A317CBA16}" srcOrd="0" destOrd="0" presId="urn:microsoft.com/office/officeart/2005/8/layout/hierarchy3"/>
    <dgm:cxn modelId="{8A91A2AB-170F-40B1-93DD-9D80E4264B0B}" type="presOf" srcId="{59B2E03E-00CA-4B76-9FF5-9223FDA1ADA8}" destId="{79AA3DB9-5982-4092-97C0-41097F528367}" srcOrd="0" destOrd="0" presId="urn:microsoft.com/office/officeart/2005/8/layout/hierarchy3"/>
    <dgm:cxn modelId="{91EDFAC0-E3AF-4FD4-B4B7-C4AD813C6037}" type="presOf" srcId="{037748B4-640B-4491-9225-1297FC5CE21B}" destId="{07DA9EEF-2F37-4A55-A87B-844081F9518C}" srcOrd="0" destOrd="0" presId="urn:microsoft.com/office/officeart/2005/8/layout/hierarchy3"/>
    <dgm:cxn modelId="{178F2AFE-0E0E-4C7A-BC8B-F134A5D20960}" srcId="{C63DE54C-2E64-4DA5-B9A7-BB3928251047}" destId="{3F1DC1D6-909A-4DBE-B054-346D225FF358}" srcOrd="0" destOrd="0" parTransId="{E014A1F2-40F5-4A23-89D8-11DA17175981}" sibTransId="{DC44D571-B48C-49B5-99AF-7ADB0F2E1FFB}"/>
    <dgm:cxn modelId="{9F48A912-CF4C-4B14-ADFA-FABB0F8E23C0}" type="presParOf" srcId="{C034D3C6-D744-4F54-A150-18FA9B4F25A1}" destId="{3593A2AA-486E-43D4-AC8A-61D910B376AC}" srcOrd="0" destOrd="0" presId="urn:microsoft.com/office/officeart/2005/8/layout/hierarchy3"/>
    <dgm:cxn modelId="{3C234732-CB1B-4C0F-946A-60F33379F1E5}" type="presParOf" srcId="{3593A2AA-486E-43D4-AC8A-61D910B376AC}" destId="{2B743A62-79BC-4E97-B255-95AA27A2A578}" srcOrd="0" destOrd="0" presId="urn:microsoft.com/office/officeart/2005/8/layout/hierarchy3"/>
    <dgm:cxn modelId="{1CC15C91-3723-43F8-AF96-284B45C77E93}" type="presParOf" srcId="{2B743A62-79BC-4E97-B255-95AA27A2A578}" destId="{8CE1569E-48A3-42EF-B93B-A81CAD324A95}" srcOrd="0" destOrd="0" presId="urn:microsoft.com/office/officeart/2005/8/layout/hierarchy3"/>
    <dgm:cxn modelId="{0DDD946F-6DE3-45AD-AA26-1E60C8629367}" type="presParOf" srcId="{2B743A62-79BC-4E97-B255-95AA27A2A578}" destId="{6264C5D2-7020-450E-99B2-A7386A54BC3E}" srcOrd="1" destOrd="0" presId="urn:microsoft.com/office/officeart/2005/8/layout/hierarchy3"/>
    <dgm:cxn modelId="{7120F7EF-DDD0-4D9B-8413-8AB1AEE02160}" type="presParOf" srcId="{3593A2AA-486E-43D4-AC8A-61D910B376AC}" destId="{3AF73763-9957-439A-9ABF-4F49A48EDBE9}" srcOrd="1" destOrd="0" presId="urn:microsoft.com/office/officeart/2005/8/layout/hierarchy3"/>
    <dgm:cxn modelId="{631B05E8-C61A-40A3-931D-3E74FF991A88}" type="presParOf" srcId="{C034D3C6-D744-4F54-A150-18FA9B4F25A1}" destId="{D8550BC0-17D0-456E-807D-92622CEE984B}" srcOrd="1" destOrd="0" presId="urn:microsoft.com/office/officeart/2005/8/layout/hierarchy3"/>
    <dgm:cxn modelId="{5211ACF3-82FF-4491-BEE6-08531CFA410A}" type="presParOf" srcId="{D8550BC0-17D0-456E-807D-92622CEE984B}" destId="{B963185A-2E28-47B1-9CEB-1F6F03C07EE6}" srcOrd="0" destOrd="0" presId="urn:microsoft.com/office/officeart/2005/8/layout/hierarchy3"/>
    <dgm:cxn modelId="{CA87B302-11ED-4FD4-A759-D105AFC2092A}" type="presParOf" srcId="{B963185A-2E28-47B1-9CEB-1F6F03C07EE6}" destId="{21ACF76D-C53E-49AD-AD55-AA5A317CBA16}" srcOrd="0" destOrd="0" presId="urn:microsoft.com/office/officeart/2005/8/layout/hierarchy3"/>
    <dgm:cxn modelId="{0C76814E-527D-44BD-B630-C8E3B8EC3218}" type="presParOf" srcId="{B963185A-2E28-47B1-9CEB-1F6F03C07EE6}" destId="{46D13241-471E-4302-BD67-28E40DB53A2C}" srcOrd="1" destOrd="0" presId="urn:microsoft.com/office/officeart/2005/8/layout/hierarchy3"/>
    <dgm:cxn modelId="{D7E1F60D-40C0-4A3A-A6C9-B7A2C05443C8}" type="presParOf" srcId="{D8550BC0-17D0-456E-807D-92622CEE984B}" destId="{54452583-5896-494C-82F0-DAE43FB6C050}" srcOrd="1" destOrd="0" presId="urn:microsoft.com/office/officeart/2005/8/layout/hierarchy3"/>
    <dgm:cxn modelId="{F31EBBCE-B9D2-484F-AAA4-64573D1F1221}" type="presParOf" srcId="{C034D3C6-D744-4F54-A150-18FA9B4F25A1}" destId="{FA3BD16C-5416-44BF-8743-609236F664E3}" srcOrd="2" destOrd="0" presId="urn:microsoft.com/office/officeart/2005/8/layout/hierarchy3"/>
    <dgm:cxn modelId="{AB8B0E5B-85B4-4D04-93BD-4629C62BCDF8}" type="presParOf" srcId="{FA3BD16C-5416-44BF-8743-609236F664E3}" destId="{D03344C5-E517-4490-8D6C-BF4C3C34A2AB}" srcOrd="0" destOrd="0" presId="urn:microsoft.com/office/officeart/2005/8/layout/hierarchy3"/>
    <dgm:cxn modelId="{F63C2949-BCB5-444C-8D69-BBF9030A69CC}" type="presParOf" srcId="{D03344C5-E517-4490-8D6C-BF4C3C34A2AB}" destId="{07DA9EEF-2F37-4A55-A87B-844081F9518C}" srcOrd="0" destOrd="0" presId="urn:microsoft.com/office/officeart/2005/8/layout/hierarchy3"/>
    <dgm:cxn modelId="{A149A65D-B44D-4978-96AD-8FD8C064E83A}" type="presParOf" srcId="{D03344C5-E517-4490-8D6C-BF4C3C34A2AB}" destId="{1AD99874-67C2-4BDF-AAE7-5324A448CD84}" srcOrd="1" destOrd="0" presId="urn:microsoft.com/office/officeart/2005/8/layout/hierarchy3"/>
    <dgm:cxn modelId="{4B050353-C30E-4950-BB17-23FEFCB303F3}" type="presParOf" srcId="{FA3BD16C-5416-44BF-8743-609236F664E3}" destId="{939958A2-F28D-43A2-AA96-D05E0479ED97}" srcOrd="1" destOrd="0" presId="urn:microsoft.com/office/officeart/2005/8/layout/hierarchy3"/>
    <dgm:cxn modelId="{4CAB66F9-E19E-4A15-B383-CFF78DFD37FD}" type="presParOf" srcId="{C034D3C6-D744-4F54-A150-18FA9B4F25A1}" destId="{6AC4D3C4-D36E-40BF-91F6-EE51896031F5}" srcOrd="3" destOrd="0" presId="urn:microsoft.com/office/officeart/2005/8/layout/hierarchy3"/>
    <dgm:cxn modelId="{9BAE39FF-8458-47E4-94E7-08711F371FEC}" type="presParOf" srcId="{6AC4D3C4-D36E-40BF-91F6-EE51896031F5}" destId="{32CAFD46-9838-4018-9E61-FD8586E0D049}" srcOrd="0" destOrd="0" presId="urn:microsoft.com/office/officeart/2005/8/layout/hierarchy3"/>
    <dgm:cxn modelId="{212FC5B2-BE0F-4036-9A1F-D2402C89B65E}" type="presParOf" srcId="{32CAFD46-9838-4018-9E61-FD8586E0D049}" destId="{79AA3DB9-5982-4092-97C0-41097F528367}" srcOrd="0" destOrd="0" presId="urn:microsoft.com/office/officeart/2005/8/layout/hierarchy3"/>
    <dgm:cxn modelId="{8A06DB14-434C-44E6-9680-B116E179DAF7}" type="presParOf" srcId="{32CAFD46-9838-4018-9E61-FD8586E0D049}" destId="{4EE7AD95-7C47-48B0-88AE-9729F7312A5F}" srcOrd="1" destOrd="0" presId="urn:microsoft.com/office/officeart/2005/8/layout/hierarchy3"/>
    <dgm:cxn modelId="{B8D3A143-89F2-4218-AC19-39237E57A613}" type="presParOf" srcId="{6AC4D3C4-D36E-40BF-91F6-EE51896031F5}" destId="{705759F1-0207-4FD0-AECA-C897BEA92ED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03FDFB9-63FE-414E-B1F2-015ADC8631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AEFF46C-B198-40FA-BC76-B19C3E021B83}">
      <dgm:prSet/>
      <dgm:spPr/>
      <dgm:t>
        <a:bodyPr/>
        <a:lstStyle/>
        <a:p>
          <a:r>
            <a:rPr lang="zh-CN"/>
            <a:t>一个变量可以引用多种实际类型的特征，称作多态</a:t>
          </a:r>
        </a:p>
      </dgm:t>
    </dgm:pt>
    <dgm:pt modelId="{3458DCF3-7D2E-477F-9DCB-CA95F325CC7B}" type="parTrans" cxnId="{8431338E-50EB-4F4E-A827-C50F6D2DEEFC}">
      <dgm:prSet/>
      <dgm:spPr/>
      <dgm:t>
        <a:bodyPr/>
        <a:lstStyle/>
        <a:p>
          <a:endParaRPr lang="zh-CN" altLang="en-US"/>
        </a:p>
      </dgm:t>
    </dgm:pt>
    <dgm:pt modelId="{AF301E5A-0C53-4F10-B1AF-131CF1E48DA9}" type="sibTrans" cxnId="{8431338E-50EB-4F4E-A827-C50F6D2DEEFC}">
      <dgm:prSet/>
      <dgm:spPr/>
      <dgm:t>
        <a:bodyPr/>
        <a:lstStyle/>
        <a:p>
          <a:endParaRPr lang="zh-CN" altLang="en-US"/>
        </a:p>
      </dgm:t>
    </dgm:pt>
    <dgm:pt modelId="{9C93285C-E006-4518-BFA3-26224FCF504C}">
      <dgm:prSet/>
      <dgm:spPr/>
      <dgm:t>
        <a:bodyPr/>
        <a:lstStyle/>
        <a:p>
          <a:r>
            <a:rPr lang="zh-CN"/>
            <a:t>方法重写是多态的一种表现形式</a:t>
          </a:r>
        </a:p>
      </dgm:t>
    </dgm:pt>
    <dgm:pt modelId="{4049B661-D2B2-40D6-8DB3-6F0F4187BB83}" type="parTrans" cxnId="{6AA80365-5049-4C56-AF16-8C18488DE27F}">
      <dgm:prSet/>
      <dgm:spPr/>
      <dgm:t>
        <a:bodyPr/>
        <a:lstStyle/>
        <a:p>
          <a:endParaRPr lang="zh-CN" altLang="en-US"/>
        </a:p>
      </dgm:t>
    </dgm:pt>
    <dgm:pt modelId="{91A6D76A-3A33-49F3-B943-E905FB3F2620}" type="sibTrans" cxnId="{6AA80365-5049-4C56-AF16-8C18488DE27F}">
      <dgm:prSet/>
      <dgm:spPr/>
      <dgm:t>
        <a:bodyPr/>
        <a:lstStyle/>
        <a:p>
          <a:endParaRPr lang="zh-CN" altLang="en-US"/>
        </a:p>
      </dgm:t>
    </dgm:pt>
    <dgm:pt modelId="{A9E5924D-AC70-405F-9594-0A03A991E78C}">
      <dgm:prSet/>
      <dgm:spPr/>
      <dgm:t>
        <a:bodyPr/>
        <a:lstStyle/>
        <a:p>
          <a:r>
            <a:rPr lang="zh-CN"/>
            <a:t>方法重写之后，父类的变量如果引用子类的对象，会使用子类的方法，这个特征称作动态联编</a:t>
          </a:r>
        </a:p>
      </dgm:t>
    </dgm:pt>
    <dgm:pt modelId="{0BC21844-2C86-4174-AB98-D0C009EAEA01}" type="parTrans" cxnId="{55DF7F6E-FB10-43AE-A4BA-561C488BD5FC}">
      <dgm:prSet/>
      <dgm:spPr/>
      <dgm:t>
        <a:bodyPr/>
        <a:lstStyle/>
        <a:p>
          <a:endParaRPr lang="zh-CN" altLang="en-US"/>
        </a:p>
      </dgm:t>
    </dgm:pt>
    <dgm:pt modelId="{8BCE2CDA-54E9-4B5F-9BD4-8E56546F08BE}" type="sibTrans" cxnId="{55DF7F6E-FB10-43AE-A4BA-561C488BD5FC}">
      <dgm:prSet/>
      <dgm:spPr/>
      <dgm:t>
        <a:bodyPr/>
        <a:lstStyle/>
        <a:p>
          <a:endParaRPr lang="zh-CN" altLang="en-US"/>
        </a:p>
      </dgm:t>
    </dgm:pt>
    <dgm:pt modelId="{C5582E76-42EC-4D94-98A4-E21B41EB2591}" type="pres">
      <dgm:prSet presAssocID="{903FDFB9-63FE-414E-B1F2-015ADC863111}" presName="linear" presStyleCnt="0">
        <dgm:presLayoutVars>
          <dgm:animLvl val="lvl"/>
          <dgm:resizeHandles val="exact"/>
        </dgm:presLayoutVars>
      </dgm:prSet>
      <dgm:spPr/>
    </dgm:pt>
    <dgm:pt modelId="{1AE8A7BE-3271-4468-B343-61736A9AEBDC}" type="pres">
      <dgm:prSet presAssocID="{2AEFF46C-B198-40FA-BC76-B19C3E021B83}" presName="parentText" presStyleLbl="node1" presStyleIdx="0" presStyleCnt="3">
        <dgm:presLayoutVars>
          <dgm:chMax val="0"/>
          <dgm:bulletEnabled val="1"/>
        </dgm:presLayoutVars>
      </dgm:prSet>
      <dgm:spPr/>
    </dgm:pt>
    <dgm:pt modelId="{30783CEE-764D-4E92-8578-A3E9147F06A7}" type="pres">
      <dgm:prSet presAssocID="{AF301E5A-0C53-4F10-B1AF-131CF1E48DA9}" presName="spacer" presStyleCnt="0"/>
      <dgm:spPr/>
    </dgm:pt>
    <dgm:pt modelId="{11494A65-2B87-4D0B-8DC2-27C9F152E161}" type="pres">
      <dgm:prSet presAssocID="{9C93285C-E006-4518-BFA3-26224FCF504C}" presName="parentText" presStyleLbl="node1" presStyleIdx="1" presStyleCnt="3">
        <dgm:presLayoutVars>
          <dgm:chMax val="0"/>
          <dgm:bulletEnabled val="1"/>
        </dgm:presLayoutVars>
      </dgm:prSet>
      <dgm:spPr/>
    </dgm:pt>
    <dgm:pt modelId="{95A3EE4A-9BCE-44DA-9739-FF661F1A6643}" type="pres">
      <dgm:prSet presAssocID="{91A6D76A-3A33-49F3-B943-E905FB3F2620}" presName="spacer" presStyleCnt="0"/>
      <dgm:spPr/>
    </dgm:pt>
    <dgm:pt modelId="{210C2188-BF1A-4592-AA6F-83A67ADCEBC7}" type="pres">
      <dgm:prSet presAssocID="{A9E5924D-AC70-405F-9594-0A03A991E78C}" presName="parentText" presStyleLbl="node1" presStyleIdx="2" presStyleCnt="3">
        <dgm:presLayoutVars>
          <dgm:chMax val="0"/>
          <dgm:bulletEnabled val="1"/>
        </dgm:presLayoutVars>
      </dgm:prSet>
      <dgm:spPr/>
    </dgm:pt>
  </dgm:ptLst>
  <dgm:cxnLst>
    <dgm:cxn modelId="{5C8C0C02-8309-4815-A8E3-E415C77A00E5}" type="presOf" srcId="{9C93285C-E006-4518-BFA3-26224FCF504C}" destId="{11494A65-2B87-4D0B-8DC2-27C9F152E161}" srcOrd="0" destOrd="0" presId="urn:microsoft.com/office/officeart/2005/8/layout/vList2"/>
    <dgm:cxn modelId="{A3EFC938-A1CE-45B4-B4F1-1BE82FFD5223}" type="presOf" srcId="{903FDFB9-63FE-414E-B1F2-015ADC863111}" destId="{C5582E76-42EC-4D94-98A4-E21B41EB2591}" srcOrd="0" destOrd="0" presId="urn:microsoft.com/office/officeart/2005/8/layout/vList2"/>
    <dgm:cxn modelId="{6AA80365-5049-4C56-AF16-8C18488DE27F}" srcId="{903FDFB9-63FE-414E-B1F2-015ADC863111}" destId="{9C93285C-E006-4518-BFA3-26224FCF504C}" srcOrd="1" destOrd="0" parTransId="{4049B661-D2B2-40D6-8DB3-6F0F4187BB83}" sibTransId="{91A6D76A-3A33-49F3-B943-E905FB3F2620}"/>
    <dgm:cxn modelId="{55DF7F6E-FB10-43AE-A4BA-561C488BD5FC}" srcId="{903FDFB9-63FE-414E-B1F2-015ADC863111}" destId="{A9E5924D-AC70-405F-9594-0A03A991E78C}" srcOrd="2" destOrd="0" parTransId="{0BC21844-2C86-4174-AB98-D0C009EAEA01}" sibTransId="{8BCE2CDA-54E9-4B5F-9BD4-8E56546F08BE}"/>
    <dgm:cxn modelId="{8431338E-50EB-4F4E-A827-C50F6D2DEEFC}" srcId="{903FDFB9-63FE-414E-B1F2-015ADC863111}" destId="{2AEFF46C-B198-40FA-BC76-B19C3E021B83}" srcOrd="0" destOrd="0" parTransId="{3458DCF3-7D2E-477F-9DCB-CA95F325CC7B}" sibTransId="{AF301E5A-0C53-4F10-B1AF-131CF1E48DA9}"/>
    <dgm:cxn modelId="{C3F348D3-F5EA-4E24-9999-A09F602CD44C}" type="presOf" srcId="{A9E5924D-AC70-405F-9594-0A03A991E78C}" destId="{210C2188-BF1A-4592-AA6F-83A67ADCEBC7}" srcOrd="0" destOrd="0" presId="urn:microsoft.com/office/officeart/2005/8/layout/vList2"/>
    <dgm:cxn modelId="{8B0EDDF6-664C-4FEA-B4F9-87C993FA52EA}" type="presOf" srcId="{2AEFF46C-B198-40FA-BC76-B19C3E021B83}" destId="{1AE8A7BE-3271-4468-B343-61736A9AEBDC}" srcOrd="0" destOrd="0" presId="urn:microsoft.com/office/officeart/2005/8/layout/vList2"/>
    <dgm:cxn modelId="{AE8D975A-44AC-4CA5-92B3-D453694F29B7}" type="presParOf" srcId="{C5582E76-42EC-4D94-98A4-E21B41EB2591}" destId="{1AE8A7BE-3271-4468-B343-61736A9AEBDC}" srcOrd="0" destOrd="0" presId="urn:microsoft.com/office/officeart/2005/8/layout/vList2"/>
    <dgm:cxn modelId="{E4E32D14-DBCE-4DA3-9618-F7F2B03A2DE7}" type="presParOf" srcId="{C5582E76-42EC-4D94-98A4-E21B41EB2591}" destId="{30783CEE-764D-4E92-8578-A3E9147F06A7}" srcOrd="1" destOrd="0" presId="urn:microsoft.com/office/officeart/2005/8/layout/vList2"/>
    <dgm:cxn modelId="{8EB37B89-C264-4F64-857F-701935D2D161}" type="presParOf" srcId="{C5582E76-42EC-4D94-98A4-E21B41EB2591}" destId="{11494A65-2B87-4D0B-8DC2-27C9F152E161}" srcOrd="2" destOrd="0" presId="urn:microsoft.com/office/officeart/2005/8/layout/vList2"/>
    <dgm:cxn modelId="{BD95E113-286F-43DD-9080-D151D876F25F}" type="presParOf" srcId="{C5582E76-42EC-4D94-98A4-E21B41EB2591}" destId="{95A3EE4A-9BCE-44DA-9739-FF661F1A6643}" srcOrd="3" destOrd="0" presId="urn:microsoft.com/office/officeart/2005/8/layout/vList2"/>
    <dgm:cxn modelId="{ABAC5B26-2CB0-4B68-A3EB-843EAF9C9DFF}" type="presParOf" srcId="{C5582E76-42EC-4D94-98A4-E21B41EB2591}" destId="{210C2188-BF1A-4592-AA6F-83A67ADCEBC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F92200-934E-4BB6-A908-29A1F3BFA46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3EAB7B75-BC0F-453B-87FB-8A798D52FC22}">
      <dgm:prSet/>
      <dgm:spPr/>
      <dgm:t>
        <a:bodyPr/>
        <a:lstStyle/>
        <a:p>
          <a:r>
            <a:rPr lang="zh-CN"/>
            <a:t>程序源代码的编写使用任意的文本编辑器就行</a:t>
          </a:r>
        </a:p>
      </dgm:t>
    </dgm:pt>
    <dgm:pt modelId="{9E14C779-5E40-41D9-960B-34C2B7A64D9E}" type="parTrans" cxnId="{08483A9B-F5C8-4386-8481-5B6A8AF14FB9}">
      <dgm:prSet/>
      <dgm:spPr/>
      <dgm:t>
        <a:bodyPr/>
        <a:lstStyle/>
        <a:p>
          <a:endParaRPr lang="zh-CN" altLang="en-US"/>
        </a:p>
      </dgm:t>
    </dgm:pt>
    <dgm:pt modelId="{65AC0C2B-CD72-4B4B-847A-002A7F5BC9EF}" type="sibTrans" cxnId="{08483A9B-F5C8-4386-8481-5B6A8AF14FB9}">
      <dgm:prSet/>
      <dgm:spPr/>
      <dgm:t>
        <a:bodyPr/>
        <a:lstStyle/>
        <a:p>
          <a:endParaRPr lang="zh-CN" altLang="en-US"/>
        </a:p>
      </dgm:t>
    </dgm:pt>
    <dgm:pt modelId="{E6256E31-01A7-4604-A346-751CF4EEA94E}">
      <dgm:prSet/>
      <dgm:spPr/>
      <dgm:t>
        <a:bodyPr/>
        <a:lstStyle/>
        <a:p>
          <a:r>
            <a:rPr lang="zh-CN"/>
            <a:t>注意：类名和文件名相同</a:t>
          </a:r>
        </a:p>
      </dgm:t>
    </dgm:pt>
    <dgm:pt modelId="{CF0629EA-56CC-47E7-AF09-7787051A047D}" type="parTrans" cxnId="{A2D6AECB-24F1-4369-8946-C723584CFF96}">
      <dgm:prSet/>
      <dgm:spPr/>
      <dgm:t>
        <a:bodyPr/>
        <a:lstStyle/>
        <a:p>
          <a:endParaRPr lang="zh-CN" altLang="en-US"/>
        </a:p>
      </dgm:t>
    </dgm:pt>
    <dgm:pt modelId="{9DA2E820-B721-4892-AB7F-C225AEB3D0EA}" type="sibTrans" cxnId="{A2D6AECB-24F1-4369-8946-C723584CFF96}">
      <dgm:prSet/>
      <dgm:spPr/>
      <dgm:t>
        <a:bodyPr/>
        <a:lstStyle/>
        <a:p>
          <a:endParaRPr lang="zh-CN" altLang="en-US"/>
        </a:p>
      </dgm:t>
    </dgm:pt>
    <dgm:pt modelId="{9661D676-8C51-415D-82EE-B7A5872F6248}">
      <dgm:prSet/>
      <dgm:spPr/>
      <dgm:t>
        <a:bodyPr/>
        <a:lstStyle/>
        <a:p>
          <a:r>
            <a:rPr lang="zh-CN"/>
            <a:t>编译：</a:t>
          </a:r>
          <a:r>
            <a:rPr lang="en-US"/>
            <a:t>javac </a:t>
          </a:r>
          <a:r>
            <a:rPr lang="zh-CN"/>
            <a:t>文件名</a:t>
          </a:r>
        </a:p>
      </dgm:t>
    </dgm:pt>
    <dgm:pt modelId="{96D038D4-630E-4614-8A88-807A32CD8FD8}" type="parTrans" cxnId="{284FC8C9-DFCA-4DAA-94B6-C707F6B44F18}">
      <dgm:prSet/>
      <dgm:spPr/>
      <dgm:t>
        <a:bodyPr/>
        <a:lstStyle/>
        <a:p>
          <a:endParaRPr lang="zh-CN" altLang="en-US"/>
        </a:p>
      </dgm:t>
    </dgm:pt>
    <dgm:pt modelId="{D3195815-F69C-4073-B3AB-B36A06B7CA1B}" type="sibTrans" cxnId="{284FC8C9-DFCA-4DAA-94B6-C707F6B44F18}">
      <dgm:prSet/>
      <dgm:spPr/>
      <dgm:t>
        <a:bodyPr/>
        <a:lstStyle/>
        <a:p>
          <a:endParaRPr lang="zh-CN" altLang="en-US"/>
        </a:p>
      </dgm:t>
    </dgm:pt>
    <dgm:pt modelId="{2B0B6880-D249-4B67-B97A-8D822FFF7AF9}">
      <dgm:prSet/>
      <dgm:spPr/>
      <dgm:t>
        <a:bodyPr/>
        <a:lstStyle/>
        <a:p>
          <a:r>
            <a:rPr lang="zh-CN"/>
            <a:t>运行：</a:t>
          </a:r>
          <a:r>
            <a:rPr lang="en-US"/>
            <a:t>java className</a:t>
          </a:r>
          <a:endParaRPr lang="zh-CN"/>
        </a:p>
      </dgm:t>
    </dgm:pt>
    <dgm:pt modelId="{DBB2D570-6464-44A3-9484-7AEC82800445}" type="parTrans" cxnId="{E7ACA7AE-BD79-4F20-BC01-6FE698A719FB}">
      <dgm:prSet/>
      <dgm:spPr/>
      <dgm:t>
        <a:bodyPr/>
        <a:lstStyle/>
        <a:p>
          <a:endParaRPr lang="zh-CN" altLang="en-US"/>
        </a:p>
      </dgm:t>
    </dgm:pt>
    <dgm:pt modelId="{A0512D00-AD78-4F57-85FE-F9F18BC02A6F}" type="sibTrans" cxnId="{E7ACA7AE-BD79-4F20-BC01-6FE698A719FB}">
      <dgm:prSet/>
      <dgm:spPr/>
      <dgm:t>
        <a:bodyPr/>
        <a:lstStyle/>
        <a:p>
          <a:endParaRPr lang="zh-CN" altLang="en-US"/>
        </a:p>
      </dgm:t>
    </dgm:pt>
    <dgm:pt modelId="{A85BC79C-D19C-47AA-B84F-AC255CB0C504}" type="pres">
      <dgm:prSet presAssocID="{43F92200-934E-4BB6-A908-29A1F3BFA46F}" presName="Name0" presStyleCnt="0">
        <dgm:presLayoutVars>
          <dgm:chMax val="7"/>
          <dgm:dir/>
          <dgm:animLvl val="lvl"/>
          <dgm:resizeHandles val="exact"/>
        </dgm:presLayoutVars>
      </dgm:prSet>
      <dgm:spPr/>
    </dgm:pt>
    <dgm:pt modelId="{B16164B2-7160-4969-957D-C667FC0B2199}" type="pres">
      <dgm:prSet presAssocID="{3EAB7B75-BC0F-453B-87FB-8A798D52FC22}" presName="circle1" presStyleLbl="node1" presStyleIdx="0" presStyleCnt="4"/>
      <dgm:spPr/>
    </dgm:pt>
    <dgm:pt modelId="{4D4CFE94-68C9-44D3-878C-928236489A7A}" type="pres">
      <dgm:prSet presAssocID="{3EAB7B75-BC0F-453B-87FB-8A798D52FC22}" presName="space" presStyleCnt="0"/>
      <dgm:spPr/>
    </dgm:pt>
    <dgm:pt modelId="{4533009A-BBBD-4935-80FD-5C5BCE2A18E5}" type="pres">
      <dgm:prSet presAssocID="{3EAB7B75-BC0F-453B-87FB-8A798D52FC22}" presName="rect1" presStyleLbl="alignAcc1" presStyleIdx="0" presStyleCnt="4"/>
      <dgm:spPr/>
    </dgm:pt>
    <dgm:pt modelId="{9A40B905-7C72-4487-A8DD-1CE1F6A8CAF8}" type="pres">
      <dgm:prSet presAssocID="{E6256E31-01A7-4604-A346-751CF4EEA94E}" presName="vertSpace2" presStyleLbl="node1" presStyleIdx="0" presStyleCnt="4"/>
      <dgm:spPr/>
    </dgm:pt>
    <dgm:pt modelId="{4C8A6A2A-8B4D-452C-A2CB-0A4650D463EC}" type="pres">
      <dgm:prSet presAssocID="{E6256E31-01A7-4604-A346-751CF4EEA94E}" presName="circle2" presStyleLbl="node1" presStyleIdx="1" presStyleCnt="4"/>
      <dgm:spPr/>
    </dgm:pt>
    <dgm:pt modelId="{EAD01B01-4CEB-4C9A-8964-D17294C62EF5}" type="pres">
      <dgm:prSet presAssocID="{E6256E31-01A7-4604-A346-751CF4EEA94E}" presName="rect2" presStyleLbl="alignAcc1" presStyleIdx="1" presStyleCnt="4"/>
      <dgm:spPr/>
    </dgm:pt>
    <dgm:pt modelId="{56735857-DF7B-48AE-9E20-9B2832BDDF41}" type="pres">
      <dgm:prSet presAssocID="{9661D676-8C51-415D-82EE-B7A5872F6248}" presName="vertSpace3" presStyleLbl="node1" presStyleIdx="1" presStyleCnt="4"/>
      <dgm:spPr/>
    </dgm:pt>
    <dgm:pt modelId="{E493104F-0625-49F4-AB31-FC4AA8FBA48E}" type="pres">
      <dgm:prSet presAssocID="{9661D676-8C51-415D-82EE-B7A5872F6248}" presName="circle3" presStyleLbl="node1" presStyleIdx="2" presStyleCnt="4"/>
      <dgm:spPr/>
    </dgm:pt>
    <dgm:pt modelId="{62E97570-2D54-4462-BE78-0E5ADB08BA64}" type="pres">
      <dgm:prSet presAssocID="{9661D676-8C51-415D-82EE-B7A5872F6248}" presName="rect3" presStyleLbl="alignAcc1" presStyleIdx="2" presStyleCnt="4"/>
      <dgm:spPr/>
    </dgm:pt>
    <dgm:pt modelId="{F5E3E1DC-E125-4061-80BB-6E8161624F30}" type="pres">
      <dgm:prSet presAssocID="{2B0B6880-D249-4B67-B97A-8D822FFF7AF9}" presName="vertSpace4" presStyleLbl="node1" presStyleIdx="2" presStyleCnt="4"/>
      <dgm:spPr/>
    </dgm:pt>
    <dgm:pt modelId="{875A48E6-8CC7-4F90-9731-324A6848AD24}" type="pres">
      <dgm:prSet presAssocID="{2B0B6880-D249-4B67-B97A-8D822FFF7AF9}" presName="circle4" presStyleLbl="node1" presStyleIdx="3" presStyleCnt="4"/>
      <dgm:spPr/>
    </dgm:pt>
    <dgm:pt modelId="{77505C17-802E-4665-B004-D5B412011D03}" type="pres">
      <dgm:prSet presAssocID="{2B0B6880-D249-4B67-B97A-8D822FFF7AF9}" presName="rect4" presStyleLbl="alignAcc1" presStyleIdx="3" presStyleCnt="4"/>
      <dgm:spPr/>
    </dgm:pt>
    <dgm:pt modelId="{4965FE60-1D05-4FB4-B7D3-2D5EACF43F14}" type="pres">
      <dgm:prSet presAssocID="{3EAB7B75-BC0F-453B-87FB-8A798D52FC22}" presName="rect1ParTxNoCh" presStyleLbl="alignAcc1" presStyleIdx="3" presStyleCnt="4">
        <dgm:presLayoutVars>
          <dgm:chMax val="1"/>
          <dgm:bulletEnabled val="1"/>
        </dgm:presLayoutVars>
      </dgm:prSet>
      <dgm:spPr/>
    </dgm:pt>
    <dgm:pt modelId="{556C726A-7668-4E39-AC14-2ACE96C169ED}" type="pres">
      <dgm:prSet presAssocID="{E6256E31-01A7-4604-A346-751CF4EEA94E}" presName="rect2ParTxNoCh" presStyleLbl="alignAcc1" presStyleIdx="3" presStyleCnt="4">
        <dgm:presLayoutVars>
          <dgm:chMax val="1"/>
          <dgm:bulletEnabled val="1"/>
        </dgm:presLayoutVars>
      </dgm:prSet>
      <dgm:spPr/>
    </dgm:pt>
    <dgm:pt modelId="{B8A29499-9BF7-4312-950B-4DD6E2069B67}" type="pres">
      <dgm:prSet presAssocID="{9661D676-8C51-415D-82EE-B7A5872F6248}" presName="rect3ParTxNoCh" presStyleLbl="alignAcc1" presStyleIdx="3" presStyleCnt="4">
        <dgm:presLayoutVars>
          <dgm:chMax val="1"/>
          <dgm:bulletEnabled val="1"/>
        </dgm:presLayoutVars>
      </dgm:prSet>
      <dgm:spPr/>
    </dgm:pt>
    <dgm:pt modelId="{7FD5BF94-3409-4FFA-B742-0A7C7930CB7E}" type="pres">
      <dgm:prSet presAssocID="{2B0B6880-D249-4B67-B97A-8D822FFF7AF9}" presName="rect4ParTxNoCh" presStyleLbl="alignAcc1" presStyleIdx="3" presStyleCnt="4">
        <dgm:presLayoutVars>
          <dgm:chMax val="1"/>
          <dgm:bulletEnabled val="1"/>
        </dgm:presLayoutVars>
      </dgm:prSet>
      <dgm:spPr/>
    </dgm:pt>
  </dgm:ptLst>
  <dgm:cxnLst>
    <dgm:cxn modelId="{1ED67A14-2817-4807-92CA-B16269B271EE}" type="presOf" srcId="{3EAB7B75-BC0F-453B-87FB-8A798D52FC22}" destId="{4965FE60-1D05-4FB4-B7D3-2D5EACF43F14}" srcOrd="1" destOrd="0" presId="urn:microsoft.com/office/officeart/2005/8/layout/target3"/>
    <dgm:cxn modelId="{1FD3AD6E-4F73-4487-8467-1E31E1A36D1F}" type="presOf" srcId="{43F92200-934E-4BB6-A908-29A1F3BFA46F}" destId="{A85BC79C-D19C-47AA-B84F-AC255CB0C504}" srcOrd="0" destOrd="0" presId="urn:microsoft.com/office/officeart/2005/8/layout/target3"/>
    <dgm:cxn modelId="{1E53967F-B7E0-48BE-9A9A-F704F667DB65}" type="presOf" srcId="{3EAB7B75-BC0F-453B-87FB-8A798D52FC22}" destId="{4533009A-BBBD-4935-80FD-5C5BCE2A18E5}" srcOrd="0" destOrd="0" presId="urn:microsoft.com/office/officeart/2005/8/layout/target3"/>
    <dgm:cxn modelId="{08483A9B-F5C8-4386-8481-5B6A8AF14FB9}" srcId="{43F92200-934E-4BB6-A908-29A1F3BFA46F}" destId="{3EAB7B75-BC0F-453B-87FB-8A798D52FC22}" srcOrd="0" destOrd="0" parTransId="{9E14C779-5E40-41D9-960B-34C2B7A64D9E}" sibTransId="{65AC0C2B-CD72-4B4B-847A-002A7F5BC9EF}"/>
    <dgm:cxn modelId="{CC3299A6-521B-43C6-973C-BDB9257DB383}" type="presOf" srcId="{E6256E31-01A7-4604-A346-751CF4EEA94E}" destId="{556C726A-7668-4E39-AC14-2ACE96C169ED}" srcOrd="1" destOrd="0" presId="urn:microsoft.com/office/officeart/2005/8/layout/target3"/>
    <dgm:cxn modelId="{344651AA-6B5E-4230-AD12-48ABC8BC69A2}" type="presOf" srcId="{2B0B6880-D249-4B67-B97A-8D822FFF7AF9}" destId="{77505C17-802E-4665-B004-D5B412011D03}" srcOrd="0" destOrd="0" presId="urn:microsoft.com/office/officeart/2005/8/layout/target3"/>
    <dgm:cxn modelId="{E7ACA7AE-BD79-4F20-BC01-6FE698A719FB}" srcId="{43F92200-934E-4BB6-A908-29A1F3BFA46F}" destId="{2B0B6880-D249-4B67-B97A-8D822FFF7AF9}" srcOrd="3" destOrd="0" parTransId="{DBB2D570-6464-44A3-9484-7AEC82800445}" sibTransId="{A0512D00-AD78-4F57-85FE-F9F18BC02A6F}"/>
    <dgm:cxn modelId="{031580BF-8F25-42D8-B22B-A8FA87CF3143}" type="presOf" srcId="{E6256E31-01A7-4604-A346-751CF4EEA94E}" destId="{EAD01B01-4CEB-4C9A-8964-D17294C62EF5}" srcOrd="0" destOrd="0" presId="urn:microsoft.com/office/officeart/2005/8/layout/target3"/>
    <dgm:cxn modelId="{6AD243C4-4977-42F1-BC8F-D719A2D89EE4}" type="presOf" srcId="{9661D676-8C51-415D-82EE-B7A5872F6248}" destId="{B8A29499-9BF7-4312-950B-4DD6E2069B67}" srcOrd="1" destOrd="0" presId="urn:microsoft.com/office/officeart/2005/8/layout/target3"/>
    <dgm:cxn modelId="{284FC8C9-DFCA-4DAA-94B6-C707F6B44F18}" srcId="{43F92200-934E-4BB6-A908-29A1F3BFA46F}" destId="{9661D676-8C51-415D-82EE-B7A5872F6248}" srcOrd="2" destOrd="0" parTransId="{96D038D4-630E-4614-8A88-807A32CD8FD8}" sibTransId="{D3195815-F69C-4073-B3AB-B36A06B7CA1B}"/>
    <dgm:cxn modelId="{A2D6AECB-24F1-4369-8946-C723584CFF96}" srcId="{43F92200-934E-4BB6-A908-29A1F3BFA46F}" destId="{E6256E31-01A7-4604-A346-751CF4EEA94E}" srcOrd="1" destOrd="0" parTransId="{CF0629EA-56CC-47E7-AF09-7787051A047D}" sibTransId="{9DA2E820-B721-4892-AB7F-C225AEB3D0EA}"/>
    <dgm:cxn modelId="{C63B45E6-C279-42D0-9CB1-97A05AB657D3}" type="presOf" srcId="{9661D676-8C51-415D-82EE-B7A5872F6248}" destId="{62E97570-2D54-4462-BE78-0E5ADB08BA64}" srcOrd="0" destOrd="0" presId="urn:microsoft.com/office/officeart/2005/8/layout/target3"/>
    <dgm:cxn modelId="{52D94CE6-A4F8-40E0-8192-B4BFCCDC0745}" type="presOf" srcId="{2B0B6880-D249-4B67-B97A-8D822FFF7AF9}" destId="{7FD5BF94-3409-4FFA-B742-0A7C7930CB7E}" srcOrd="1" destOrd="0" presId="urn:microsoft.com/office/officeart/2005/8/layout/target3"/>
    <dgm:cxn modelId="{673593A9-EF90-403F-B8B2-5BDDB64AC032}" type="presParOf" srcId="{A85BC79C-D19C-47AA-B84F-AC255CB0C504}" destId="{B16164B2-7160-4969-957D-C667FC0B2199}" srcOrd="0" destOrd="0" presId="urn:microsoft.com/office/officeart/2005/8/layout/target3"/>
    <dgm:cxn modelId="{79586989-019B-4547-8454-8DB0E7ACACEF}" type="presParOf" srcId="{A85BC79C-D19C-47AA-B84F-AC255CB0C504}" destId="{4D4CFE94-68C9-44D3-878C-928236489A7A}" srcOrd="1" destOrd="0" presId="urn:microsoft.com/office/officeart/2005/8/layout/target3"/>
    <dgm:cxn modelId="{21E98A02-9E5B-43A1-954B-00202A07887A}" type="presParOf" srcId="{A85BC79C-D19C-47AA-B84F-AC255CB0C504}" destId="{4533009A-BBBD-4935-80FD-5C5BCE2A18E5}" srcOrd="2" destOrd="0" presId="urn:microsoft.com/office/officeart/2005/8/layout/target3"/>
    <dgm:cxn modelId="{438F0264-24A6-4613-9599-0284AAC05B63}" type="presParOf" srcId="{A85BC79C-D19C-47AA-B84F-AC255CB0C504}" destId="{9A40B905-7C72-4487-A8DD-1CE1F6A8CAF8}" srcOrd="3" destOrd="0" presId="urn:microsoft.com/office/officeart/2005/8/layout/target3"/>
    <dgm:cxn modelId="{CCF537AB-85AB-4AB9-AECF-599ED2E69922}" type="presParOf" srcId="{A85BC79C-D19C-47AA-B84F-AC255CB0C504}" destId="{4C8A6A2A-8B4D-452C-A2CB-0A4650D463EC}" srcOrd="4" destOrd="0" presId="urn:microsoft.com/office/officeart/2005/8/layout/target3"/>
    <dgm:cxn modelId="{66E5EE58-4A67-46F1-BF81-5E69A8EABEF4}" type="presParOf" srcId="{A85BC79C-D19C-47AA-B84F-AC255CB0C504}" destId="{EAD01B01-4CEB-4C9A-8964-D17294C62EF5}" srcOrd="5" destOrd="0" presId="urn:microsoft.com/office/officeart/2005/8/layout/target3"/>
    <dgm:cxn modelId="{C330DCA9-97AB-47EF-BC69-7962F8B25861}" type="presParOf" srcId="{A85BC79C-D19C-47AA-B84F-AC255CB0C504}" destId="{56735857-DF7B-48AE-9E20-9B2832BDDF41}" srcOrd="6" destOrd="0" presId="urn:microsoft.com/office/officeart/2005/8/layout/target3"/>
    <dgm:cxn modelId="{5B5DB85D-832D-425C-929F-45E0AEA582C0}" type="presParOf" srcId="{A85BC79C-D19C-47AA-B84F-AC255CB0C504}" destId="{E493104F-0625-49F4-AB31-FC4AA8FBA48E}" srcOrd="7" destOrd="0" presId="urn:microsoft.com/office/officeart/2005/8/layout/target3"/>
    <dgm:cxn modelId="{AC5F4EA6-F3A1-4E88-9D69-E20C3174661D}" type="presParOf" srcId="{A85BC79C-D19C-47AA-B84F-AC255CB0C504}" destId="{62E97570-2D54-4462-BE78-0E5ADB08BA64}" srcOrd="8" destOrd="0" presId="urn:microsoft.com/office/officeart/2005/8/layout/target3"/>
    <dgm:cxn modelId="{1ABEF982-DEC8-4759-B1F7-05984BDE37C5}" type="presParOf" srcId="{A85BC79C-D19C-47AA-B84F-AC255CB0C504}" destId="{F5E3E1DC-E125-4061-80BB-6E8161624F30}" srcOrd="9" destOrd="0" presId="urn:microsoft.com/office/officeart/2005/8/layout/target3"/>
    <dgm:cxn modelId="{C4F14D83-0853-426F-94D1-E6455DBB5D89}" type="presParOf" srcId="{A85BC79C-D19C-47AA-B84F-AC255CB0C504}" destId="{875A48E6-8CC7-4F90-9731-324A6848AD24}" srcOrd="10" destOrd="0" presId="urn:microsoft.com/office/officeart/2005/8/layout/target3"/>
    <dgm:cxn modelId="{E10A1EEF-149F-4AFE-B87B-9DA37FB5E278}" type="presParOf" srcId="{A85BC79C-D19C-47AA-B84F-AC255CB0C504}" destId="{77505C17-802E-4665-B004-D5B412011D03}" srcOrd="11" destOrd="0" presId="urn:microsoft.com/office/officeart/2005/8/layout/target3"/>
    <dgm:cxn modelId="{C5F23CCA-43CE-401E-AA5A-850733107B56}" type="presParOf" srcId="{A85BC79C-D19C-47AA-B84F-AC255CB0C504}" destId="{4965FE60-1D05-4FB4-B7D3-2D5EACF43F14}" srcOrd="12" destOrd="0" presId="urn:microsoft.com/office/officeart/2005/8/layout/target3"/>
    <dgm:cxn modelId="{B6FA6717-2CCE-464D-A2E2-70A599E4FDA7}" type="presParOf" srcId="{A85BC79C-D19C-47AA-B84F-AC255CB0C504}" destId="{556C726A-7668-4E39-AC14-2ACE96C169ED}" srcOrd="13" destOrd="0" presId="urn:microsoft.com/office/officeart/2005/8/layout/target3"/>
    <dgm:cxn modelId="{526F9BA2-9382-4EEC-9A63-924984B55CA4}" type="presParOf" srcId="{A85BC79C-D19C-47AA-B84F-AC255CB0C504}" destId="{B8A29499-9BF7-4312-950B-4DD6E2069B67}" srcOrd="14" destOrd="0" presId="urn:microsoft.com/office/officeart/2005/8/layout/target3"/>
    <dgm:cxn modelId="{5954A7BD-0DED-4BC7-8B93-2729A1CEB5EC}" type="presParOf" srcId="{A85BC79C-D19C-47AA-B84F-AC255CB0C504}" destId="{7FD5BF94-3409-4FFA-B742-0A7C7930CB7E}"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5916E92-CB8D-4406-99B9-ACEF4C8AA5E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7D582191-E7A6-4B48-BA42-5703423D7E3E}">
      <dgm:prSet/>
      <dgm:spPr/>
      <dgm:t>
        <a:bodyPr/>
        <a:lstStyle/>
        <a:p>
          <a:r>
            <a:rPr lang="zh-CN"/>
            <a:t>用</a:t>
          </a:r>
          <a:r>
            <a:rPr lang="en-US"/>
            <a:t>final</a:t>
          </a:r>
          <a:r>
            <a:rPr lang="zh-CN"/>
            <a:t>声明的类不能被继承</a:t>
          </a:r>
        </a:p>
      </dgm:t>
    </dgm:pt>
    <dgm:pt modelId="{C497E0BB-6BB0-4FD0-B13D-38FC447C5909}" type="parTrans" cxnId="{73E23547-A4D4-42AF-8DF3-AB156F07E2BD}">
      <dgm:prSet/>
      <dgm:spPr/>
      <dgm:t>
        <a:bodyPr/>
        <a:lstStyle/>
        <a:p>
          <a:endParaRPr lang="zh-CN" altLang="en-US"/>
        </a:p>
      </dgm:t>
    </dgm:pt>
    <dgm:pt modelId="{9C3CFE60-51F7-495F-ACFD-A577493FC802}" type="sibTrans" cxnId="{73E23547-A4D4-42AF-8DF3-AB156F07E2BD}">
      <dgm:prSet/>
      <dgm:spPr/>
      <dgm:t>
        <a:bodyPr/>
        <a:lstStyle/>
        <a:p>
          <a:endParaRPr lang="zh-CN" altLang="en-US"/>
        </a:p>
      </dgm:t>
    </dgm:pt>
    <dgm:pt modelId="{4412BC98-6736-44B7-8324-3BEA82F31E05}">
      <dgm:prSet/>
      <dgm:spPr/>
      <dgm:t>
        <a:bodyPr/>
        <a:lstStyle/>
        <a:p>
          <a:r>
            <a:rPr lang="zh-CN"/>
            <a:t>用</a:t>
          </a:r>
          <a:r>
            <a:rPr lang="en-US"/>
            <a:t>final</a:t>
          </a:r>
          <a:r>
            <a:rPr lang="zh-CN"/>
            <a:t>修饰的方法不能被重写（覆盖）</a:t>
          </a:r>
        </a:p>
      </dgm:t>
    </dgm:pt>
    <dgm:pt modelId="{A9A14604-016B-4AC5-971C-391E5725EBB1}" type="parTrans" cxnId="{A2099437-AEBA-4926-B864-CEE4A616EF7F}">
      <dgm:prSet/>
      <dgm:spPr/>
      <dgm:t>
        <a:bodyPr/>
        <a:lstStyle/>
        <a:p>
          <a:endParaRPr lang="zh-CN" altLang="en-US"/>
        </a:p>
      </dgm:t>
    </dgm:pt>
    <dgm:pt modelId="{1B425256-290E-42C2-8843-CF72FB35B6CA}" type="sibTrans" cxnId="{A2099437-AEBA-4926-B864-CEE4A616EF7F}">
      <dgm:prSet/>
      <dgm:spPr/>
      <dgm:t>
        <a:bodyPr/>
        <a:lstStyle/>
        <a:p>
          <a:endParaRPr lang="zh-CN" altLang="en-US"/>
        </a:p>
      </dgm:t>
    </dgm:pt>
    <dgm:pt modelId="{784EE9E3-2128-47C6-9046-26EA42154B1D}" type="pres">
      <dgm:prSet presAssocID="{15916E92-CB8D-4406-99B9-ACEF4C8AA5E5}" presName="Name0" presStyleCnt="0">
        <dgm:presLayoutVars>
          <dgm:chMax val="7"/>
          <dgm:dir/>
          <dgm:animLvl val="lvl"/>
          <dgm:resizeHandles val="exact"/>
        </dgm:presLayoutVars>
      </dgm:prSet>
      <dgm:spPr/>
    </dgm:pt>
    <dgm:pt modelId="{C613AB28-AC24-4FC0-BBC8-0AF5F8A5C2F7}" type="pres">
      <dgm:prSet presAssocID="{7D582191-E7A6-4B48-BA42-5703423D7E3E}" presName="circle1" presStyleLbl="node1" presStyleIdx="0" presStyleCnt="2"/>
      <dgm:spPr/>
    </dgm:pt>
    <dgm:pt modelId="{33645513-8F38-47B6-A6A5-90374DB9653E}" type="pres">
      <dgm:prSet presAssocID="{7D582191-E7A6-4B48-BA42-5703423D7E3E}" presName="space" presStyleCnt="0"/>
      <dgm:spPr/>
    </dgm:pt>
    <dgm:pt modelId="{663BB7AD-0EB2-4898-BBDF-28799B1EB368}" type="pres">
      <dgm:prSet presAssocID="{7D582191-E7A6-4B48-BA42-5703423D7E3E}" presName="rect1" presStyleLbl="alignAcc1" presStyleIdx="0" presStyleCnt="2"/>
      <dgm:spPr/>
    </dgm:pt>
    <dgm:pt modelId="{954C0E11-2618-41C0-B906-435A67B2C600}" type="pres">
      <dgm:prSet presAssocID="{4412BC98-6736-44B7-8324-3BEA82F31E05}" presName="vertSpace2" presStyleLbl="node1" presStyleIdx="0" presStyleCnt="2"/>
      <dgm:spPr/>
    </dgm:pt>
    <dgm:pt modelId="{92397ED2-BA57-49F5-B1BC-E6123E9387A9}" type="pres">
      <dgm:prSet presAssocID="{4412BC98-6736-44B7-8324-3BEA82F31E05}" presName="circle2" presStyleLbl="node1" presStyleIdx="1" presStyleCnt="2"/>
      <dgm:spPr/>
    </dgm:pt>
    <dgm:pt modelId="{AD5E39DF-D615-4292-9486-499259CCC370}" type="pres">
      <dgm:prSet presAssocID="{4412BC98-6736-44B7-8324-3BEA82F31E05}" presName="rect2" presStyleLbl="alignAcc1" presStyleIdx="1" presStyleCnt="2"/>
      <dgm:spPr/>
    </dgm:pt>
    <dgm:pt modelId="{031EEC30-38BE-42D4-9680-EDFBBE9EE988}" type="pres">
      <dgm:prSet presAssocID="{7D582191-E7A6-4B48-BA42-5703423D7E3E}" presName="rect1ParTxNoCh" presStyleLbl="alignAcc1" presStyleIdx="1" presStyleCnt="2">
        <dgm:presLayoutVars>
          <dgm:chMax val="1"/>
          <dgm:bulletEnabled val="1"/>
        </dgm:presLayoutVars>
      </dgm:prSet>
      <dgm:spPr/>
    </dgm:pt>
    <dgm:pt modelId="{1E9600BD-A856-4131-89EA-0AA36962B1B0}" type="pres">
      <dgm:prSet presAssocID="{4412BC98-6736-44B7-8324-3BEA82F31E05}" presName="rect2ParTxNoCh" presStyleLbl="alignAcc1" presStyleIdx="1" presStyleCnt="2">
        <dgm:presLayoutVars>
          <dgm:chMax val="1"/>
          <dgm:bulletEnabled val="1"/>
        </dgm:presLayoutVars>
      </dgm:prSet>
      <dgm:spPr/>
    </dgm:pt>
  </dgm:ptLst>
  <dgm:cxnLst>
    <dgm:cxn modelId="{A7769801-78A2-4D28-9A20-266BB4CB876D}" type="presOf" srcId="{4412BC98-6736-44B7-8324-3BEA82F31E05}" destId="{AD5E39DF-D615-4292-9486-499259CCC370}" srcOrd="0" destOrd="0" presId="urn:microsoft.com/office/officeart/2005/8/layout/target3"/>
    <dgm:cxn modelId="{E6593818-660A-4F03-A0AA-0F623A0AFCC5}" type="presOf" srcId="{4412BC98-6736-44B7-8324-3BEA82F31E05}" destId="{1E9600BD-A856-4131-89EA-0AA36962B1B0}" srcOrd="1" destOrd="0" presId="urn:microsoft.com/office/officeart/2005/8/layout/target3"/>
    <dgm:cxn modelId="{A2099437-AEBA-4926-B864-CEE4A616EF7F}" srcId="{15916E92-CB8D-4406-99B9-ACEF4C8AA5E5}" destId="{4412BC98-6736-44B7-8324-3BEA82F31E05}" srcOrd="1" destOrd="0" parTransId="{A9A14604-016B-4AC5-971C-391E5725EBB1}" sibTransId="{1B425256-290E-42C2-8843-CF72FB35B6CA}"/>
    <dgm:cxn modelId="{73E23547-A4D4-42AF-8DF3-AB156F07E2BD}" srcId="{15916E92-CB8D-4406-99B9-ACEF4C8AA5E5}" destId="{7D582191-E7A6-4B48-BA42-5703423D7E3E}" srcOrd="0" destOrd="0" parTransId="{C497E0BB-6BB0-4FD0-B13D-38FC447C5909}" sibTransId="{9C3CFE60-51F7-495F-ACFD-A577493FC802}"/>
    <dgm:cxn modelId="{0D62D16B-A4AC-4633-AFB1-C575CB03FA88}" type="presOf" srcId="{7D582191-E7A6-4B48-BA42-5703423D7E3E}" destId="{031EEC30-38BE-42D4-9680-EDFBBE9EE988}" srcOrd="1" destOrd="0" presId="urn:microsoft.com/office/officeart/2005/8/layout/target3"/>
    <dgm:cxn modelId="{1AC1388C-7507-4947-A3E3-341E6D6BA7E7}" type="presOf" srcId="{15916E92-CB8D-4406-99B9-ACEF4C8AA5E5}" destId="{784EE9E3-2128-47C6-9046-26EA42154B1D}" srcOrd="0" destOrd="0" presId="urn:microsoft.com/office/officeart/2005/8/layout/target3"/>
    <dgm:cxn modelId="{862D5199-B12F-40EF-8C06-D3683E832E59}" type="presOf" srcId="{7D582191-E7A6-4B48-BA42-5703423D7E3E}" destId="{663BB7AD-0EB2-4898-BBDF-28799B1EB368}" srcOrd="0" destOrd="0" presId="urn:microsoft.com/office/officeart/2005/8/layout/target3"/>
    <dgm:cxn modelId="{0B7C1C89-E31C-4F9D-96D7-B535EFED3E27}" type="presParOf" srcId="{784EE9E3-2128-47C6-9046-26EA42154B1D}" destId="{C613AB28-AC24-4FC0-BBC8-0AF5F8A5C2F7}" srcOrd="0" destOrd="0" presId="urn:microsoft.com/office/officeart/2005/8/layout/target3"/>
    <dgm:cxn modelId="{E63E97A8-6696-4054-B9F0-2F536599D3D7}" type="presParOf" srcId="{784EE9E3-2128-47C6-9046-26EA42154B1D}" destId="{33645513-8F38-47B6-A6A5-90374DB9653E}" srcOrd="1" destOrd="0" presId="urn:microsoft.com/office/officeart/2005/8/layout/target3"/>
    <dgm:cxn modelId="{C38D5A8B-F444-4C7C-A987-57414FD87FC7}" type="presParOf" srcId="{784EE9E3-2128-47C6-9046-26EA42154B1D}" destId="{663BB7AD-0EB2-4898-BBDF-28799B1EB368}" srcOrd="2" destOrd="0" presId="urn:microsoft.com/office/officeart/2005/8/layout/target3"/>
    <dgm:cxn modelId="{0C573CAC-48F0-4AD6-BCC0-4406BE85A96A}" type="presParOf" srcId="{784EE9E3-2128-47C6-9046-26EA42154B1D}" destId="{954C0E11-2618-41C0-B906-435A67B2C600}" srcOrd="3" destOrd="0" presId="urn:microsoft.com/office/officeart/2005/8/layout/target3"/>
    <dgm:cxn modelId="{3333DF9E-667F-45CE-93CD-E406EF5D1560}" type="presParOf" srcId="{784EE9E3-2128-47C6-9046-26EA42154B1D}" destId="{92397ED2-BA57-49F5-B1BC-E6123E9387A9}" srcOrd="4" destOrd="0" presId="urn:microsoft.com/office/officeart/2005/8/layout/target3"/>
    <dgm:cxn modelId="{D7D5B783-EA84-4197-A7F1-48BFF52C5202}" type="presParOf" srcId="{784EE9E3-2128-47C6-9046-26EA42154B1D}" destId="{AD5E39DF-D615-4292-9486-499259CCC370}" srcOrd="5" destOrd="0" presId="urn:microsoft.com/office/officeart/2005/8/layout/target3"/>
    <dgm:cxn modelId="{3B37F239-AD26-4C79-85F4-2595BF1E022D}" type="presParOf" srcId="{784EE9E3-2128-47C6-9046-26EA42154B1D}" destId="{031EEC30-38BE-42D4-9680-EDFBBE9EE988}" srcOrd="6" destOrd="0" presId="urn:microsoft.com/office/officeart/2005/8/layout/target3"/>
    <dgm:cxn modelId="{5E7919C9-E877-4F98-9706-05D19D9A33BE}" type="presParOf" srcId="{784EE9E3-2128-47C6-9046-26EA42154B1D}" destId="{1E9600BD-A856-4131-89EA-0AA36962B1B0}"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B2ECF28-3C36-4093-B5FB-33F61D2B62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3C838E0-B23F-4416-B269-B3340DE1C422}">
      <dgm:prSet/>
      <dgm:spPr/>
      <dgm:t>
        <a:bodyPr/>
        <a:lstStyle/>
        <a:p>
          <a:r>
            <a:rPr lang="zh-CN"/>
            <a:t>父类变量引用的对象可以转换为子类变量的引用，这个时候需要强制转换</a:t>
          </a:r>
        </a:p>
      </dgm:t>
    </dgm:pt>
    <dgm:pt modelId="{DC252B3A-2216-4426-AEB7-FC4D997CCAD1}" type="parTrans" cxnId="{AEC8E22E-BAC4-49B3-AC90-5032D3B8D476}">
      <dgm:prSet/>
      <dgm:spPr/>
      <dgm:t>
        <a:bodyPr/>
        <a:lstStyle/>
        <a:p>
          <a:endParaRPr lang="zh-CN" altLang="en-US"/>
        </a:p>
      </dgm:t>
    </dgm:pt>
    <dgm:pt modelId="{56B0FB0A-D047-4196-AA2F-8D8C7854D3E8}" type="sibTrans" cxnId="{AEC8E22E-BAC4-49B3-AC90-5032D3B8D476}">
      <dgm:prSet/>
      <dgm:spPr/>
      <dgm:t>
        <a:bodyPr/>
        <a:lstStyle/>
        <a:p>
          <a:endParaRPr lang="zh-CN" altLang="en-US"/>
        </a:p>
      </dgm:t>
    </dgm:pt>
    <dgm:pt modelId="{D801CFCC-1B2A-407E-8733-A54ACD20015F}">
      <dgm:prSet/>
      <dgm:spPr/>
      <dgm:t>
        <a:bodyPr/>
        <a:lstStyle/>
        <a:p>
          <a:r>
            <a:rPr lang="zh-CN"/>
            <a:t>如果对象转换出错，会出现</a:t>
          </a:r>
          <a:r>
            <a:rPr lang="en-US"/>
            <a:t>ClassCastException</a:t>
          </a:r>
          <a:endParaRPr lang="zh-CN"/>
        </a:p>
      </dgm:t>
    </dgm:pt>
    <dgm:pt modelId="{CA3CDBA1-F5FB-4EA6-8BFD-357A9E54BC6A}" type="parTrans" cxnId="{B73ED8C9-BF98-4DC9-AD96-C2D216288D67}">
      <dgm:prSet/>
      <dgm:spPr/>
      <dgm:t>
        <a:bodyPr/>
        <a:lstStyle/>
        <a:p>
          <a:endParaRPr lang="zh-CN" altLang="en-US"/>
        </a:p>
      </dgm:t>
    </dgm:pt>
    <dgm:pt modelId="{5EF68369-264E-422F-87F1-3726846D9B57}" type="sibTrans" cxnId="{B73ED8C9-BF98-4DC9-AD96-C2D216288D67}">
      <dgm:prSet/>
      <dgm:spPr/>
      <dgm:t>
        <a:bodyPr/>
        <a:lstStyle/>
        <a:p>
          <a:endParaRPr lang="zh-CN" altLang="en-US"/>
        </a:p>
      </dgm:t>
    </dgm:pt>
    <dgm:pt modelId="{CAEBFBE8-BADD-4CFC-8751-D3F76F6EF642}" type="pres">
      <dgm:prSet presAssocID="{4B2ECF28-3C36-4093-B5FB-33F61D2B6207}" presName="linear" presStyleCnt="0">
        <dgm:presLayoutVars>
          <dgm:animLvl val="lvl"/>
          <dgm:resizeHandles val="exact"/>
        </dgm:presLayoutVars>
      </dgm:prSet>
      <dgm:spPr/>
    </dgm:pt>
    <dgm:pt modelId="{A492B2AD-78B3-4574-B17A-C1001B23474B}" type="pres">
      <dgm:prSet presAssocID="{93C838E0-B23F-4416-B269-B3340DE1C422}" presName="parentText" presStyleLbl="node1" presStyleIdx="0" presStyleCnt="2">
        <dgm:presLayoutVars>
          <dgm:chMax val="0"/>
          <dgm:bulletEnabled val="1"/>
        </dgm:presLayoutVars>
      </dgm:prSet>
      <dgm:spPr/>
    </dgm:pt>
    <dgm:pt modelId="{B97644B2-002B-47E9-A20F-3B3B0F531F71}" type="pres">
      <dgm:prSet presAssocID="{56B0FB0A-D047-4196-AA2F-8D8C7854D3E8}" presName="spacer" presStyleCnt="0"/>
      <dgm:spPr/>
    </dgm:pt>
    <dgm:pt modelId="{6C6E37DC-FE21-4CAA-9F90-5A824E610DAE}" type="pres">
      <dgm:prSet presAssocID="{D801CFCC-1B2A-407E-8733-A54ACD20015F}" presName="parentText" presStyleLbl="node1" presStyleIdx="1" presStyleCnt="2" custLinFactNeighborX="49">
        <dgm:presLayoutVars>
          <dgm:chMax val="0"/>
          <dgm:bulletEnabled val="1"/>
        </dgm:presLayoutVars>
      </dgm:prSet>
      <dgm:spPr/>
    </dgm:pt>
  </dgm:ptLst>
  <dgm:cxnLst>
    <dgm:cxn modelId="{E7A06A16-DDAD-4B08-8366-D0890FB798F0}" type="presOf" srcId="{93C838E0-B23F-4416-B269-B3340DE1C422}" destId="{A492B2AD-78B3-4574-B17A-C1001B23474B}" srcOrd="0" destOrd="0" presId="urn:microsoft.com/office/officeart/2005/8/layout/vList2"/>
    <dgm:cxn modelId="{AEC8E22E-BAC4-49B3-AC90-5032D3B8D476}" srcId="{4B2ECF28-3C36-4093-B5FB-33F61D2B6207}" destId="{93C838E0-B23F-4416-B269-B3340DE1C422}" srcOrd="0" destOrd="0" parTransId="{DC252B3A-2216-4426-AEB7-FC4D997CCAD1}" sibTransId="{56B0FB0A-D047-4196-AA2F-8D8C7854D3E8}"/>
    <dgm:cxn modelId="{00DE899A-526F-422F-AD12-8C5A6B413A5B}" type="presOf" srcId="{D801CFCC-1B2A-407E-8733-A54ACD20015F}" destId="{6C6E37DC-FE21-4CAA-9F90-5A824E610DAE}" srcOrd="0" destOrd="0" presId="urn:microsoft.com/office/officeart/2005/8/layout/vList2"/>
    <dgm:cxn modelId="{B73ED8C9-BF98-4DC9-AD96-C2D216288D67}" srcId="{4B2ECF28-3C36-4093-B5FB-33F61D2B6207}" destId="{D801CFCC-1B2A-407E-8733-A54ACD20015F}" srcOrd="1" destOrd="0" parTransId="{CA3CDBA1-F5FB-4EA6-8BFD-357A9E54BC6A}" sibTransId="{5EF68369-264E-422F-87F1-3726846D9B57}"/>
    <dgm:cxn modelId="{F7F1FEEE-1EA8-4737-86AE-03DD6FFD4E86}" type="presOf" srcId="{4B2ECF28-3C36-4093-B5FB-33F61D2B6207}" destId="{CAEBFBE8-BADD-4CFC-8751-D3F76F6EF642}" srcOrd="0" destOrd="0" presId="urn:microsoft.com/office/officeart/2005/8/layout/vList2"/>
    <dgm:cxn modelId="{35810E14-0F41-4B1B-980D-07DD5728FB7C}" type="presParOf" srcId="{CAEBFBE8-BADD-4CFC-8751-D3F76F6EF642}" destId="{A492B2AD-78B3-4574-B17A-C1001B23474B}" srcOrd="0" destOrd="0" presId="urn:microsoft.com/office/officeart/2005/8/layout/vList2"/>
    <dgm:cxn modelId="{CF63FC3C-8FDB-440B-AB45-AE48FBFA6494}" type="presParOf" srcId="{CAEBFBE8-BADD-4CFC-8751-D3F76F6EF642}" destId="{B97644B2-002B-47E9-A20F-3B3B0F531F71}" srcOrd="1" destOrd="0" presId="urn:microsoft.com/office/officeart/2005/8/layout/vList2"/>
    <dgm:cxn modelId="{FC686DD5-ED18-4AC6-9F39-A928E22129D8}" type="presParOf" srcId="{CAEBFBE8-BADD-4CFC-8751-D3F76F6EF642}" destId="{6C6E37DC-FE21-4CAA-9F90-5A824E610D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3AA14A7-B09B-4B6A-9D18-6E23C4A64F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41D6249-8536-47E1-96F6-2E35E4F79942}">
      <dgm:prSet/>
      <dgm:spPr/>
      <dgm:t>
        <a:bodyPr/>
        <a:lstStyle/>
        <a:p>
          <a:r>
            <a:rPr lang="zh-CN"/>
            <a:t>用</a:t>
          </a:r>
          <a:r>
            <a:rPr lang="en-US"/>
            <a:t>abstract</a:t>
          </a:r>
          <a:r>
            <a:rPr lang="zh-CN"/>
            <a:t>声明的类</a:t>
          </a:r>
        </a:p>
      </dgm:t>
    </dgm:pt>
    <dgm:pt modelId="{C9866DA5-5253-4273-95D6-09CE463720DF}" type="parTrans" cxnId="{FF4FB172-ED48-4E0E-82C8-2926CEA63E01}">
      <dgm:prSet/>
      <dgm:spPr/>
      <dgm:t>
        <a:bodyPr/>
        <a:lstStyle/>
        <a:p>
          <a:endParaRPr lang="zh-CN" altLang="en-US"/>
        </a:p>
      </dgm:t>
    </dgm:pt>
    <dgm:pt modelId="{E417ECA7-7DF5-4590-AC7A-760ABD506825}" type="sibTrans" cxnId="{FF4FB172-ED48-4E0E-82C8-2926CEA63E01}">
      <dgm:prSet/>
      <dgm:spPr/>
      <dgm:t>
        <a:bodyPr/>
        <a:lstStyle/>
        <a:p>
          <a:endParaRPr lang="zh-CN" altLang="en-US"/>
        </a:p>
      </dgm:t>
    </dgm:pt>
    <dgm:pt modelId="{C6D8FF5B-F33E-439D-9E85-59D7BD063B5C}">
      <dgm:prSet/>
      <dgm:spPr/>
      <dgm:t>
        <a:bodyPr/>
        <a:lstStyle/>
        <a:p>
          <a:r>
            <a:rPr lang="zh-CN"/>
            <a:t>抽象类特点</a:t>
          </a:r>
        </a:p>
      </dgm:t>
    </dgm:pt>
    <dgm:pt modelId="{2AC3632F-090D-4B81-B87C-46D8654959D4}" type="parTrans" cxnId="{567C8592-0352-48B5-AAEF-D8685908B7D0}">
      <dgm:prSet/>
      <dgm:spPr/>
      <dgm:t>
        <a:bodyPr/>
        <a:lstStyle/>
        <a:p>
          <a:endParaRPr lang="zh-CN" altLang="en-US"/>
        </a:p>
      </dgm:t>
    </dgm:pt>
    <dgm:pt modelId="{59A886F0-E77C-4550-9790-A570306081BF}" type="sibTrans" cxnId="{567C8592-0352-48B5-AAEF-D8685908B7D0}">
      <dgm:prSet/>
      <dgm:spPr/>
      <dgm:t>
        <a:bodyPr/>
        <a:lstStyle/>
        <a:p>
          <a:endParaRPr lang="zh-CN" altLang="en-US"/>
        </a:p>
      </dgm:t>
    </dgm:pt>
    <dgm:pt modelId="{8BF912E1-390C-45C3-A851-6312776911A9}">
      <dgm:prSet/>
      <dgm:spPr/>
      <dgm:t>
        <a:bodyPr/>
        <a:lstStyle/>
        <a:p>
          <a:r>
            <a:rPr lang="zh-CN"/>
            <a:t>可以有抽象方法</a:t>
          </a:r>
        </a:p>
      </dgm:t>
    </dgm:pt>
    <dgm:pt modelId="{D7033D3A-5734-4AFA-A175-E2DFCF2324A7}" type="parTrans" cxnId="{9446A706-7A89-4D29-BF9F-5A2494411843}">
      <dgm:prSet/>
      <dgm:spPr/>
      <dgm:t>
        <a:bodyPr/>
        <a:lstStyle/>
        <a:p>
          <a:endParaRPr lang="zh-CN" altLang="en-US"/>
        </a:p>
      </dgm:t>
    </dgm:pt>
    <dgm:pt modelId="{8335873D-405A-4727-BBC1-BEDF7585F868}" type="sibTrans" cxnId="{9446A706-7A89-4D29-BF9F-5A2494411843}">
      <dgm:prSet/>
      <dgm:spPr/>
      <dgm:t>
        <a:bodyPr/>
        <a:lstStyle/>
        <a:p>
          <a:endParaRPr lang="zh-CN" altLang="en-US"/>
        </a:p>
      </dgm:t>
    </dgm:pt>
    <dgm:pt modelId="{5F25E0A3-B742-4F3C-8F0C-A60188F4E766}">
      <dgm:prSet/>
      <dgm:spPr/>
      <dgm:t>
        <a:bodyPr/>
        <a:lstStyle/>
        <a:p>
          <a:r>
            <a:rPr lang="zh-CN"/>
            <a:t>不能创建对象</a:t>
          </a:r>
        </a:p>
      </dgm:t>
    </dgm:pt>
    <dgm:pt modelId="{E267CCE1-5115-4763-86BA-E65BD5998A68}" type="parTrans" cxnId="{40DB095B-6D5E-4891-B9CE-C5B0ED597C37}">
      <dgm:prSet/>
      <dgm:spPr/>
      <dgm:t>
        <a:bodyPr/>
        <a:lstStyle/>
        <a:p>
          <a:endParaRPr lang="zh-CN" altLang="en-US"/>
        </a:p>
      </dgm:t>
    </dgm:pt>
    <dgm:pt modelId="{A0E36D9A-7059-49BE-ABCC-8375F40DBBA3}" type="sibTrans" cxnId="{40DB095B-6D5E-4891-B9CE-C5B0ED597C37}">
      <dgm:prSet/>
      <dgm:spPr/>
      <dgm:t>
        <a:bodyPr/>
        <a:lstStyle/>
        <a:p>
          <a:endParaRPr lang="zh-CN" altLang="en-US"/>
        </a:p>
      </dgm:t>
    </dgm:pt>
    <dgm:pt modelId="{6A819C84-AF6B-487C-B0DB-D14C1BC0AC2E}">
      <dgm:prSet/>
      <dgm:spPr/>
      <dgm:t>
        <a:bodyPr/>
        <a:lstStyle/>
        <a:p>
          <a:r>
            <a:rPr lang="zh-CN"/>
            <a:t>可以声明变量</a:t>
          </a:r>
        </a:p>
      </dgm:t>
    </dgm:pt>
    <dgm:pt modelId="{C05BF07B-62BD-432C-9B89-E304CA742D81}" type="parTrans" cxnId="{EBBE4EE1-9F80-49B3-B9F1-2D14075D5240}">
      <dgm:prSet/>
      <dgm:spPr/>
      <dgm:t>
        <a:bodyPr/>
        <a:lstStyle/>
        <a:p>
          <a:endParaRPr lang="zh-CN" altLang="en-US"/>
        </a:p>
      </dgm:t>
    </dgm:pt>
    <dgm:pt modelId="{E0535808-D527-4B16-A312-B6CF6444DA5E}" type="sibTrans" cxnId="{EBBE4EE1-9F80-49B3-B9F1-2D14075D5240}">
      <dgm:prSet/>
      <dgm:spPr/>
      <dgm:t>
        <a:bodyPr/>
        <a:lstStyle/>
        <a:p>
          <a:endParaRPr lang="zh-CN" altLang="en-US"/>
        </a:p>
      </dgm:t>
    </dgm:pt>
    <dgm:pt modelId="{A158EAB0-BD0C-45A0-8188-CC05646B2622}" type="pres">
      <dgm:prSet presAssocID="{73AA14A7-B09B-4B6A-9D18-6E23C4A64FA3}" presName="linear" presStyleCnt="0">
        <dgm:presLayoutVars>
          <dgm:animLvl val="lvl"/>
          <dgm:resizeHandles val="exact"/>
        </dgm:presLayoutVars>
      </dgm:prSet>
      <dgm:spPr/>
    </dgm:pt>
    <dgm:pt modelId="{9433E498-83CB-4861-A148-67F8F14509F9}" type="pres">
      <dgm:prSet presAssocID="{041D6249-8536-47E1-96F6-2E35E4F79942}" presName="parentText" presStyleLbl="node1" presStyleIdx="0" presStyleCnt="2">
        <dgm:presLayoutVars>
          <dgm:chMax val="0"/>
          <dgm:bulletEnabled val="1"/>
        </dgm:presLayoutVars>
      </dgm:prSet>
      <dgm:spPr/>
    </dgm:pt>
    <dgm:pt modelId="{E61992AC-8104-4139-AAFD-FBA321CB2555}" type="pres">
      <dgm:prSet presAssocID="{E417ECA7-7DF5-4590-AC7A-760ABD506825}" presName="spacer" presStyleCnt="0"/>
      <dgm:spPr/>
    </dgm:pt>
    <dgm:pt modelId="{5D1B7535-7702-45DD-9ECB-83E4BBC4D9ED}" type="pres">
      <dgm:prSet presAssocID="{C6D8FF5B-F33E-439D-9E85-59D7BD063B5C}" presName="parentText" presStyleLbl="node1" presStyleIdx="1" presStyleCnt="2">
        <dgm:presLayoutVars>
          <dgm:chMax val="0"/>
          <dgm:bulletEnabled val="1"/>
        </dgm:presLayoutVars>
      </dgm:prSet>
      <dgm:spPr/>
    </dgm:pt>
    <dgm:pt modelId="{7682D27C-590C-431E-8E96-E048F2AEDAEC}" type="pres">
      <dgm:prSet presAssocID="{C6D8FF5B-F33E-439D-9E85-59D7BD063B5C}" presName="childText" presStyleLbl="revTx" presStyleIdx="0" presStyleCnt="1">
        <dgm:presLayoutVars>
          <dgm:bulletEnabled val="1"/>
        </dgm:presLayoutVars>
      </dgm:prSet>
      <dgm:spPr/>
    </dgm:pt>
  </dgm:ptLst>
  <dgm:cxnLst>
    <dgm:cxn modelId="{F9663103-6F87-4CFC-A238-67F23FE880B2}" type="presOf" srcId="{8BF912E1-390C-45C3-A851-6312776911A9}" destId="{7682D27C-590C-431E-8E96-E048F2AEDAEC}" srcOrd="0" destOrd="0" presId="urn:microsoft.com/office/officeart/2005/8/layout/vList2"/>
    <dgm:cxn modelId="{9446A706-7A89-4D29-BF9F-5A2494411843}" srcId="{C6D8FF5B-F33E-439D-9E85-59D7BD063B5C}" destId="{8BF912E1-390C-45C3-A851-6312776911A9}" srcOrd="0" destOrd="0" parTransId="{D7033D3A-5734-4AFA-A175-E2DFCF2324A7}" sibTransId="{8335873D-405A-4727-BBC1-BEDF7585F868}"/>
    <dgm:cxn modelId="{8DF3A32E-D00B-4AFF-B217-C19A770956B5}" type="presOf" srcId="{73AA14A7-B09B-4B6A-9D18-6E23C4A64FA3}" destId="{A158EAB0-BD0C-45A0-8188-CC05646B2622}" srcOrd="0" destOrd="0" presId="urn:microsoft.com/office/officeart/2005/8/layout/vList2"/>
    <dgm:cxn modelId="{5EECCB2E-1613-4C23-9C75-ABA7300C255A}" type="presOf" srcId="{C6D8FF5B-F33E-439D-9E85-59D7BD063B5C}" destId="{5D1B7535-7702-45DD-9ECB-83E4BBC4D9ED}" srcOrd="0" destOrd="0" presId="urn:microsoft.com/office/officeart/2005/8/layout/vList2"/>
    <dgm:cxn modelId="{F1628D38-B027-4576-9080-865D93019DF0}" type="presOf" srcId="{041D6249-8536-47E1-96F6-2E35E4F79942}" destId="{9433E498-83CB-4861-A148-67F8F14509F9}" srcOrd="0" destOrd="0" presId="urn:microsoft.com/office/officeart/2005/8/layout/vList2"/>
    <dgm:cxn modelId="{40DB095B-6D5E-4891-B9CE-C5B0ED597C37}" srcId="{C6D8FF5B-F33E-439D-9E85-59D7BD063B5C}" destId="{5F25E0A3-B742-4F3C-8F0C-A60188F4E766}" srcOrd="1" destOrd="0" parTransId="{E267CCE1-5115-4763-86BA-E65BD5998A68}" sibTransId="{A0E36D9A-7059-49BE-ABCC-8375F40DBBA3}"/>
    <dgm:cxn modelId="{FF4FB172-ED48-4E0E-82C8-2926CEA63E01}" srcId="{73AA14A7-B09B-4B6A-9D18-6E23C4A64FA3}" destId="{041D6249-8536-47E1-96F6-2E35E4F79942}" srcOrd="0" destOrd="0" parTransId="{C9866DA5-5253-4273-95D6-09CE463720DF}" sibTransId="{E417ECA7-7DF5-4590-AC7A-760ABD506825}"/>
    <dgm:cxn modelId="{D0907077-E331-4EB1-AAE1-703B4457335D}" type="presOf" srcId="{6A819C84-AF6B-487C-B0DB-D14C1BC0AC2E}" destId="{7682D27C-590C-431E-8E96-E048F2AEDAEC}" srcOrd="0" destOrd="2" presId="urn:microsoft.com/office/officeart/2005/8/layout/vList2"/>
    <dgm:cxn modelId="{567C8592-0352-48B5-AAEF-D8685908B7D0}" srcId="{73AA14A7-B09B-4B6A-9D18-6E23C4A64FA3}" destId="{C6D8FF5B-F33E-439D-9E85-59D7BD063B5C}" srcOrd="1" destOrd="0" parTransId="{2AC3632F-090D-4B81-B87C-46D8654959D4}" sibTransId="{59A886F0-E77C-4550-9790-A570306081BF}"/>
    <dgm:cxn modelId="{B0EAC9BD-D422-4561-B3F2-9F0B6EE655F4}" type="presOf" srcId="{5F25E0A3-B742-4F3C-8F0C-A60188F4E766}" destId="{7682D27C-590C-431E-8E96-E048F2AEDAEC}" srcOrd="0" destOrd="1" presId="urn:microsoft.com/office/officeart/2005/8/layout/vList2"/>
    <dgm:cxn modelId="{EBBE4EE1-9F80-49B3-B9F1-2D14075D5240}" srcId="{C6D8FF5B-F33E-439D-9E85-59D7BD063B5C}" destId="{6A819C84-AF6B-487C-B0DB-D14C1BC0AC2E}" srcOrd="2" destOrd="0" parTransId="{C05BF07B-62BD-432C-9B89-E304CA742D81}" sibTransId="{E0535808-D527-4B16-A312-B6CF6444DA5E}"/>
    <dgm:cxn modelId="{B68CF6DC-896B-4622-9EEC-6C2B66F14AF6}" type="presParOf" srcId="{A158EAB0-BD0C-45A0-8188-CC05646B2622}" destId="{9433E498-83CB-4861-A148-67F8F14509F9}" srcOrd="0" destOrd="0" presId="urn:microsoft.com/office/officeart/2005/8/layout/vList2"/>
    <dgm:cxn modelId="{2C5560F2-9FE1-47C7-97B9-0C3BB0DC7EE8}" type="presParOf" srcId="{A158EAB0-BD0C-45A0-8188-CC05646B2622}" destId="{E61992AC-8104-4139-AAFD-FBA321CB2555}" srcOrd="1" destOrd="0" presId="urn:microsoft.com/office/officeart/2005/8/layout/vList2"/>
    <dgm:cxn modelId="{B240C46B-F1AA-44C5-801F-E07516BED73F}" type="presParOf" srcId="{A158EAB0-BD0C-45A0-8188-CC05646B2622}" destId="{5D1B7535-7702-45DD-9ECB-83E4BBC4D9ED}" srcOrd="2" destOrd="0" presId="urn:microsoft.com/office/officeart/2005/8/layout/vList2"/>
    <dgm:cxn modelId="{4CFAEA07-A9BF-4CBC-A4D5-8B014428F222}" type="presParOf" srcId="{A158EAB0-BD0C-45A0-8188-CC05646B2622}" destId="{7682D27C-590C-431E-8E96-E048F2AEDAE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41A8344-9F03-4927-9DEB-1B7D44B1847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6CC520ED-1512-476F-A3FE-28E1055BB517}">
      <dgm:prSet/>
      <dgm:spPr/>
      <dgm:t>
        <a:bodyPr/>
        <a:lstStyle/>
        <a:p>
          <a:r>
            <a:rPr lang="en-US" dirty="0"/>
            <a:t>private</a:t>
          </a:r>
          <a:endParaRPr lang="zh-CN" dirty="0"/>
        </a:p>
      </dgm:t>
    </dgm:pt>
    <dgm:pt modelId="{5403204F-CF59-491A-8153-EB715818A6A2}" type="parTrans" cxnId="{23F1117C-9859-4296-B681-73A8C1ED13B4}">
      <dgm:prSet/>
      <dgm:spPr/>
      <dgm:t>
        <a:bodyPr/>
        <a:lstStyle/>
        <a:p>
          <a:endParaRPr lang="zh-CN" altLang="en-US"/>
        </a:p>
      </dgm:t>
    </dgm:pt>
    <dgm:pt modelId="{79CD0FB8-E64A-4BBB-9651-C5E0D13DF49A}" type="sibTrans" cxnId="{23F1117C-9859-4296-B681-73A8C1ED13B4}">
      <dgm:prSet/>
      <dgm:spPr/>
      <dgm:t>
        <a:bodyPr/>
        <a:lstStyle/>
        <a:p>
          <a:endParaRPr lang="zh-CN" altLang="en-US"/>
        </a:p>
      </dgm:t>
    </dgm:pt>
    <dgm:pt modelId="{DA94F4FD-2A85-44D9-8995-6D4A3A4B626A}">
      <dgm:prSet/>
      <dgm:spPr/>
      <dgm:t>
        <a:bodyPr/>
        <a:lstStyle/>
        <a:p>
          <a:r>
            <a:rPr lang="zh-CN"/>
            <a:t>当前类可见</a:t>
          </a:r>
        </a:p>
      </dgm:t>
    </dgm:pt>
    <dgm:pt modelId="{7BFC8A35-4290-46F3-B89C-44B1026CFFEF}" type="parTrans" cxnId="{02833948-1A44-4908-BDC5-29C972A61D81}">
      <dgm:prSet/>
      <dgm:spPr/>
      <dgm:t>
        <a:bodyPr/>
        <a:lstStyle/>
        <a:p>
          <a:endParaRPr lang="zh-CN" altLang="en-US"/>
        </a:p>
      </dgm:t>
    </dgm:pt>
    <dgm:pt modelId="{F987DFA9-D841-4E58-A67A-5C8272C815F9}" type="sibTrans" cxnId="{02833948-1A44-4908-BDC5-29C972A61D81}">
      <dgm:prSet/>
      <dgm:spPr/>
      <dgm:t>
        <a:bodyPr/>
        <a:lstStyle/>
        <a:p>
          <a:endParaRPr lang="zh-CN" altLang="en-US"/>
        </a:p>
      </dgm:t>
    </dgm:pt>
    <dgm:pt modelId="{238ED0BF-5FC3-4819-A9B3-32A2347CD369}">
      <dgm:prSet/>
      <dgm:spPr/>
      <dgm:t>
        <a:bodyPr/>
        <a:lstStyle/>
        <a:p>
          <a:r>
            <a:rPr lang="en-US" dirty="0"/>
            <a:t>default</a:t>
          </a:r>
          <a:endParaRPr lang="zh-CN" dirty="0"/>
        </a:p>
      </dgm:t>
    </dgm:pt>
    <dgm:pt modelId="{579AC039-A832-4DAC-9042-9BE16525761F}" type="parTrans" cxnId="{C1DEB804-48B5-4B27-AEEB-EDEFBD4DB1F1}">
      <dgm:prSet/>
      <dgm:spPr/>
      <dgm:t>
        <a:bodyPr/>
        <a:lstStyle/>
        <a:p>
          <a:endParaRPr lang="zh-CN" altLang="en-US"/>
        </a:p>
      </dgm:t>
    </dgm:pt>
    <dgm:pt modelId="{A26D600C-CD55-4A37-84B1-858C9412DD92}" type="sibTrans" cxnId="{C1DEB804-48B5-4B27-AEEB-EDEFBD4DB1F1}">
      <dgm:prSet/>
      <dgm:spPr/>
      <dgm:t>
        <a:bodyPr/>
        <a:lstStyle/>
        <a:p>
          <a:endParaRPr lang="zh-CN" altLang="en-US"/>
        </a:p>
      </dgm:t>
    </dgm:pt>
    <dgm:pt modelId="{D4902BAF-F7A5-4708-B8B2-7B952498753E}">
      <dgm:prSet/>
      <dgm:spPr/>
      <dgm:t>
        <a:bodyPr/>
        <a:lstStyle/>
        <a:p>
          <a:r>
            <a:rPr lang="zh-CN"/>
            <a:t>同一包可见</a:t>
          </a:r>
        </a:p>
      </dgm:t>
    </dgm:pt>
    <dgm:pt modelId="{DA2A9C05-C826-452E-9950-CC4D703B7A0F}" type="parTrans" cxnId="{3048AE63-1CD1-4F35-87CC-4D45801E3FAF}">
      <dgm:prSet/>
      <dgm:spPr/>
      <dgm:t>
        <a:bodyPr/>
        <a:lstStyle/>
        <a:p>
          <a:endParaRPr lang="zh-CN" altLang="en-US"/>
        </a:p>
      </dgm:t>
    </dgm:pt>
    <dgm:pt modelId="{5E92FC3D-499A-4705-8B16-89641E9B1644}" type="sibTrans" cxnId="{3048AE63-1CD1-4F35-87CC-4D45801E3FAF}">
      <dgm:prSet/>
      <dgm:spPr/>
      <dgm:t>
        <a:bodyPr/>
        <a:lstStyle/>
        <a:p>
          <a:endParaRPr lang="zh-CN" altLang="en-US"/>
        </a:p>
      </dgm:t>
    </dgm:pt>
    <dgm:pt modelId="{6F10AB4A-0C62-448E-881D-5F289FD1D5F0}">
      <dgm:prSet/>
      <dgm:spPr/>
      <dgm:t>
        <a:bodyPr/>
        <a:lstStyle/>
        <a:p>
          <a:r>
            <a:rPr lang="en-US" dirty="0"/>
            <a:t>protected</a:t>
          </a:r>
          <a:endParaRPr lang="zh-CN" dirty="0"/>
        </a:p>
      </dgm:t>
    </dgm:pt>
    <dgm:pt modelId="{80879C4E-4966-4DF2-A07F-49DB41B3A561}" type="parTrans" cxnId="{78EC168B-C1E7-48B5-97A7-801D85EF32E5}">
      <dgm:prSet/>
      <dgm:spPr/>
      <dgm:t>
        <a:bodyPr/>
        <a:lstStyle/>
        <a:p>
          <a:endParaRPr lang="zh-CN" altLang="en-US"/>
        </a:p>
      </dgm:t>
    </dgm:pt>
    <dgm:pt modelId="{08832AD4-130B-4A1B-A35D-84A07CDD3DAD}" type="sibTrans" cxnId="{78EC168B-C1E7-48B5-97A7-801D85EF32E5}">
      <dgm:prSet/>
      <dgm:spPr/>
      <dgm:t>
        <a:bodyPr/>
        <a:lstStyle/>
        <a:p>
          <a:endParaRPr lang="zh-CN" altLang="en-US"/>
        </a:p>
      </dgm:t>
    </dgm:pt>
    <dgm:pt modelId="{51229F0B-1798-40F3-A422-DB8EDEF9CF49}">
      <dgm:prSet/>
      <dgm:spPr/>
      <dgm:t>
        <a:bodyPr/>
        <a:lstStyle/>
        <a:p>
          <a:r>
            <a:rPr lang="zh-CN"/>
            <a:t>子类和同一包可见</a:t>
          </a:r>
        </a:p>
      </dgm:t>
    </dgm:pt>
    <dgm:pt modelId="{AB4844A3-F459-4A26-B5FA-3CC58B768758}" type="parTrans" cxnId="{998BB4A0-1BA0-444D-BCA6-BCDC75428B9C}">
      <dgm:prSet/>
      <dgm:spPr/>
      <dgm:t>
        <a:bodyPr/>
        <a:lstStyle/>
        <a:p>
          <a:endParaRPr lang="zh-CN" altLang="en-US"/>
        </a:p>
      </dgm:t>
    </dgm:pt>
    <dgm:pt modelId="{6072A575-EBDC-404B-B192-09DAD6DCE199}" type="sibTrans" cxnId="{998BB4A0-1BA0-444D-BCA6-BCDC75428B9C}">
      <dgm:prSet/>
      <dgm:spPr/>
      <dgm:t>
        <a:bodyPr/>
        <a:lstStyle/>
        <a:p>
          <a:endParaRPr lang="zh-CN" altLang="en-US"/>
        </a:p>
      </dgm:t>
    </dgm:pt>
    <dgm:pt modelId="{918DCBBA-A202-4171-A0F5-969915C1659A}">
      <dgm:prSet/>
      <dgm:spPr/>
      <dgm:t>
        <a:bodyPr/>
        <a:lstStyle/>
        <a:p>
          <a:r>
            <a:rPr lang="en-US" dirty="0"/>
            <a:t>public</a:t>
          </a:r>
          <a:endParaRPr lang="zh-CN" dirty="0"/>
        </a:p>
      </dgm:t>
    </dgm:pt>
    <dgm:pt modelId="{7A554359-C26B-4D86-809D-F72D4B156111}" type="parTrans" cxnId="{BE939985-B4CA-4E6F-8948-C859AEDB68E6}">
      <dgm:prSet/>
      <dgm:spPr/>
      <dgm:t>
        <a:bodyPr/>
        <a:lstStyle/>
        <a:p>
          <a:endParaRPr lang="zh-CN" altLang="en-US"/>
        </a:p>
      </dgm:t>
    </dgm:pt>
    <dgm:pt modelId="{F0E6DF78-0016-48FE-8B80-19A705860427}" type="sibTrans" cxnId="{BE939985-B4CA-4E6F-8948-C859AEDB68E6}">
      <dgm:prSet/>
      <dgm:spPr/>
      <dgm:t>
        <a:bodyPr/>
        <a:lstStyle/>
        <a:p>
          <a:endParaRPr lang="zh-CN" altLang="en-US"/>
        </a:p>
      </dgm:t>
    </dgm:pt>
    <dgm:pt modelId="{8E84AE94-021D-4823-8508-BBE1F46B0E9E}">
      <dgm:prSet/>
      <dgm:spPr/>
      <dgm:t>
        <a:bodyPr/>
        <a:lstStyle/>
        <a:p>
          <a:r>
            <a:rPr lang="zh-CN"/>
            <a:t>都可见</a:t>
          </a:r>
        </a:p>
      </dgm:t>
    </dgm:pt>
    <dgm:pt modelId="{D67DE145-E88B-412F-8AF5-D34883544741}" type="parTrans" cxnId="{EDD7893D-B646-4766-909B-E9805E76583E}">
      <dgm:prSet/>
      <dgm:spPr/>
      <dgm:t>
        <a:bodyPr/>
        <a:lstStyle/>
        <a:p>
          <a:endParaRPr lang="zh-CN" altLang="en-US"/>
        </a:p>
      </dgm:t>
    </dgm:pt>
    <dgm:pt modelId="{5557BF9D-EC64-449E-BD03-B4754031374F}" type="sibTrans" cxnId="{EDD7893D-B646-4766-909B-E9805E76583E}">
      <dgm:prSet/>
      <dgm:spPr/>
      <dgm:t>
        <a:bodyPr/>
        <a:lstStyle/>
        <a:p>
          <a:endParaRPr lang="zh-CN" altLang="en-US"/>
        </a:p>
      </dgm:t>
    </dgm:pt>
    <dgm:pt modelId="{3E1A646D-F295-485B-880C-21A3C3934ECA}" type="pres">
      <dgm:prSet presAssocID="{A41A8344-9F03-4927-9DEB-1B7D44B1847D}" presName="Name0" presStyleCnt="0">
        <dgm:presLayoutVars>
          <dgm:dir/>
          <dgm:animLvl val="lvl"/>
          <dgm:resizeHandles val="exact"/>
        </dgm:presLayoutVars>
      </dgm:prSet>
      <dgm:spPr/>
    </dgm:pt>
    <dgm:pt modelId="{B0E8C38C-2C00-4390-B735-C1B7A3C2C7E8}" type="pres">
      <dgm:prSet presAssocID="{6CC520ED-1512-476F-A3FE-28E1055BB517}" presName="linNode" presStyleCnt="0"/>
      <dgm:spPr/>
    </dgm:pt>
    <dgm:pt modelId="{FFB05291-3469-4068-AA63-B37E8ED1902A}" type="pres">
      <dgm:prSet presAssocID="{6CC520ED-1512-476F-A3FE-28E1055BB517}" presName="parentText" presStyleLbl="node1" presStyleIdx="0" presStyleCnt="4">
        <dgm:presLayoutVars>
          <dgm:chMax val="1"/>
          <dgm:bulletEnabled val="1"/>
        </dgm:presLayoutVars>
      </dgm:prSet>
      <dgm:spPr/>
    </dgm:pt>
    <dgm:pt modelId="{7BAF09A7-DB52-480F-8EAD-3AA9E9E92D02}" type="pres">
      <dgm:prSet presAssocID="{6CC520ED-1512-476F-A3FE-28E1055BB517}" presName="descendantText" presStyleLbl="alignAccFollowNode1" presStyleIdx="0" presStyleCnt="4">
        <dgm:presLayoutVars>
          <dgm:bulletEnabled val="1"/>
        </dgm:presLayoutVars>
      </dgm:prSet>
      <dgm:spPr/>
    </dgm:pt>
    <dgm:pt modelId="{434AC49A-7AF1-4E7E-B48B-E6E4C28AAE32}" type="pres">
      <dgm:prSet presAssocID="{79CD0FB8-E64A-4BBB-9651-C5E0D13DF49A}" presName="sp" presStyleCnt="0"/>
      <dgm:spPr/>
    </dgm:pt>
    <dgm:pt modelId="{927AF228-F070-4D8E-9DDE-0EB60EB9C7A7}" type="pres">
      <dgm:prSet presAssocID="{238ED0BF-5FC3-4819-A9B3-32A2347CD369}" presName="linNode" presStyleCnt="0"/>
      <dgm:spPr/>
    </dgm:pt>
    <dgm:pt modelId="{CBB64F65-EC7A-42AA-9515-89C59713A99F}" type="pres">
      <dgm:prSet presAssocID="{238ED0BF-5FC3-4819-A9B3-32A2347CD369}" presName="parentText" presStyleLbl="node1" presStyleIdx="1" presStyleCnt="4">
        <dgm:presLayoutVars>
          <dgm:chMax val="1"/>
          <dgm:bulletEnabled val="1"/>
        </dgm:presLayoutVars>
      </dgm:prSet>
      <dgm:spPr/>
    </dgm:pt>
    <dgm:pt modelId="{AF1F283F-E8F4-4D6F-8AA2-46C79FA28057}" type="pres">
      <dgm:prSet presAssocID="{238ED0BF-5FC3-4819-A9B3-32A2347CD369}" presName="descendantText" presStyleLbl="alignAccFollowNode1" presStyleIdx="1" presStyleCnt="4">
        <dgm:presLayoutVars>
          <dgm:bulletEnabled val="1"/>
        </dgm:presLayoutVars>
      </dgm:prSet>
      <dgm:spPr/>
    </dgm:pt>
    <dgm:pt modelId="{32327FF9-B546-4C97-B209-5C3E1F582009}" type="pres">
      <dgm:prSet presAssocID="{A26D600C-CD55-4A37-84B1-858C9412DD92}" presName="sp" presStyleCnt="0"/>
      <dgm:spPr/>
    </dgm:pt>
    <dgm:pt modelId="{36EB6B46-267B-4588-AEE4-05CDCA22BB65}" type="pres">
      <dgm:prSet presAssocID="{6F10AB4A-0C62-448E-881D-5F289FD1D5F0}" presName="linNode" presStyleCnt="0"/>
      <dgm:spPr/>
    </dgm:pt>
    <dgm:pt modelId="{E80A1D94-F0BB-492E-887A-6C271255A011}" type="pres">
      <dgm:prSet presAssocID="{6F10AB4A-0C62-448E-881D-5F289FD1D5F0}" presName="parentText" presStyleLbl="node1" presStyleIdx="2" presStyleCnt="4">
        <dgm:presLayoutVars>
          <dgm:chMax val="1"/>
          <dgm:bulletEnabled val="1"/>
        </dgm:presLayoutVars>
      </dgm:prSet>
      <dgm:spPr/>
    </dgm:pt>
    <dgm:pt modelId="{E73103EE-1DC1-4546-9551-3883E2444C68}" type="pres">
      <dgm:prSet presAssocID="{6F10AB4A-0C62-448E-881D-5F289FD1D5F0}" presName="descendantText" presStyleLbl="alignAccFollowNode1" presStyleIdx="2" presStyleCnt="4">
        <dgm:presLayoutVars>
          <dgm:bulletEnabled val="1"/>
        </dgm:presLayoutVars>
      </dgm:prSet>
      <dgm:spPr/>
    </dgm:pt>
    <dgm:pt modelId="{CA9F94BC-684F-4118-9546-7BC06067CBC4}" type="pres">
      <dgm:prSet presAssocID="{08832AD4-130B-4A1B-A35D-84A07CDD3DAD}" presName="sp" presStyleCnt="0"/>
      <dgm:spPr/>
    </dgm:pt>
    <dgm:pt modelId="{C38C8DAC-E875-4902-9274-1864C4722617}" type="pres">
      <dgm:prSet presAssocID="{918DCBBA-A202-4171-A0F5-969915C1659A}" presName="linNode" presStyleCnt="0"/>
      <dgm:spPr/>
    </dgm:pt>
    <dgm:pt modelId="{7C379447-BB66-4ABF-95BD-6F2E41664CB8}" type="pres">
      <dgm:prSet presAssocID="{918DCBBA-A202-4171-A0F5-969915C1659A}" presName="parentText" presStyleLbl="node1" presStyleIdx="3" presStyleCnt="4">
        <dgm:presLayoutVars>
          <dgm:chMax val="1"/>
          <dgm:bulletEnabled val="1"/>
        </dgm:presLayoutVars>
      </dgm:prSet>
      <dgm:spPr/>
    </dgm:pt>
    <dgm:pt modelId="{D28352B5-4EF6-4BF7-BDF3-BF15982E7A2F}" type="pres">
      <dgm:prSet presAssocID="{918DCBBA-A202-4171-A0F5-969915C1659A}" presName="descendantText" presStyleLbl="alignAccFollowNode1" presStyleIdx="3" presStyleCnt="4">
        <dgm:presLayoutVars>
          <dgm:bulletEnabled val="1"/>
        </dgm:presLayoutVars>
      </dgm:prSet>
      <dgm:spPr/>
    </dgm:pt>
  </dgm:ptLst>
  <dgm:cxnLst>
    <dgm:cxn modelId="{C1DEB804-48B5-4B27-AEEB-EDEFBD4DB1F1}" srcId="{A41A8344-9F03-4927-9DEB-1B7D44B1847D}" destId="{238ED0BF-5FC3-4819-A9B3-32A2347CD369}" srcOrd="1" destOrd="0" parTransId="{579AC039-A832-4DAC-9042-9BE16525761F}" sibTransId="{A26D600C-CD55-4A37-84B1-858C9412DD92}"/>
    <dgm:cxn modelId="{EDD7893D-B646-4766-909B-E9805E76583E}" srcId="{918DCBBA-A202-4171-A0F5-969915C1659A}" destId="{8E84AE94-021D-4823-8508-BBE1F46B0E9E}" srcOrd="0" destOrd="0" parTransId="{D67DE145-E88B-412F-8AF5-D34883544741}" sibTransId="{5557BF9D-EC64-449E-BD03-B4754031374F}"/>
    <dgm:cxn modelId="{3048AE63-1CD1-4F35-87CC-4D45801E3FAF}" srcId="{238ED0BF-5FC3-4819-A9B3-32A2347CD369}" destId="{D4902BAF-F7A5-4708-B8B2-7B952498753E}" srcOrd="0" destOrd="0" parTransId="{DA2A9C05-C826-452E-9950-CC4D703B7A0F}" sibTransId="{5E92FC3D-499A-4705-8B16-89641E9B1644}"/>
    <dgm:cxn modelId="{CEDD1C44-DD6E-4967-A087-FD12C60CDA38}" type="presOf" srcId="{8E84AE94-021D-4823-8508-BBE1F46B0E9E}" destId="{D28352B5-4EF6-4BF7-BDF3-BF15982E7A2F}" srcOrd="0" destOrd="0" presId="urn:microsoft.com/office/officeart/2005/8/layout/vList5"/>
    <dgm:cxn modelId="{02833948-1A44-4908-BDC5-29C972A61D81}" srcId="{6CC520ED-1512-476F-A3FE-28E1055BB517}" destId="{DA94F4FD-2A85-44D9-8995-6D4A3A4B626A}" srcOrd="0" destOrd="0" parTransId="{7BFC8A35-4290-46F3-B89C-44B1026CFFEF}" sibTransId="{F987DFA9-D841-4E58-A67A-5C8272C815F9}"/>
    <dgm:cxn modelId="{D2588848-563E-4C71-87F5-0D40DFAAFB88}" type="presOf" srcId="{DA94F4FD-2A85-44D9-8995-6D4A3A4B626A}" destId="{7BAF09A7-DB52-480F-8EAD-3AA9E9E92D02}" srcOrd="0" destOrd="0" presId="urn:microsoft.com/office/officeart/2005/8/layout/vList5"/>
    <dgm:cxn modelId="{9AAEAF48-3B00-4E71-8904-0F33A6E63336}" type="presOf" srcId="{51229F0B-1798-40F3-A422-DB8EDEF9CF49}" destId="{E73103EE-1DC1-4546-9551-3883E2444C68}" srcOrd="0" destOrd="0" presId="urn:microsoft.com/office/officeart/2005/8/layout/vList5"/>
    <dgm:cxn modelId="{84D58175-31CA-402B-8D22-170BF656726E}" type="presOf" srcId="{918DCBBA-A202-4171-A0F5-969915C1659A}" destId="{7C379447-BB66-4ABF-95BD-6F2E41664CB8}" srcOrd="0" destOrd="0" presId="urn:microsoft.com/office/officeart/2005/8/layout/vList5"/>
    <dgm:cxn modelId="{23F1117C-9859-4296-B681-73A8C1ED13B4}" srcId="{A41A8344-9F03-4927-9DEB-1B7D44B1847D}" destId="{6CC520ED-1512-476F-A3FE-28E1055BB517}" srcOrd="0" destOrd="0" parTransId="{5403204F-CF59-491A-8153-EB715818A6A2}" sibTransId="{79CD0FB8-E64A-4BBB-9651-C5E0D13DF49A}"/>
    <dgm:cxn modelId="{9DB0C181-0216-4517-80AD-7A578597F558}" type="presOf" srcId="{6CC520ED-1512-476F-A3FE-28E1055BB517}" destId="{FFB05291-3469-4068-AA63-B37E8ED1902A}" srcOrd="0" destOrd="0" presId="urn:microsoft.com/office/officeart/2005/8/layout/vList5"/>
    <dgm:cxn modelId="{BE939985-B4CA-4E6F-8948-C859AEDB68E6}" srcId="{A41A8344-9F03-4927-9DEB-1B7D44B1847D}" destId="{918DCBBA-A202-4171-A0F5-969915C1659A}" srcOrd="3" destOrd="0" parTransId="{7A554359-C26B-4D86-809D-F72D4B156111}" sibTransId="{F0E6DF78-0016-48FE-8B80-19A705860427}"/>
    <dgm:cxn modelId="{78EC168B-C1E7-48B5-97A7-801D85EF32E5}" srcId="{A41A8344-9F03-4927-9DEB-1B7D44B1847D}" destId="{6F10AB4A-0C62-448E-881D-5F289FD1D5F0}" srcOrd="2" destOrd="0" parTransId="{80879C4E-4966-4DF2-A07F-49DB41B3A561}" sibTransId="{08832AD4-130B-4A1B-A35D-84A07CDD3DAD}"/>
    <dgm:cxn modelId="{5DED0794-F5E0-4613-A354-42F65D096355}" type="presOf" srcId="{238ED0BF-5FC3-4819-A9B3-32A2347CD369}" destId="{CBB64F65-EC7A-42AA-9515-89C59713A99F}" srcOrd="0" destOrd="0" presId="urn:microsoft.com/office/officeart/2005/8/layout/vList5"/>
    <dgm:cxn modelId="{998BB4A0-1BA0-444D-BCA6-BCDC75428B9C}" srcId="{6F10AB4A-0C62-448E-881D-5F289FD1D5F0}" destId="{51229F0B-1798-40F3-A422-DB8EDEF9CF49}" srcOrd="0" destOrd="0" parTransId="{AB4844A3-F459-4A26-B5FA-3CC58B768758}" sibTransId="{6072A575-EBDC-404B-B192-09DAD6DCE199}"/>
    <dgm:cxn modelId="{8F57F6A3-18FB-4278-955A-2CA62967E77A}" type="presOf" srcId="{D4902BAF-F7A5-4708-B8B2-7B952498753E}" destId="{AF1F283F-E8F4-4D6F-8AA2-46C79FA28057}" srcOrd="0" destOrd="0" presId="urn:microsoft.com/office/officeart/2005/8/layout/vList5"/>
    <dgm:cxn modelId="{926697AB-D4AA-4E18-AE91-F78AE0B2A880}" type="presOf" srcId="{6F10AB4A-0C62-448E-881D-5F289FD1D5F0}" destId="{E80A1D94-F0BB-492E-887A-6C271255A011}" srcOrd="0" destOrd="0" presId="urn:microsoft.com/office/officeart/2005/8/layout/vList5"/>
    <dgm:cxn modelId="{03A18ED7-2E84-4504-81EE-A63543A7C67A}" type="presOf" srcId="{A41A8344-9F03-4927-9DEB-1B7D44B1847D}" destId="{3E1A646D-F295-485B-880C-21A3C3934ECA}" srcOrd="0" destOrd="0" presId="urn:microsoft.com/office/officeart/2005/8/layout/vList5"/>
    <dgm:cxn modelId="{D19B0E62-F967-4679-949D-38D22A310360}" type="presParOf" srcId="{3E1A646D-F295-485B-880C-21A3C3934ECA}" destId="{B0E8C38C-2C00-4390-B735-C1B7A3C2C7E8}" srcOrd="0" destOrd="0" presId="urn:microsoft.com/office/officeart/2005/8/layout/vList5"/>
    <dgm:cxn modelId="{115355DF-1A50-48AB-AF59-E25AAB8BF9E8}" type="presParOf" srcId="{B0E8C38C-2C00-4390-B735-C1B7A3C2C7E8}" destId="{FFB05291-3469-4068-AA63-B37E8ED1902A}" srcOrd="0" destOrd="0" presId="urn:microsoft.com/office/officeart/2005/8/layout/vList5"/>
    <dgm:cxn modelId="{16D0DCC1-75EC-44A7-9EEA-5664A42CD97C}" type="presParOf" srcId="{B0E8C38C-2C00-4390-B735-C1B7A3C2C7E8}" destId="{7BAF09A7-DB52-480F-8EAD-3AA9E9E92D02}" srcOrd="1" destOrd="0" presId="urn:microsoft.com/office/officeart/2005/8/layout/vList5"/>
    <dgm:cxn modelId="{86BAA362-F7FB-40BB-98E8-2D78DF5B8020}" type="presParOf" srcId="{3E1A646D-F295-485B-880C-21A3C3934ECA}" destId="{434AC49A-7AF1-4E7E-B48B-E6E4C28AAE32}" srcOrd="1" destOrd="0" presId="urn:microsoft.com/office/officeart/2005/8/layout/vList5"/>
    <dgm:cxn modelId="{FC894017-0FB7-4832-A997-4376795AE377}" type="presParOf" srcId="{3E1A646D-F295-485B-880C-21A3C3934ECA}" destId="{927AF228-F070-4D8E-9DDE-0EB60EB9C7A7}" srcOrd="2" destOrd="0" presId="urn:microsoft.com/office/officeart/2005/8/layout/vList5"/>
    <dgm:cxn modelId="{64EB4BFA-1EEA-401A-9E8A-86889325D6C6}" type="presParOf" srcId="{927AF228-F070-4D8E-9DDE-0EB60EB9C7A7}" destId="{CBB64F65-EC7A-42AA-9515-89C59713A99F}" srcOrd="0" destOrd="0" presId="urn:microsoft.com/office/officeart/2005/8/layout/vList5"/>
    <dgm:cxn modelId="{BC661C0A-D461-414A-9E0F-7FAF8E5510AD}" type="presParOf" srcId="{927AF228-F070-4D8E-9DDE-0EB60EB9C7A7}" destId="{AF1F283F-E8F4-4D6F-8AA2-46C79FA28057}" srcOrd="1" destOrd="0" presId="urn:microsoft.com/office/officeart/2005/8/layout/vList5"/>
    <dgm:cxn modelId="{8D3E3E51-D42F-4213-8083-447321CF4CF5}" type="presParOf" srcId="{3E1A646D-F295-485B-880C-21A3C3934ECA}" destId="{32327FF9-B546-4C97-B209-5C3E1F582009}" srcOrd="3" destOrd="0" presId="urn:microsoft.com/office/officeart/2005/8/layout/vList5"/>
    <dgm:cxn modelId="{FE3BB9A8-6EE0-41C9-B75F-58ECACD4547C}" type="presParOf" srcId="{3E1A646D-F295-485B-880C-21A3C3934ECA}" destId="{36EB6B46-267B-4588-AEE4-05CDCA22BB65}" srcOrd="4" destOrd="0" presId="urn:microsoft.com/office/officeart/2005/8/layout/vList5"/>
    <dgm:cxn modelId="{792ABFBD-A312-4180-B3E2-38C5D1DAD8EC}" type="presParOf" srcId="{36EB6B46-267B-4588-AEE4-05CDCA22BB65}" destId="{E80A1D94-F0BB-492E-887A-6C271255A011}" srcOrd="0" destOrd="0" presId="urn:microsoft.com/office/officeart/2005/8/layout/vList5"/>
    <dgm:cxn modelId="{3CAB9B36-BAC1-4EC5-BC65-A29DA0CB7BDB}" type="presParOf" srcId="{36EB6B46-267B-4588-AEE4-05CDCA22BB65}" destId="{E73103EE-1DC1-4546-9551-3883E2444C68}" srcOrd="1" destOrd="0" presId="urn:microsoft.com/office/officeart/2005/8/layout/vList5"/>
    <dgm:cxn modelId="{F0CB0A1C-208D-4871-9D9D-0390E4B58629}" type="presParOf" srcId="{3E1A646D-F295-485B-880C-21A3C3934ECA}" destId="{CA9F94BC-684F-4118-9546-7BC06067CBC4}" srcOrd="5" destOrd="0" presId="urn:microsoft.com/office/officeart/2005/8/layout/vList5"/>
    <dgm:cxn modelId="{2300C6FA-53D6-4155-90A9-B301BDBC7E84}" type="presParOf" srcId="{3E1A646D-F295-485B-880C-21A3C3934ECA}" destId="{C38C8DAC-E875-4902-9274-1864C4722617}" srcOrd="6" destOrd="0" presId="urn:microsoft.com/office/officeart/2005/8/layout/vList5"/>
    <dgm:cxn modelId="{ED4AE418-23F5-4D18-9F37-F440C3B33DBD}" type="presParOf" srcId="{C38C8DAC-E875-4902-9274-1864C4722617}" destId="{7C379447-BB66-4ABF-95BD-6F2E41664CB8}" srcOrd="0" destOrd="0" presId="urn:microsoft.com/office/officeart/2005/8/layout/vList5"/>
    <dgm:cxn modelId="{29D17152-035B-4496-AB9E-3EED7D2EEEAC}" type="presParOf" srcId="{C38C8DAC-E875-4902-9274-1864C4722617}" destId="{D28352B5-4EF6-4BF7-BDF3-BF15982E7A2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18EE4D8-5E4E-428D-BC83-456607AA28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F96FCF2-4E2A-4D07-86CA-4E1C0BEB815A}">
      <dgm:prSet/>
      <dgm:spPr/>
      <dgm:t>
        <a:bodyPr/>
        <a:lstStyle/>
        <a:p>
          <a:r>
            <a:rPr lang="zh-CN"/>
            <a:t>所有对象类型的根</a:t>
          </a:r>
        </a:p>
      </dgm:t>
    </dgm:pt>
    <dgm:pt modelId="{80124E5D-9DAE-4082-8C1F-742972FA1E3C}" type="parTrans" cxnId="{041B4546-5558-4DEA-B4CF-79B2DD3A0869}">
      <dgm:prSet/>
      <dgm:spPr/>
      <dgm:t>
        <a:bodyPr/>
        <a:lstStyle/>
        <a:p>
          <a:endParaRPr lang="zh-CN" altLang="en-US"/>
        </a:p>
      </dgm:t>
    </dgm:pt>
    <dgm:pt modelId="{0264E2B3-C442-406D-8404-13A1E9DE257D}" type="sibTrans" cxnId="{041B4546-5558-4DEA-B4CF-79B2DD3A0869}">
      <dgm:prSet/>
      <dgm:spPr/>
      <dgm:t>
        <a:bodyPr/>
        <a:lstStyle/>
        <a:p>
          <a:endParaRPr lang="zh-CN" altLang="en-US"/>
        </a:p>
      </dgm:t>
    </dgm:pt>
    <dgm:pt modelId="{904D0F34-459B-41A3-967F-F70F57529CED}">
      <dgm:prSet/>
      <dgm:spPr/>
      <dgm:t>
        <a:bodyPr/>
        <a:lstStyle/>
        <a:p>
          <a:r>
            <a:rPr lang="zh-CN"/>
            <a:t>只有</a:t>
          </a:r>
          <a:r>
            <a:rPr lang="en-US"/>
            <a:t>8</a:t>
          </a:r>
          <a:r>
            <a:rPr lang="zh-CN"/>
            <a:t>种基本数据类型不是对象</a:t>
          </a:r>
        </a:p>
      </dgm:t>
    </dgm:pt>
    <dgm:pt modelId="{848CC87E-D0F0-473E-B6D9-09BA1299C68D}" type="parTrans" cxnId="{3F361797-C9A7-4FDF-BFBE-8C5F792EA8BE}">
      <dgm:prSet/>
      <dgm:spPr/>
      <dgm:t>
        <a:bodyPr/>
        <a:lstStyle/>
        <a:p>
          <a:endParaRPr lang="zh-CN" altLang="en-US"/>
        </a:p>
      </dgm:t>
    </dgm:pt>
    <dgm:pt modelId="{84FA89E6-7D7C-45A6-B0F0-01B08FC68E0E}" type="sibTrans" cxnId="{3F361797-C9A7-4FDF-BFBE-8C5F792EA8BE}">
      <dgm:prSet/>
      <dgm:spPr/>
      <dgm:t>
        <a:bodyPr/>
        <a:lstStyle/>
        <a:p>
          <a:endParaRPr lang="zh-CN" altLang="en-US"/>
        </a:p>
      </dgm:t>
    </dgm:pt>
    <dgm:pt modelId="{68757284-D9E1-462D-A007-4D225FDEDA0F}">
      <dgm:prSet/>
      <dgm:spPr/>
      <dgm:t>
        <a:bodyPr/>
        <a:lstStyle/>
        <a:p>
          <a:r>
            <a:rPr lang="zh-CN"/>
            <a:t>数组也是对象</a:t>
          </a:r>
        </a:p>
      </dgm:t>
    </dgm:pt>
    <dgm:pt modelId="{34B5AD8D-D6AF-4F79-AC05-99EA5BBFE4CE}" type="parTrans" cxnId="{4CA15978-6556-41D5-83CA-49994CF61074}">
      <dgm:prSet/>
      <dgm:spPr/>
      <dgm:t>
        <a:bodyPr/>
        <a:lstStyle/>
        <a:p>
          <a:endParaRPr lang="zh-CN" altLang="en-US"/>
        </a:p>
      </dgm:t>
    </dgm:pt>
    <dgm:pt modelId="{E06E4A2E-3383-490C-9216-14D5FBE1CF3C}" type="sibTrans" cxnId="{4CA15978-6556-41D5-83CA-49994CF61074}">
      <dgm:prSet/>
      <dgm:spPr/>
      <dgm:t>
        <a:bodyPr/>
        <a:lstStyle/>
        <a:p>
          <a:endParaRPr lang="zh-CN" altLang="en-US"/>
        </a:p>
      </dgm:t>
    </dgm:pt>
    <dgm:pt modelId="{98B9D92D-0112-40D2-9109-A4F4561E0DBA}" type="pres">
      <dgm:prSet presAssocID="{418EE4D8-5E4E-428D-BC83-456607AA2811}" presName="linear" presStyleCnt="0">
        <dgm:presLayoutVars>
          <dgm:animLvl val="lvl"/>
          <dgm:resizeHandles val="exact"/>
        </dgm:presLayoutVars>
      </dgm:prSet>
      <dgm:spPr/>
    </dgm:pt>
    <dgm:pt modelId="{1D8EC46D-CF1D-49CF-89EE-ADA8107FF30B}" type="pres">
      <dgm:prSet presAssocID="{5F96FCF2-4E2A-4D07-86CA-4E1C0BEB815A}" presName="parentText" presStyleLbl="node1" presStyleIdx="0" presStyleCnt="3">
        <dgm:presLayoutVars>
          <dgm:chMax val="0"/>
          <dgm:bulletEnabled val="1"/>
        </dgm:presLayoutVars>
      </dgm:prSet>
      <dgm:spPr/>
    </dgm:pt>
    <dgm:pt modelId="{FAB17BC9-7687-467E-BB51-84253A1E4EDF}" type="pres">
      <dgm:prSet presAssocID="{0264E2B3-C442-406D-8404-13A1E9DE257D}" presName="spacer" presStyleCnt="0"/>
      <dgm:spPr/>
    </dgm:pt>
    <dgm:pt modelId="{D827A7EE-406B-4BD4-98EF-80F230AD9703}" type="pres">
      <dgm:prSet presAssocID="{904D0F34-459B-41A3-967F-F70F57529CED}" presName="parentText" presStyleLbl="node1" presStyleIdx="1" presStyleCnt="3">
        <dgm:presLayoutVars>
          <dgm:chMax val="0"/>
          <dgm:bulletEnabled val="1"/>
        </dgm:presLayoutVars>
      </dgm:prSet>
      <dgm:spPr/>
    </dgm:pt>
    <dgm:pt modelId="{FA9599E8-BF0B-4D67-B398-D6EB9103C69E}" type="pres">
      <dgm:prSet presAssocID="{84FA89E6-7D7C-45A6-B0F0-01B08FC68E0E}" presName="spacer" presStyleCnt="0"/>
      <dgm:spPr/>
    </dgm:pt>
    <dgm:pt modelId="{9F1864DD-DCA1-45CA-AF58-CDB75DB24F17}" type="pres">
      <dgm:prSet presAssocID="{68757284-D9E1-462D-A007-4D225FDEDA0F}" presName="parentText" presStyleLbl="node1" presStyleIdx="2" presStyleCnt="3">
        <dgm:presLayoutVars>
          <dgm:chMax val="0"/>
          <dgm:bulletEnabled val="1"/>
        </dgm:presLayoutVars>
      </dgm:prSet>
      <dgm:spPr/>
    </dgm:pt>
  </dgm:ptLst>
  <dgm:cxnLst>
    <dgm:cxn modelId="{BF0E773F-6C46-4526-9B9D-A511FEDD8056}" type="presOf" srcId="{418EE4D8-5E4E-428D-BC83-456607AA2811}" destId="{98B9D92D-0112-40D2-9109-A4F4561E0DBA}" srcOrd="0" destOrd="0" presId="urn:microsoft.com/office/officeart/2005/8/layout/vList2"/>
    <dgm:cxn modelId="{041B4546-5558-4DEA-B4CF-79B2DD3A0869}" srcId="{418EE4D8-5E4E-428D-BC83-456607AA2811}" destId="{5F96FCF2-4E2A-4D07-86CA-4E1C0BEB815A}" srcOrd="0" destOrd="0" parTransId="{80124E5D-9DAE-4082-8C1F-742972FA1E3C}" sibTransId="{0264E2B3-C442-406D-8404-13A1E9DE257D}"/>
    <dgm:cxn modelId="{05A42F56-B67F-42EC-B091-4413AFA35700}" type="presOf" srcId="{904D0F34-459B-41A3-967F-F70F57529CED}" destId="{D827A7EE-406B-4BD4-98EF-80F230AD9703}" srcOrd="0" destOrd="0" presId="urn:microsoft.com/office/officeart/2005/8/layout/vList2"/>
    <dgm:cxn modelId="{4CA15978-6556-41D5-83CA-49994CF61074}" srcId="{418EE4D8-5E4E-428D-BC83-456607AA2811}" destId="{68757284-D9E1-462D-A007-4D225FDEDA0F}" srcOrd="2" destOrd="0" parTransId="{34B5AD8D-D6AF-4F79-AC05-99EA5BBFE4CE}" sibTransId="{E06E4A2E-3383-490C-9216-14D5FBE1CF3C}"/>
    <dgm:cxn modelId="{64D0B27E-85EC-4939-83CC-174BC6D99D26}" type="presOf" srcId="{68757284-D9E1-462D-A007-4D225FDEDA0F}" destId="{9F1864DD-DCA1-45CA-AF58-CDB75DB24F17}" srcOrd="0" destOrd="0" presId="urn:microsoft.com/office/officeart/2005/8/layout/vList2"/>
    <dgm:cxn modelId="{3F361797-C9A7-4FDF-BFBE-8C5F792EA8BE}" srcId="{418EE4D8-5E4E-428D-BC83-456607AA2811}" destId="{904D0F34-459B-41A3-967F-F70F57529CED}" srcOrd="1" destOrd="0" parTransId="{848CC87E-D0F0-473E-B6D9-09BA1299C68D}" sibTransId="{84FA89E6-7D7C-45A6-B0F0-01B08FC68E0E}"/>
    <dgm:cxn modelId="{D89E489F-D7C8-4149-B52F-21CEA7E85B04}" type="presOf" srcId="{5F96FCF2-4E2A-4D07-86CA-4E1C0BEB815A}" destId="{1D8EC46D-CF1D-49CF-89EE-ADA8107FF30B}" srcOrd="0" destOrd="0" presId="urn:microsoft.com/office/officeart/2005/8/layout/vList2"/>
    <dgm:cxn modelId="{C8174D63-1D65-4BEC-A89A-EF34A102FF3E}" type="presParOf" srcId="{98B9D92D-0112-40D2-9109-A4F4561E0DBA}" destId="{1D8EC46D-CF1D-49CF-89EE-ADA8107FF30B}" srcOrd="0" destOrd="0" presId="urn:microsoft.com/office/officeart/2005/8/layout/vList2"/>
    <dgm:cxn modelId="{17447510-820B-4541-BF18-38902844EB16}" type="presParOf" srcId="{98B9D92D-0112-40D2-9109-A4F4561E0DBA}" destId="{FAB17BC9-7687-467E-BB51-84253A1E4EDF}" srcOrd="1" destOrd="0" presId="urn:microsoft.com/office/officeart/2005/8/layout/vList2"/>
    <dgm:cxn modelId="{C518DC48-8CBB-40A1-A048-A403C99DE8D7}" type="presParOf" srcId="{98B9D92D-0112-40D2-9109-A4F4561E0DBA}" destId="{D827A7EE-406B-4BD4-98EF-80F230AD9703}" srcOrd="2" destOrd="0" presId="urn:microsoft.com/office/officeart/2005/8/layout/vList2"/>
    <dgm:cxn modelId="{AA940411-DC6C-4EC2-A7F1-4B7F6A4659C8}" type="presParOf" srcId="{98B9D92D-0112-40D2-9109-A4F4561E0DBA}" destId="{FA9599E8-BF0B-4D67-B398-D6EB9103C69E}" srcOrd="3" destOrd="0" presId="urn:microsoft.com/office/officeart/2005/8/layout/vList2"/>
    <dgm:cxn modelId="{059BCCA2-B45D-4A1D-B82F-93225807EAA2}" type="presParOf" srcId="{98B9D92D-0112-40D2-9109-A4F4561E0DBA}" destId="{9F1864DD-DCA1-45CA-AF58-CDB75DB24F1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B8A2A3A-D01C-4466-A9D8-AEE1A36A877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D613E46-BC94-4DD7-988E-3A833FDA8D10}">
      <dgm:prSet/>
      <dgm:spPr/>
      <dgm:t>
        <a:bodyPr/>
        <a:lstStyle/>
        <a:p>
          <a:r>
            <a:rPr lang="en-US"/>
            <a:t>Object</a:t>
          </a:r>
          <a:r>
            <a:rPr lang="zh-CN"/>
            <a:t>类的</a:t>
          </a:r>
          <a:r>
            <a:rPr lang="en-US"/>
            <a:t>equals</a:t>
          </a:r>
          <a:r>
            <a:rPr lang="zh-CN"/>
            <a:t>方法只是简单判断两个变量是否引用同一个对象</a:t>
          </a:r>
        </a:p>
      </dgm:t>
    </dgm:pt>
    <dgm:pt modelId="{A86FCDBC-1C3A-44EF-92DE-48F650C81CD1}" type="parTrans" cxnId="{742F1274-A260-4A3A-AE30-13464C8D6C34}">
      <dgm:prSet/>
      <dgm:spPr/>
      <dgm:t>
        <a:bodyPr/>
        <a:lstStyle/>
        <a:p>
          <a:endParaRPr lang="zh-CN" altLang="en-US"/>
        </a:p>
      </dgm:t>
    </dgm:pt>
    <dgm:pt modelId="{A788B08F-7189-4A28-A2EB-FFB09525A284}" type="sibTrans" cxnId="{742F1274-A260-4A3A-AE30-13464C8D6C34}">
      <dgm:prSet/>
      <dgm:spPr/>
      <dgm:t>
        <a:bodyPr/>
        <a:lstStyle/>
        <a:p>
          <a:endParaRPr lang="zh-CN" altLang="en-US"/>
        </a:p>
      </dgm:t>
    </dgm:pt>
    <dgm:pt modelId="{12353C9A-1796-4829-9F15-AFE3BD239842}">
      <dgm:prSet/>
      <dgm:spPr/>
      <dgm:t>
        <a:bodyPr/>
        <a:lstStyle/>
        <a:p>
          <a:r>
            <a:rPr lang="en-US"/>
            <a:t>equals</a:t>
          </a:r>
          <a:r>
            <a:rPr lang="zh-CN"/>
            <a:t>方法重写的技巧</a:t>
          </a:r>
        </a:p>
      </dgm:t>
    </dgm:pt>
    <dgm:pt modelId="{8F1F387F-1AFA-448F-8424-B4F6A48BF8ED}" type="parTrans" cxnId="{ACD4ACD7-2C2E-4C56-9525-90B5CBC1E1FA}">
      <dgm:prSet/>
      <dgm:spPr/>
      <dgm:t>
        <a:bodyPr/>
        <a:lstStyle/>
        <a:p>
          <a:endParaRPr lang="zh-CN" altLang="en-US"/>
        </a:p>
      </dgm:t>
    </dgm:pt>
    <dgm:pt modelId="{703ACDA3-86A8-43E0-A032-DE03001BBEAE}" type="sibTrans" cxnId="{ACD4ACD7-2C2E-4C56-9525-90B5CBC1E1FA}">
      <dgm:prSet/>
      <dgm:spPr/>
      <dgm:t>
        <a:bodyPr/>
        <a:lstStyle/>
        <a:p>
          <a:endParaRPr lang="zh-CN" altLang="en-US"/>
        </a:p>
      </dgm:t>
    </dgm:pt>
    <dgm:pt modelId="{520E3B15-AA11-4754-B4A1-7BAE8712D507}">
      <dgm:prSet/>
      <dgm:spPr/>
      <dgm:t>
        <a:bodyPr/>
        <a:lstStyle/>
        <a:p>
          <a:r>
            <a:rPr lang="zh-CN"/>
            <a:t>类型判断</a:t>
          </a:r>
        </a:p>
      </dgm:t>
    </dgm:pt>
    <dgm:pt modelId="{670FE73C-F220-471D-8C81-A6C796771951}" type="parTrans" cxnId="{0DBA038B-3060-474C-AAE2-23BD0F9A785B}">
      <dgm:prSet/>
      <dgm:spPr/>
      <dgm:t>
        <a:bodyPr/>
        <a:lstStyle/>
        <a:p>
          <a:endParaRPr lang="zh-CN" altLang="en-US"/>
        </a:p>
      </dgm:t>
    </dgm:pt>
    <dgm:pt modelId="{F2B4E55B-EE76-48F3-AF0A-FD16FBA1B0BC}" type="sibTrans" cxnId="{0DBA038B-3060-474C-AAE2-23BD0F9A785B}">
      <dgm:prSet/>
      <dgm:spPr/>
      <dgm:t>
        <a:bodyPr/>
        <a:lstStyle/>
        <a:p>
          <a:endParaRPr lang="zh-CN" altLang="en-US"/>
        </a:p>
      </dgm:t>
    </dgm:pt>
    <dgm:pt modelId="{0EC92825-E644-47CC-9593-F91FD196A8E4}">
      <dgm:prSet/>
      <dgm:spPr/>
      <dgm:t>
        <a:bodyPr/>
        <a:lstStyle/>
        <a:p>
          <a:r>
            <a:rPr lang="zh-CN"/>
            <a:t>空值处理</a:t>
          </a:r>
        </a:p>
      </dgm:t>
    </dgm:pt>
    <dgm:pt modelId="{756F5DFB-B345-4206-96AA-ECD7AA4616EA}" type="parTrans" cxnId="{9785FD00-8426-4864-9B8E-0D6BAFAC24EA}">
      <dgm:prSet/>
      <dgm:spPr/>
      <dgm:t>
        <a:bodyPr/>
        <a:lstStyle/>
        <a:p>
          <a:endParaRPr lang="zh-CN" altLang="en-US"/>
        </a:p>
      </dgm:t>
    </dgm:pt>
    <dgm:pt modelId="{1D67B03C-31A1-4973-9AE9-A9569F9970DE}" type="sibTrans" cxnId="{9785FD00-8426-4864-9B8E-0D6BAFAC24EA}">
      <dgm:prSet/>
      <dgm:spPr/>
      <dgm:t>
        <a:bodyPr/>
        <a:lstStyle/>
        <a:p>
          <a:endParaRPr lang="zh-CN" altLang="en-US"/>
        </a:p>
      </dgm:t>
    </dgm:pt>
    <dgm:pt modelId="{AB0733EA-CD8C-4F67-A8C7-C0EA74C326BE}">
      <dgm:prSet/>
      <dgm:spPr/>
      <dgm:t>
        <a:bodyPr/>
        <a:lstStyle/>
        <a:p>
          <a:r>
            <a:rPr lang="zh-CN"/>
            <a:t>规则定义</a:t>
          </a:r>
        </a:p>
      </dgm:t>
    </dgm:pt>
    <dgm:pt modelId="{791406C4-6409-4ACE-BB11-DEA9F3E97D03}" type="parTrans" cxnId="{53113621-532D-41C8-B51F-688161842568}">
      <dgm:prSet/>
      <dgm:spPr/>
      <dgm:t>
        <a:bodyPr/>
        <a:lstStyle/>
        <a:p>
          <a:endParaRPr lang="zh-CN" altLang="en-US"/>
        </a:p>
      </dgm:t>
    </dgm:pt>
    <dgm:pt modelId="{5912CF06-DF47-45BC-B036-C9302D87CC25}" type="sibTrans" cxnId="{53113621-532D-41C8-B51F-688161842568}">
      <dgm:prSet/>
      <dgm:spPr/>
      <dgm:t>
        <a:bodyPr/>
        <a:lstStyle/>
        <a:p>
          <a:endParaRPr lang="zh-CN" altLang="en-US"/>
        </a:p>
      </dgm:t>
    </dgm:pt>
    <dgm:pt modelId="{C08ED69A-D5C3-477C-8D85-1546F13BE2DD}" type="pres">
      <dgm:prSet presAssocID="{BB8A2A3A-D01C-4466-A9D8-AEE1A36A877E}" presName="linear" presStyleCnt="0">
        <dgm:presLayoutVars>
          <dgm:animLvl val="lvl"/>
          <dgm:resizeHandles val="exact"/>
        </dgm:presLayoutVars>
      </dgm:prSet>
      <dgm:spPr/>
    </dgm:pt>
    <dgm:pt modelId="{30D72102-E056-48EE-96E5-90E927C23E16}" type="pres">
      <dgm:prSet presAssocID="{1D613E46-BC94-4DD7-988E-3A833FDA8D10}" presName="parentText" presStyleLbl="node1" presStyleIdx="0" presStyleCnt="2">
        <dgm:presLayoutVars>
          <dgm:chMax val="0"/>
          <dgm:bulletEnabled val="1"/>
        </dgm:presLayoutVars>
      </dgm:prSet>
      <dgm:spPr/>
    </dgm:pt>
    <dgm:pt modelId="{FFC0BC9F-A904-4B9C-B9C2-572D11B228F3}" type="pres">
      <dgm:prSet presAssocID="{A788B08F-7189-4A28-A2EB-FFB09525A284}" presName="spacer" presStyleCnt="0"/>
      <dgm:spPr/>
    </dgm:pt>
    <dgm:pt modelId="{5F958E76-AC05-4CC3-991F-02841799F0FA}" type="pres">
      <dgm:prSet presAssocID="{12353C9A-1796-4829-9F15-AFE3BD239842}" presName="parentText" presStyleLbl="node1" presStyleIdx="1" presStyleCnt="2">
        <dgm:presLayoutVars>
          <dgm:chMax val="0"/>
          <dgm:bulletEnabled val="1"/>
        </dgm:presLayoutVars>
      </dgm:prSet>
      <dgm:spPr/>
    </dgm:pt>
    <dgm:pt modelId="{36ABA8AF-C10F-4D48-B4AE-BAF5D54450B4}" type="pres">
      <dgm:prSet presAssocID="{12353C9A-1796-4829-9F15-AFE3BD239842}" presName="childText" presStyleLbl="revTx" presStyleIdx="0" presStyleCnt="1">
        <dgm:presLayoutVars>
          <dgm:bulletEnabled val="1"/>
        </dgm:presLayoutVars>
      </dgm:prSet>
      <dgm:spPr/>
    </dgm:pt>
  </dgm:ptLst>
  <dgm:cxnLst>
    <dgm:cxn modelId="{9785FD00-8426-4864-9B8E-0D6BAFAC24EA}" srcId="{12353C9A-1796-4829-9F15-AFE3BD239842}" destId="{0EC92825-E644-47CC-9593-F91FD196A8E4}" srcOrd="1" destOrd="0" parTransId="{756F5DFB-B345-4206-96AA-ECD7AA4616EA}" sibTransId="{1D67B03C-31A1-4973-9AE9-A9569F9970DE}"/>
    <dgm:cxn modelId="{D5E83A12-DFE8-4C56-A5BE-77FF2C17D942}" type="presOf" srcId="{BB8A2A3A-D01C-4466-A9D8-AEE1A36A877E}" destId="{C08ED69A-D5C3-477C-8D85-1546F13BE2DD}" srcOrd="0" destOrd="0" presId="urn:microsoft.com/office/officeart/2005/8/layout/vList2"/>
    <dgm:cxn modelId="{53113621-532D-41C8-B51F-688161842568}" srcId="{12353C9A-1796-4829-9F15-AFE3BD239842}" destId="{AB0733EA-CD8C-4F67-A8C7-C0EA74C326BE}" srcOrd="2" destOrd="0" parTransId="{791406C4-6409-4ACE-BB11-DEA9F3E97D03}" sibTransId="{5912CF06-DF47-45BC-B036-C9302D87CC25}"/>
    <dgm:cxn modelId="{9670C848-E326-4BB5-9C67-2E7487136C72}" type="presOf" srcId="{520E3B15-AA11-4754-B4A1-7BAE8712D507}" destId="{36ABA8AF-C10F-4D48-B4AE-BAF5D54450B4}" srcOrd="0" destOrd="0" presId="urn:microsoft.com/office/officeart/2005/8/layout/vList2"/>
    <dgm:cxn modelId="{D77FB452-66F3-40B2-BE5C-D664302D3D72}" type="presOf" srcId="{AB0733EA-CD8C-4F67-A8C7-C0EA74C326BE}" destId="{36ABA8AF-C10F-4D48-B4AE-BAF5D54450B4}" srcOrd="0" destOrd="2" presId="urn:microsoft.com/office/officeart/2005/8/layout/vList2"/>
    <dgm:cxn modelId="{742F1274-A260-4A3A-AE30-13464C8D6C34}" srcId="{BB8A2A3A-D01C-4466-A9D8-AEE1A36A877E}" destId="{1D613E46-BC94-4DD7-988E-3A833FDA8D10}" srcOrd="0" destOrd="0" parTransId="{A86FCDBC-1C3A-44EF-92DE-48F650C81CD1}" sibTransId="{A788B08F-7189-4A28-A2EB-FFB09525A284}"/>
    <dgm:cxn modelId="{0DBA038B-3060-474C-AAE2-23BD0F9A785B}" srcId="{12353C9A-1796-4829-9F15-AFE3BD239842}" destId="{520E3B15-AA11-4754-B4A1-7BAE8712D507}" srcOrd="0" destOrd="0" parTransId="{670FE73C-F220-471D-8C81-A6C796771951}" sibTransId="{F2B4E55B-EE76-48F3-AF0A-FD16FBA1B0BC}"/>
    <dgm:cxn modelId="{F453F39B-22AE-4FFC-886B-E0F5A8E8D653}" type="presOf" srcId="{12353C9A-1796-4829-9F15-AFE3BD239842}" destId="{5F958E76-AC05-4CC3-991F-02841799F0FA}" srcOrd="0" destOrd="0" presId="urn:microsoft.com/office/officeart/2005/8/layout/vList2"/>
    <dgm:cxn modelId="{A6981EBD-F123-47CF-BE71-82517C255C71}" type="presOf" srcId="{0EC92825-E644-47CC-9593-F91FD196A8E4}" destId="{36ABA8AF-C10F-4D48-B4AE-BAF5D54450B4}" srcOrd="0" destOrd="1" presId="urn:microsoft.com/office/officeart/2005/8/layout/vList2"/>
    <dgm:cxn modelId="{ACD4ACD7-2C2E-4C56-9525-90B5CBC1E1FA}" srcId="{BB8A2A3A-D01C-4466-A9D8-AEE1A36A877E}" destId="{12353C9A-1796-4829-9F15-AFE3BD239842}" srcOrd="1" destOrd="0" parTransId="{8F1F387F-1AFA-448F-8424-B4F6A48BF8ED}" sibTransId="{703ACDA3-86A8-43E0-A032-DE03001BBEAE}"/>
    <dgm:cxn modelId="{43D185E6-4BDC-4660-A626-03713830F352}" type="presOf" srcId="{1D613E46-BC94-4DD7-988E-3A833FDA8D10}" destId="{30D72102-E056-48EE-96E5-90E927C23E16}" srcOrd="0" destOrd="0" presId="urn:microsoft.com/office/officeart/2005/8/layout/vList2"/>
    <dgm:cxn modelId="{7A108890-D208-4954-B348-BE3EF4CDA6E2}" type="presParOf" srcId="{C08ED69A-D5C3-477C-8D85-1546F13BE2DD}" destId="{30D72102-E056-48EE-96E5-90E927C23E16}" srcOrd="0" destOrd="0" presId="urn:microsoft.com/office/officeart/2005/8/layout/vList2"/>
    <dgm:cxn modelId="{88FD5FB8-B84B-4BA9-9ABC-F8ED20CF3D92}" type="presParOf" srcId="{C08ED69A-D5C3-477C-8D85-1546F13BE2DD}" destId="{FFC0BC9F-A904-4B9C-B9C2-572D11B228F3}" srcOrd="1" destOrd="0" presId="urn:microsoft.com/office/officeart/2005/8/layout/vList2"/>
    <dgm:cxn modelId="{F05F9232-1395-4167-A341-B224104D8B1C}" type="presParOf" srcId="{C08ED69A-D5C3-477C-8D85-1546F13BE2DD}" destId="{5F958E76-AC05-4CC3-991F-02841799F0FA}" srcOrd="2" destOrd="0" presId="urn:microsoft.com/office/officeart/2005/8/layout/vList2"/>
    <dgm:cxn modelId="{65AA125F-90AD-4967-9ED3-22FC04DC0857}" type="presParOf" srcId="{C08ED69A-D5C3-477C-8D85-1546F13BE2DD}" destId="{36ABA8AF-C10F-4D48-B4AE-BAF5D54450B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E2FE94F-0D60-4656-AC73-BF6195DD7B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B9DBCFB-425B-46BA-9DE8-53FB80474C0F}">
      <dgm:prSet/>
      <dgm:spPr/>
      <dgm:t>
        <a:bodyPr/>
        <a:lstStyle/>
        <a:p>
          <a:r>
            <a:rPr lang="en-US"/>
            <a:t>hashCode</a:t>
          </a:r>
          <a:r>
            <a:rPr lang="zh-CN"/>
            <a:t>是由对象导出的一个整数</a:t>
          </a:r>
        </a:p>
      </dgm:t>
    </dgm:pt>
    <dgm:pt modelId="{73838CB0-5470-41DC-A6AA-B029C03227B3}" type="parTrans" cxnId="{6B056D41-FDCC-4ECA-AEE3-4297795B1F15}">
      <dgm:prSet/>
      <dgm:spPr/>
      <dgm:t>
        <a:bodyPr/>
        <a:lstStyle/>
        <a:p>
          <a:endParaRPr lang="zh-CN" altLang="en-US"/>
        </a:p>
      </dgm:t>
    </dgm:pt>
    <dgm:pt modelId="{EF674D69-CF03-467F-AA8C-6CC3542A0871}" type="sibTrans" cxnId="{6B056D41-FDCC-4ECA-AEE3-4297795B1F15}">
      <dgm:prSet/>
      <dgm:spPr/>
      <dgm:t>
        <a:bodyPr/>
        <a:lstStyle/>
        <a:p>
          <a:endParaRPr lang="zh-CN" altLang="en-US"/>
        </a:p>
      </dgm:t>
    </dgm:pt>
    <dgm:pt modelId="{DD0A501D-109B-4FEC-A285-42403B383B83}">
      <dgm:prSet/>
      <dgm:spPr/>
      <dgm:t>
        <a:bodyPr/>
        <a:lstStyle/>
        <a:p>
          <a:r>
            <a:rPr lang="en-US"/>
            <a:t>Object</a:t>
          </a:r>
          <a:r>
            <a:rPr lang="zh-CN"/>
            <a:t>类中的</a:t>
          </a:r>
          <a:r>
            <a:rPr lang="en-US"/>
            <a:t>hashCode</a:t>
          </a:r>
          <a:r>
            <a:rPr lang="zh-CN"/>
            <a:t>是对象的存储地址</a:t>
          </a:r>
        </a:p>
      </dgm:t>
    </dgm:pt>
    <dgm:pt modelId="{17AE7287-DAEB-4F82-B74D-8F29042E47D2}" type="parTrans" cxnId="{C766A5CA-B186-47FF-9537-D3F2DB2F3EDC}">
      <dgm:prSet/>
      <dgm:spPr/>
      <dgm:t>
        <a:bodyPr/>
        <a:lstStyle/>
        <a:p>
          <a:endParaRPr lang="zh-CN" altLang="en-US"/>
        </a:p>
      </dgm:t>
    </dgm:pt>
    <dgm:pt modelId="{3272AAB5-25C8-4542-BC5E-1EA4DCCC9753}" type="sibTrans" cxnId="{C766A5CA-B186-47FF-9537-D3F2DB2F3EDC}">
      <dgm:prSet/>
      <dgm:spPr/>
      <dgm:t>
        <a:bodyPr/>
        <a:lstStyle/>
        <a:p>
          <a:endParaRPr lang="zh-CN" altLang="en-US"/>
        </a:p>
      </dgm:t>
    </dgm:pt>
    <dgm:pt modelId="{8A68AA33-6C9B-4A47-8152-4B6FFB807882}" type="pres">
      <dgm:prSet presAssocID="{4E2FE94F-0D60-4656-AC73-BF6195DD7BB3}" presName="linear" presStyleCnt="0">
        <dgm:presLayoutVars>
          <dgm:animLvl val="lvl"/>
          <dgm:resizeHandles val="exact"/>
        </dgm:presLayoutVars>
      </dgm:prSet>
      <dgm:spPr/>
    </dgm:pt>
    <dgm:pt modelId="{1F4F1DAE-EE1A-4D4F-8073-91B57823381F}" type="pres">
      <dgm:prSet presAssocID="{0B9DBCFB-425B-46BA-9DE8-53FB80474C0F}" presName="parentText" presStyleLbl="node1" presStyleIdx="0" presStyleCnt="2">
        <dgm:presLayoutVars>
          <dgm:chMax val="0"/>
          <dgm:bulletEnabled val="1"/>
        </dgm:presLayoutVars>
      </dgm:prSet>
      <dgm:spPr/>
    </dgm:pt>
    <dgm:pt modelId="{24D903D3-CD02-4ACA-9630-2C158AEB7786}" type="pres">
      <dgm:prSet presAssocID="{EF674D69-CF03-467F-AA8C-6CC3542A0871}" presName="spacer" presStyleCnt="0"/>
      <dgm:spPr/>
    </dgm:pt>
    <dgm:pt modelId="{B964689F-A04B-4AB4-9AAF-ACBDDC3FC5A6}" type="pres">
      <dgm:prSet presAssocID="{DD0A501D-109B-4FEC-A285-42403B383B83}" presName="parentText" presStyleLbl="node1" presStyleIdx="1" presStyleCnt="2">
        <dgm:presLayoutVars>
          <dgm:chMax val="0"/>
          <dgm:bulletEnabled val="1"/>
        </dgm:presLayoutVars>
      </dgm:prSet>
      <dgm:spPr/>
    </dgm:pt>
  </dgm:ptLst>
  <dgm:cxnLst>
    <dgm:cxn modelId="{5DAC0103-C2EE-4A44-9533-40018508212A}" type="presOf" srcId="{DD0A501D-109B-4FEC-A285-42403B383B83}" destId="{B964689F-A04B-4AB4-9AAF-ACBDDC3FC5A6}" srcOrd="0" destOrd="0" presId="urn:microsoft.com/office/officeart/2005/8/layout/vList2"/>
    <dgm:cxn modelId="{6B056D41-FDCC-4ECA-AEE3-4297795B1F15}" srcId="{4E2FE94F-0D60-4656-AC73-BF6195DD7BB3}" destId="{0B9DBCFB-425B-46BA-9DE8-53FB80474C0F}" srcOrd="0" destOrd="0" parTransId="{73838CB0-5470-41DC-A6AA-B029C03227B3}" sibTransId="{EF674D69-CF03-467F-AA8C-6CC3542A0871}"/>
    <dgm:cxn modelId="{4C79AA49-F449-4198-8C91-8AD5CCC22A0A}" type="presOf" srcId="{0B9DBCFB-425B-46BA-9DE8-53FB80474C0F}" destId="{1F4F1DAE-EE1A-4D4F-8073-91B57823381F}" srcOrd="0" destOrd="0" presId="urn:microsoft.com/office/officeart/2005/8/layout/vList2"/>
    <dgm:cxn modelId="{C199EEC2-CE3E-45BB-AD38-1D4F9E0B9DDC}" type="presOf" srcId="{4E2FE94F-0D60-4656-AC73-BF6195DD7BB3}" destId="{8A68AA33-6C9B-4A47-8152-4B6FFB807882}" srcOrd="0" destOrd="0" presId="urn:microsoft.com/office/officeart/2005/8/layout/vList2"/>
    <dgm:cxn modelId="{C766A5CA-B186-47FF-9537-D3F2DB2F3EDC}" srcId="{4E2FE94F-0D60-4656-AC73-BF6195DD7BB3}" destId="{DD0A501D-109B-4FEC-A285-42403B383B83}" srcOrd="1" destOrd="0" parTransId="{17AE7287-DAEB-4F82-B74D-8F29042E47D2}" sibTransId="{3272AAB5-25C8-4542-BC5E-1EA4DCCC9753}"/>
    <dgm:cxn modelId="{C73B3AF2-375A-43EB-9B78-F94F0F463ACA}" type="presParOf" srcId="{8A68AA33-6C9B-4A47-8152-4B6FFB807882}" destId="{1F4F1DAE-EE1A-4D4F-8073-91B57823381F}" srcOrd="0" destOrd="0" presId="urn:microsoft.com/office/officeart/2005/8/layout/vList2"/>
    <dgm:cxn modelId="{1FC23336-08E9-4D5A-8A38-5961B15BA4DB}" type="presParOf" srcId="{8A68AA33-6C9B-4A47-8152-4B6FFB807882}" destId="{24D903D3-CD02-4ACA-9630-2C158AEB7786}" srcOrd="1" destOrd="0" presId="urn:microsoft.com/office/officeart/2005/8/layout/vList2"/>
    <dgm:cxn modelId="{FAD3FD55-E94B-4E10-990B-28527622B535}" type="presParOf" srcId="{8A68AA33-6C9B-4A47-8152-4B6FFB807882}" destId="{B964689F-A04B-4AB4-9AAF-ACBDDC3FC5A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2DD7F80-4F92-4C9B-A445-9AB446ABC6E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zh-CN" altLang="en-US"/>
        </a:p>
      </dgm:t>
    </dgm:pt>
    <dgm:pt modelId="{1C7D163B-F142-497D-8E15-09E6136813FF}">
      <dgm:prSet/>
      <dgm:spPr/>
      <dgm:t>
        <a:bodyPr/>
        <a:lstStyle/>
        <a:p>
          <a:r>
            <a:rPr lang="zh-CN"/>
            <a:t>我们把能够分析类的能力的程序称作反射（</a:t>
          </a:r>
          <a:r>
            <a:rPr lang="en-US"/>
            <a:t>reflective</a:t>
          </a:r>
          <a:r>
            <a:rPr lang="zh-CN"/>
            <a:t>）</a:t>
          </a:r>
        </a:p>
      </dgm:t>
    </dgm:pt>
    <dgm:pt modelId="{D2EACCCA-E7D0-4ED6-BD37-8689EA21D981}" type="parTrans" cxnId="{9942F516-BC84-4A1C-A370-05F5E4B7B177}">
      <dgm:prSet/>
      <dgm:spPr/>
      <dgm:t>
        <a:bodyPr/>
        <a:lstStyle/>
        <a:p>
          <a:endParaRPr lang="zh-CN" altLang="en-US"/>
        </a:p>
      </dgm:t>
    </dgm:pt>
    <dgm:pt modelId="{C56FAA20-78E6-4B89-B06E-5BADD692F181}" type="sibTrans" cxnId="{9942F516-BC84-4A1C-A370-05F5E4B7B177}">
      <dgm:prSet/>
      <dgm:spPr/>
      <dgm:t>
        <a:bodyPr/>
        <a:lstStyle/>
        <a:p>
          <a:endParaRPr lang="zh-CN" altLang="en-US"/>
        </a:p>
      </dgm:t>
    </dgm:pt>
    <dgm:pt modelId="{6FA47EBB-A7F3-4C16-8B15-3AB8ADA59AF8}">
      <dgm:prSet/>
      <dgm:spPr/>
      <dgm:t>
        <a:bodyPr/>
        <a:lstStyle/>
        <a:p>
          <a:r>
            <a:rPr lang="zh-CN"/>
            <a:t>反射库提供了一个非常丰富且精心设计的工具集，以便编写能够动态操纵</a:t>
          </a:r>
          <a:r>
            <a:rPr lang="en-US"/>
            <a:t>Java</a:t>
          </a:r>
          <a:r>
            <a:rPr lang="zh-CN"/>
            <a:t>代码的程序</a:t>
          </a:r>
        </a:p>
      </dgm:t>
    </dgm:pt>
    <dgm:pt modelId="{06E71BCD-2252-48DC-A472-4E830EF90B08}" type="parTrans" cxnId="{2BB72436-7DFB-45D4-BAA3-1F95F25709CC}">
      <dgm:prSet/>
      <dgm:spPr/>
      <dgm:t>
        <a:bodyPr/>
        <a:lstStyle/>
        <a:p>
          <a:endParaRPr lang="zh-CN" altLang="en-US"/>
        </a:p>
      </dgm:t>
    </dgm:pt>
    <dgm:pt modelId="{D529A3A5-09DB-49A5-931F-1D996FDD9B1B}" type="sibTrans" cxnId="{2BB72436-7DFB-45D4-BAA3-1F95F25709CC}">
      <dgm:prSet/>
      <dgm:spPr/>
      <dgm:t>
        <a:bodyPr/>
        <a:lstStyle/>
        <a:p>
          <a:endParaRPr lang="zh-CN" altLang="en-US"/>
        </a:p>
      </dgm:t>
    </dgm:pt>
    <dgm:pt modelId="{2071169D-160B-4C4A-8511-52AF503BD948}">
      <dgm:prSet/>
      <dgm:spPr/>
      <dgm:t>
        <a:bodyPr/>
        <a:lstStyle/>
        <a:p>
          <a:r>
            <a:rPr lang="zh-CN"/>
            <a:t>反射机制可以用来</a:t>
          </a:r>
        </a:p>
      </dgm:t>
    </dgm:pt>
    <dgm:pt modelId="{80BE69B0-ACA8-4D5C-B48A-C961B4F00142}" type="parTrans" cxnId="{E505D483-7FD0-4D64-856E-4A9C06DAAAED}">
      <dgm:prSet/>
      <dgm:spPr/>
      <dgm:t>
        <a:bodyPr/>
        <a:lstStyle/>
        <a:p>
          <a:endParaRPr lang="zh-CN" altLang="en-US"/>
        </a:p>
      </dgm:t>
    </dgm:pt>
    <dgm:pt modelId="{FCAFE06F-CDB2-49BA-BDAD-956580DD1943}" type="sibTrans" cxnId="{E505D483-7FD0-4D64-856E-4A9C06DAAAED}">
      <dgm:prSet/>
      <dgm:spPr/>
      <dgm:t>
        <a:bodyPr/>
        <a:lstStyle/>
        <a:p>
          <a:endParaRPr lang="zh-CN" altLang="en-US"/>
        </a:p>
      </dgm:t>
    </dgm:pt>
    <dgm:pt modelId="{870574F8-6272-4928-B964-904A9BD11FA3}">
      <dgm:prSet/>
      <dgm:spPr/>
      <dgm:t>
        <a:bodyPr/>
        <a:lstStyle/>
        <a:p>
          <a:r>
            <a:rPr lang="zh-CN"/>
            <a:t>运行时分析类的能力</a:t>
          </a:r>
        </a:p>
      </dgm:t>
    </dgm:pt>
    <dgm:pt modelId="{F6BA7523-BCBE-4386-AFC1-67AC4F7EF550}" type="parTrans" cxnId="{43B82E46-F025-47C1-A26A-A7AFA0CFD7C8}">
      <dgm:prSet/>
      <dgm:spPr/>
      <dgm:t>
        <a:bodyPr/>
        <a:lstStyle/>
        <a:p>
          <a:endParaRPr lang="zh-CN" altLang="en-US"/>
        </a:p>
      </dgm:t>
    </dgm:pt>
    <dgm:pt modelId="{E35A1CFA-8DD6-4524-9C7A-F8D37858CA81}" type="sibTrans" cxnId="{43B82E46-F025-47C1-A26A-A7AFA0CFD7C8}">
      <dgm:prSet/>
      <dgm:spPr/>
      <dgm:t>
        <a:bodyPr/>
        <a:lstStyle/>
        <a:p>
          <a:endParaRPr lang="zh-CN" altLang="en-US"/>
        </a:p>
      </dgm:t>
    </dgm:pt>
    <dgm:pt modelId="{F70140D6-BC2C-4A38-A466-073CE025ABA1}">
      <dgm:prSet/>
      <dgm:spPr/>
      <dgm:t>
        <a:bodyPr/>
        <a:lstStyle/>
        <a:p>
          <a:r>
            <a:rPr lang="zh-CN"/>
            <a:t>实现类似</a:t>
          </a:r>
          <a:r>
            <a:rPr lang="en-US"/>
            <a:t>C++</a:t>
          </a:r>
          <a:r>
            <a:rPr lang="zh-CN"/>
            <a:t>指针等功能</a:t>
          </a:r>
        </a:p>
      </dgm:t>
    </dgm:pt>
    <dgm:pt modelId="{18B9F09B-518D-4951-9CBF-BC8EA6852969}" type="parTrans" cxnId="{2E32154A-91C2-4227-A471-715399A79A32}">
      <dgm:prSet/>
      <dgm:spPr/>
      <dgm:t>
        <a:bodyPr/>
        <a:lstStyle/>
        <a:p>
          <a:endParaRPr lang="zh-CN" altLang="en-US"/>
        </a:p>
      </dgm:t>
    </dgm:pt>
    <dgm:pt modelId="{5B55B261-B8B2-4E92-B6D2-989852F53E03}" type="sibTrans" cxnId="{2E32154A-91C2-4227-A471-715399A79A32}">
      <dgm:prSet/>
      <dgm:spPr/>
      <dgm:t>
        <a:bodyPr/>
        <a:lstStyle/>
        <a:p>
          <a:endParaRPr lang="zh-CN" altLang="en-US"/>
        </a:p>
      </dgm:t>
    </dgm:pt>
    <dgm:pt modelId="{1AEBD1A6-7DFA-4FC2-B73A-CDB29399C123}" type="pres">
      <dgm:prSet presAssocID="{A2DD7F80-4F92-4C9B-A445-9AB446ABC6E7}" presName="hierChild1" presStyleCnt="0">
        <dgm:presLayoutVars>
          <dgm:orgChart val="1"/>
          <dgm:chPref val="1"/>
          <dgm:dir/>
          <dgm:animOne val="branch"/>
          <dgm:animLvl val="lvl"/>
          <dgm:resizeHandles/>
        </dgm:presLayoutVars>
      </dgm:prSet>
      <dgm:spPr/>
    </dgm:pt>
    <dgm:pt modelId="{05DB6BBD-1579-4E75-9E86-E898FC7E6E25}" type="pres">
      <dgm:prSet presAssocID="{1C7D163B-F142-497D-8E15-09E6136813FF}" presName="hierRoot1" presStyleCnt="0">
        <dgm:presLayoutVars>
          <dgm:hierBranch val="init"/>
        </dgm:presLayoutVars>
      </dgm:prSet>
      <dgm:spPr/>
    </dgm:pt>
    <dgm:pt modelId="{92E1ED1B-20FF-44DA-998B-35D1D0391DAF}" type="pres">
      <dgm:prSet presAssocID="{1C7D163B-F142-497D-8E15-09E6136813FF}" presName="rootComposite1" presStyleCnt="0"/>
      <dgm:spPr/>
    </dgm:pt>
    <dgm:pt modelId="{0F9A7480-3A7A-4559-8259-1FB9090102E0}" type="pres">
      <dgm:prSet presAssocID="{1C7D163B-F142-497D-8E15-09E6136813FF}" presName="rootText1" presStyleLbl="node0" presStyleIdx="0" presStyleCnt="3">
        <dgm:presLayoutVars>
          <dgm:chPref val="3"/>
        </dgm:presLayoutVars>
      </dgm:prSet>
      <dgm:spPr/>
    </dgm:pt>
    <dgm:pt modelId="{F53C60CD-7ABE-485F-91D9-06C645599177}" type="pres">
      <dgm:prSet presAssocID="{1C7D163B-F142-497D-8E15-09E6136813FF}" presName="rootConnector1" presStyleLbl="node1" presStyleIdx="0" presStyleCnt="0"/>
      <dgm:spPr/>
    </dgm:pt>
    <dgm:pt modelId="{7426E35B-2488-4493-BB23-C5004FD77EA1}" type="pres">
      <dgm:prSet presAssocID="{1C7D163B-F142-497D-8E15-09E6136813FF}" presName="hierChild2" presStyleCnt="0"/>
      <dgm:spPr/>
    </dgm:pt>
    <dgm:pt modelId="{CC3C95BC-A306-42C5-8263-BF285104E4EC}" type="pres">
      <dgm:prSet presAssocID="{1C7D163B-F142-497D-8E15-09E6136813FF}" presName="hierChild3" presStyleCnt="0"/>
      <dgm:spPr/>
    </dgm:pt>
    <dgm:pt modelId="{44491B07-6E99-436F-959A-564EA0DE2511}" type="pres">
      <dgm:prSet presAssocID="{6FA47EBB-A7F3-4C16-8B15-3AB8ADA59AF8}" presName="hierRoot1" presStyleCnt="0">
        <dgm:presLayoutVars>
          <dgm:hierBranch val="init"/>
        </dgm:presLayoutVars>
      </dgm:prSet>
      <dgm:spPr/>
    </dgm:pt>
    <dgm:pt modelId="{26AF283E-299C-448C-8ECE-F7A597DFE99A}" type="pres">
      <dgm:prSet presAssocID="{6FA47EBB-A7F3-4C16-8B15-3AB8ADA59AF8}" presName="rootComposite1" presStyleCnt="0"/>
      <dgm:spPr/>
    </dgm:pt>
    <dgm:pt modelId="{0B4173D4-11E3-4C75-BAC9-5CBEBC698B5A}" type="pres">
      <dgm:prSet presAssocID="{6FA47EBB-A7F3-4C16-8B15-3AB8ADA59AF8}" presName="rootText1" presStyleLbl="node0" presStyleIdx="1" presStyleCnt="3">
        <dgm:presLayoutVars>
          <dgm:chPref val="3"/>
        </dgm:presLayoutVars>
      </dgm:prSet>
      <dgm:spPr/>
    </dgm:pt>
    <dgm:pt modelId="{5D3F95FC-060D-4AA6-AA0B-7B1A33BBD30B}" type="pres">
      <dgm:prSet presAssocID="{6FA47EBB-A7F3-4C16-8B15-3AB8ADA59AF8}" presName="rootConnector1" presStyleLbl="node1" presStyleIdx="0" presStyleCnt="0"/>
      <dgm:spPr/>
    </dgm:pt>
    <dgm:pt modelId="{9F2F3D87-F79E-43D6-913F-D26D0CEC7CAF}" type="pres">
      <dgm:prSet presAssocID="{6FA47EBB-A7F3-4C16-8B15-3AB8ADA59AF8}" presName="hierChild2" presStyleCnt="0"/>
      <dgm:spPr/>
    </dgm:pt>
    <dgm:pt modelId="{8FCFB31B-42A2-4402-A22C-8C22A8678583}" type="pres">
      <dgm:prSet presAssocID="{6FA47EBB-A7F3-4C16-8B15-3AB8ADA59AF8}" presName="hierChild3" presStyleCnt="0"/>
      <dgm:spPr/>
    </dgm:pt>
    <dgm:pt modelId="{082A1BBB-11DA-4161-BD37-FB956C4217B8}" type="pres">
      <dgm:prSet presAssocID="{2071169D-160B-4C4A-8511-52AF503BD948}" presName="hierRoot1" presStyleCnt="0">
        <dgm:presLayoutVars>
          <dgm:hierBranch val="init"/>
        </dgm:presLayoutVars>
      </dgm:prSet>
      <dgm:spPr/>
    </dgm:pt>
    <dgm:pt modelId="{5D1C2B1D-B5D3-43BF-91C7-45DBD84DF87F}" type="pres">
      <dgm:prSet presAssocID="{2071169D-160B-4C4A-8511-52AF503BD948}" presName="rootComposite1" presStyleCnt="0"/>
      <dgm:spPr/>
    </dgm:pt>
    <dgm:pt modelId="{23E1B42B-E093-41CC-B7A2-505850573EA1}" type="pres">
      <dgm:prSet presAssocID="{2071169D-160B-4C4A-8511-52AF503BD948}" presName="rootText1" presStyleLbl="node0" presStyleIdx="2" presStyleCnt="3">
        <dgm:presLayoutVars>
          <dgm:chPref val="3"/>
        </dgm:presLayoutVars>
      </dgm:prSet>
      <dgm:spPr/>
    </dgm:pt>
    <dgm:pt modelId="{26CBDD84-AC3D-490A-9100-DF85F9B1182B}" type="pres">
      <dgm:prSet presAssocID="{2071169D-160B-4C4A-8511-52AF503BD948}" presName="rootConnector1" presStyleLbl="node1" presStyleIdx="0" presStyleCnt="0"/>
      <dgm:spPr/>
    </dgm:pt>
    <dgm:pt modelId="{BAC8A869-C6B0-4137-82A5-E1C37FE234E4}" type="pres">
      <dgm:prSet presAssocID="{2071169D-160B-4C4A-8511-52AF503BD948}" presName="hierChild2" presStyleCnt="0"/>
      <dgm:spPr/>
    </dgm:pt>
    <dgm:pt modelId="{331F8EB7-7BD1-42AE-BE95-F99C9CB70E27}" type="pres">
      <dgm:prSet presAssocID="{F6BA7523-BCBE-4386-AFC1-67AC4F7EF550}" presName="Name37" presStyleLbl="parChTrans1D2" presStyleIdx="0" presStyleCnt="2"/>
      <dgm:spPr/>
    </dgm:pt>
    <dgm:pt modelId="{B58BBEA3-94C0-4085-9987-D5F2C2495D93}" type="pres">
      <dgm:prSet presAssocID="{870574F8-6272-4928-B964-904A9BD11FA3}" presName="hierRoot2" presStyleCnt="0">
        <dgm:presLayoutVars>
          <dgm:hierBranch val="init"/>
        </dgm:presLayoutVars>
      </dgm:prSet>
      <dgm:spPr/>
    </dgm:pt>
    <dgm:pt modelId="{2190C39D-A7C3-4336-8494-647765A6C0D8}" type="pres">
      <dgm:prSet presAssocID="{870574F8-6272-4928-B964-904A9BD11FA3}" presName="rootComposite" presStyleCnt="0"/>
      <dgm:spPr/>
    </dgm:pt>
    <dgm:pt modelId="{E63860D1-671D-4352-B0A6-99D7121DE3B6}" type="pres">
      <dgm:prSet presAssocID="{870574F8-6272-4928-B964-904A9BD11FA3}" presName="rootText" presStyleLbl="node2" presStyleIdx="0" presStyleCnt="2">
        <dgm:presLayoutVars>
          <dgm:chPref val="3"/>
        </dgm:presLayoutVars>
      </dgm:prSet>
      <dgm:spPr/>
    </dgm:pt>
    <dgm:pt modelId="{DAE1F548-98E7-49B5-B0C0-6013F9069D8D}" type="pres">
      <dgm:prSet presAssocID="{870574F8-6272-4928-B964-904A9BD11FA3}" presName="rootConnector" presStyleLbl="node2" presStyleIdx="0" presStyleCnt="2"/>
      <dgm:spPr/>
    </dgm:pt>
    <dgm:pt modelId="{A93EDACD-FBC0-43CB-A9FD-12F9ABDDF4CF}" type="pres">
      <dgm:prSet presAssocID="{870574F8-6272-4928-B964-904A9BD11FA3}" presName="hierChild4" presStyleCnt="0"/>
      <dgm:spPr/>
    </dgm:pt>
    <dgm:pt modelId="{37542B3C-31CF-43BF-9B5A-8B4F7720986D}" type="pres">
      <dgm:prSet presAssocID="{870574F8-6272-4928-B964-904A9BD11FA3}" presName="hierChild5" presStyleCnt="0"/>
      <dgm:spPr/>
    </dgm:pt>
    <dgm:pt modelId="{2D9317F3-0B86-4091-908D-FC29FCCB6FB3}" type="pres">
      <dgm:prSet presAssocID="{18B9F09B-518D-4951-9CBF-BC8EA6852969}" presName="Name37" presStyleLbl="parChTrans1D2" presStyleIdx="1" presStyleCnt="2"/>
      <dgm:spPr/>
    </dgm:pt>
    <dgm:pt modelId="{83DC612D-7C85-411E-A9B1-9D82C0B30E3C}" type="pres">
      <dgm:prSet presAssocID="{F70140D6-BC2C-4A38-A466-073CE025ABA1}" presName="hierRoot2" presStyleCnt="0">
        <dgm:presLayoutVars>
          <dgm:hierBranch val="init"/>
        </dgm:presLayoutVars>
      </dgm:prSet>
      <dgm:spPr/>
    </dgm:pt>
    <dgm:pt modelId="{88C3EE45-1856-43A4-8C18-FB62A3424CAF}" type="pres">
      <dgm:prSet presAssocID="{F70140D6-BC2C-4A38-A466-073CE025ABA1}" presName="rootComposite" presStyleCnt="0"/>
      <dgm:spPr/>
    </dgm:pt>
    <dgm:pt modelId="{10316D21-53AA-4104-BD24-AB30826CC7D3}" type="pres">
      <dgm:prSet presAssocID="{F70140D6-BC2C-4A38-A466-073CE025ABA1}" presName="rootText" presStyleLbl="node2" presStyleIdx="1" presStyleCnt="2">
        <dgm:presLayoutVars>
          <dgm:chPref val="3"/>
        </dgm:presLayoutVars>
      </dgm:prSet>
      <dgm:spPr/>
    </dgm:pt>
    <dgm:pt modelId="{11469399-E660-4058-980E-090079D32B6F}" type="pres">
      <dgm:prSet presAssocID="{F70140D6-BC2C-4A38-A466-073CE025ABA1}" presName="rootConnector" presStyleLbl="node2" presStyleIdx="1" presStyleCnt="2"/>
      <dgm:spPr/>
    </dgm:pt>
    <dgm:pt modelId="{EB4D6A7B-AEDA-4B07-AAC9-2D3505DB9AA7}" type="pres">
      <dgm:prSet presAssocID="{F70140D6-BC2C-4A38-A466-073CE025ABA1}" presName="hierChild4" presStyleCnt="0"/>
      <dgm:spPr/>
    </dgm:pt>
    <dgm:pt modelId="{9062E7EC-ABB6-4AA6-B947-EA3D9F369F01}" type="pres">
      <dgm:prSet presAssocID="{F70140D6-BC2C-4A38-A466-073CE025ABA1}" presName="hierChild5" presStyleCnt="0"/>
      <dgm:spPr/>
    </dgm:pt>
    <dgm:pt modelId="{BAC990EA-C004-4F72-97B1-67200567252F}" type="pres">
      <dgm:prSet presAssocID="{2071169D-160B-4C4A-8511-52AF503BD948}" presName="hierChild3" presStyleCnt="0"/>
      <dgm:spPr/>
    </dgm:pt>
  </dgm:ptLst>
  <dgm:cxnLst>
    <dgm:cxn modelId="{83F74903-2DBD-4F54-87E1-BE917FB8FA9C}" type="presOf" srcId="{6FA47EBB-A7F3-4C16-8B15-3AB8ADA59AF8}" destId="{5D3F95FC-060D-4AA6-AA0B-7B1A33BBD30B}" srcOrd="1" destOrd="0" presId="urn:microsoft.com/office/officeart/2005/8/layout/orgChart1"/>
    <dgm:cxn modelId="{E268420F-3013-4C62-B203-291828DDE335}" type="presOf" srcId="{1C7D163B-F142-497D-8E15-09E6136813FF}" destId="{0F9A7480-3A7A-4559-8259-1FB9090102E0}" srcOrd="0" destOrd="0" presId="urn:microsoft.com/office/officeart/2005/8/layout/orgChart1"/>
    <dgm:cxn modelId="{9942F516-BC84-4A1C-A370-05F5E4B7B177}" srcId="{A2DD7F80-4F92-4C9B-A445-9AB446ABC6E7}" destId="{1C7D163B-F142-497D-8E15-09E6136813FF}" srcOrd="0" destOrd="0" parTransId="{D2EACCCA-E7D0-4ED6-BD37-8689EA21D981}" sibTransId="{C56FAA20-78E6-4B89-B06E-5BADD692F181}"/>
    <dgm:cxn modelId="{6136C81B-2127-4CEC-9D8C-4DBDE8DFDD67}" type="presOf" srcId="{F70140D6-BC2C-4A38-A466-073CE025ABA1}" destId="{10316D21-53AA-4104-BD24-AB30826CC7D3}" srcOrd="0" destOrd="0" presId="urn:microsoft.com/office/officeart/2005/8/layout/orgChart1"/>
    <dgm:cxn modelId="{94C36225-072B-4D1C-8902-EF740757AEE9}" type="presOf" srcId="{2071169D-160B-4C4A-8511-52AF503BD948}" destId="{26CBDD84-AC3D-490A-9100-DF85F9B1182B}" srcOrd="1" destOrd="0" presId="urn:microsoft.com/office/officeart/2005/8/layout/orgChart1"/>
    <dgm:cxn modelId="{479F2026-878C-4E24-B886-0FC8358CFBF6}" type="presOf" srcId="{F70140D6-BC2C-4A38-A466-073CE025ABA1}" destId="{11469399-E660-4058-980E-090079D32B6F}" srcOrd="1" destOrd="0" presId="urn:microsoft.com/office/officeart/2005/8/layout/orgChart1"/>
    <dgm:cxn modelId="{2BB72436-7DFB-45D4-BAA3-1F95F25709CC}" srcId="{A2DD7F80-4F92-4C9B-A445-9AB446ABC6E7}" destId="{6FA47EBB-A7F3-4C16-8B15-3AB8ADA59AF8}" srcOrd="1" destOrd="0" parTransId="{06E71BCD-2252-48DC-A472-4E830EF90B08}" sibTransId="{D529A3A5-09DB-49A5-931F-1D996FDD9B1B}"/>
    <dgm:cxn modelId="{8CE4815D-CCEA-4E8C-B03A-1DE48CE23B2E}" type="presOf" srcId="{18B9F09B-518D-4951-9CBF-BC8EA6852969}" destId="{2D9317F3-0B86-4091-908D-FC29FCCB6FB3}" srcOrd="0" destOrd="0" presId="urn:microsoft.com/office/officeart/2005/8/layout/orgChart1"/>
    <dgm:cxn modelId="{A56CE55D-290B-47C5-B071-93061DCB3CBC}" type="presOf" srcId="{6FA47EBB-A7F3-4C16-8B15-3AB8ADA59AF8}" destId="{0B4173D4-11E3-4C75-BAC9-5CBEBC698B5A}" srcOrd="0" destOrd="0" presId="urn:microsoft.com/office/officeart/2005/8/layout/orgChart1"/>
    <dgm:cxn modelId="{43B82E46-F025-47C1-A26A-A7AFA0CFD7C8}" srcId="{2071169D-160B-4C4A-8511-52AF503BD948}" destId="{870574F8-6272-4928-B964-904A9BD11FA3}" srcOrd="0" destOrd="0" parTransId="{F6BA7523-BCBE-4386-AFC1-67AC4F7EF550}" sibTransId="{E35A1CFA-8DD6-4524-9C7A-F8D37858CA81}"/>
    <dgm:cxn modelId="{2E32154A-91C2-4227-A471-715399A79A32}" srcId="{2071169D-160B-4C4A-8511-52AF503BD948}" destId="{F70140D6-BC2C-4A38-A466-073CE025ABA1}" srcOrd="1" destOrd="0" parTransId="{18B9F09B-518D-4951-9CBF-BC8EA6852969}" sibTransId="{5B55B261-B8B2-4E92-B6D2-989852F53E03}"/>
    <dgm:cxn modelId="{72B0DB4F-0935-49D0-BB39-B1835EC9F8E1}" type="presOf" srcId="{F6BA7523-BCBE-4386-AFC1-67AC4F7EF550}" destId="{331F8EB7-7BD1-42AE-BE95-F99C9CB70E27}" srcOrd="0" destOrd="0" presId="urn:microsoft.com/office/officeart/2005/8/layout/orgChart1"/>
    <dgm:cxn modelId="{3E73F671-6CC1-43F9-9FD7-FDB77A92725F}" type="presOf" srcId="{2071169D-160B-4C4A-8511-52AF503BD948}" destId="{23E1B42B-E093-41CC-B7A2-505850573EA1}" srcOrd="0" destOrd="0" presId="urn:microsoft.com/office/officeart/2005/8/layout/orgChart1"/>
    <dgm:cxn modelId="{D1B9507D-08C0-4633-A23C-91A08A92819F}" type="presOf" srcId="{A2DD7F80-4F92-4C9B-A445-9AB446ABC6E7}" destId="{1AEBD1A6-7DFA-4FC2-B73A-CDB29399C123}" srcOrd="0" destOrd="0" presId="urn:microsoft.com/office/officeart/2005/8/layout/orgChart1"/>
    <dgm:cxn modelId="{3E44187F-DC55-4E2D-BCF1-D8AE7860D947}" type="presOf" srcId="{1C7D163B-F142-497D-8E15-09E6136813FF}" destId="{F53C60CD-7ABE-485F-91D9-06C645599177}" srcOrd="1" destOrd="0" presId="urn:microsoft.com/office/officeart/2005/8/layout/orgChart1"/>
    <dgm:cxn modelId="{E505D483-7FD0-4D64-856E-4A9C06DAAAED}" srcId="{A2DD7F80-4F92-4C9B-A445-9AB446ABC6E7}" destId="{2071169D-160B-4C4A-8511-52AF503BD948}" srcOrd="2" destOrd="0" parTransId="{80BE69B0-ACA8-4D5C-B48A-C961B4F00142}" sibTransId="{FCAFE06F-CDB2-49BA-BDAD-956580DD1943}"/>
    <dgm:cxn modelId="{03F62190-2979-4416-BFEB-63D6D41D7BEA}" type="presOf" srcId="{870574F8-6272-4928-B964-904A9BD11FA3}" destId="{DAE1F548-98E7-49B5-B0C0-6013F9069D8D}" srcOrd="1" destOrd="0" presId="urn:microsoft.com/office/officeart/2005/8/layout/orgChart1"/>
    <dgm:cxn modelId="{99787AC4-CCF1-45D4-9423-C3EAE9278AF1}" type="presOf" srcId="{870574F8-6272-4928-B964-904A9BD11FA3}" destId="{E63860D1-671D-4352-B0A6-99D7121DE3B6}" srcOrd="0" destOrd="0" presId="urn:microsoft.com/office/officeart/2005/8/layout/orgChart1"/>
    <dgm:cxn modelId="{23097192-5A0B-40F2-AF84-573CD2D32107}" type="presParOf" srcId="{1AEBD1A6-7DFA-4FC2-B73A-CDB29399C123}" destId="{05DB6BBD-1579-4E75-9E86-E898FC7E6E25}" srcOrd="0" destOrd="0" presId="urn:microsoft.com/office/officeart/2005/8/layout/orgChart1"/>
    <dgm:cxn modelId="{06EA90A8-12A6-4E56-9EAD-060E85E97BAD}" type="presParOf" srcId="{05DB6BBD-1579-4E75-9E86-E898FC7E6E25}" destId="{92E1ED1B-20FF-44DA-998B-35D1D0391DAF}" srcOrd="0" destOrd="0" presId="urn:microsoft.com/office/officeart/2005/8/layout/orgChart1"/>
    <dgm:cxn modelId="{AF602F20-1F05-45CE-8D5B-B17ADDD7B2E3}" type="presParOf" srcId="{92E1ED1B-20FF-44DA-998B-35D1D0391DAF}" destId="{0F9A7480-3A7A-4559-8259-1FB9090102E0}" srcOrd="0" destOrd="0" presId="urn:microsoft.com/office/officeart/2005/8/layout/orgChart1"/>
    <dgm:cxn modelId="{74E9B88A-1E9B-46D7-9B38-8DA3B3BB16E8}" type="presParOf" srcId="{92E1ED1B-20FF-44DA-998B-35D1D0391DAF}" destId="{F53C60CD-7ABE-485F-91D9-06C645599177}" srcOrd="1" destOrd="0" presId="urn:microsoft.com/office/officeart/2005/8/layout/orgChart1"/>
    <dgm:cxn modelId="{1E9CA261-AC8D-4962-89A6-65CA9B58C161}" type="presParOf" srcId="{05DB6BBD-1579-4E75-9E86-E898FC7E6E25}" destId="{7426E35B-2488-4493-BB23-C5004FD77EA1}" srcOrd="1" destOrd="0" presId="urn:microsoft.com/office/officeart/2005/8/layout/orgChart1"/>
    <dgm:cxn modelId="{365253C1-0E79-4A0F-B291-4BB235590B5E}" type="presParOf" srcId="{05DB6BBD-1579-4E75-9E86-E898FC7E6E25}" destId="{CC3C95BC-A306-42C5-8263-BF285104E4EC}" srcOrd="2" destOrd="0" presId="urn:microsoft.com/office/officeart/2005/8/layout/orgChart1"/>
    <dgm:cxn modelId="{D8A419AF-7E0A-4E80-ACEE-FCB3EC0815C1}" type="presParOf" srcId="{1AEBD1A6-7DFA-4FC2-B73A-CDB29399C123}" destId="{44491B07-6E99-436F-959A-564EA0DE2511}" srcOrd="1" destOrd="0" presId="urn:microsoft.com/office/officeart/2005/8/layout/orgChart1"/>
    <dgm:cxn modelId="{11E20EFD-8227-4201-BCF1-CCE6FD8CF156}" type="presParOf" srcId="{44491B07-6E99-436F-959A-564EA0DE2511}" destId="{26AF283E-299C-448C-8ECE-F7A597DFE99A}" srcOrd="0" destOrd="0" presId="urn:microsoft.com/office/officeart/2005/8/layout/orgChart1"/>
    <dgm:cxn modelId="{21808B72-DC5C-4D79-9659-FB0FA78DDDC6}" type="presParOf" srcId="{26AF283E-299C-448C-8ECE-F7A597DFE99A}" destId="{0B4173D4-11E3-4C75-BAC9-5CBEBC698B5A}" srcOrd="0" destOrd="0" presId="urn:microsoft.com/office/officeart/2005/8/layout/orgChart1"/>
    <dgm:cxn modelId="{F05FB6D4-FCAC-4A95-A0AF-6683EF470952}" type="presParOf" srcId="{26AF283E-299C-448C-8ECE-F7A597DFE99A}" destId="{5D3F95FC-060D-4AA6-AA0B-7B1A33BBD30B}" srcOrd="1" destOrd="0" presId="urn:microsoft.com/office/officeart/2005/8/layout/orgChart1"/>
    <dgm:cxn modelId="{7033EBEA-7D6C-484A-82B9-D691C2B1419A}" type="presParOf" srcId="{44491B07-6E99-436F-959A-564EA0DE2511}" destId="{9F2F3D87-F79E-43D6-913F-D26D0CEC7CAF}" srcOrd="1" destOrd="0" presId="urn:microsoft.com/office/officeart/2005/8/layout/orgChart1"/>
    <dgm:cxn modelId="{5E67E1D2-F633-4B94-A65D-23A8E0EC24FE}" type="presParOf" srcId="{44491B07-6E99-436F-959A-564EA0DE2511}" destId="{8FCFB31B-42A2-4402-A22C-8C22A8678583}" srcOrd="2" destOrd="0" presId="urn:microsoft.com/office/officeart/2005/8/layout/orgChart1"/>
    <dgm:cxn modelId="{9BCCE8F6-B08A-48D6-B9FB-2AE4D8B94713}" type="presParOf" srcId="{1AEBD1A6-7DFA-4FC2-B73A-CDB29399C123}" destId="{082A1BBB-11DA-4161-BD37-FB956C4217B8}" srcOrd="2" destOrd="0" presId="urn:microsoft.com/office/officeart/2005/8/layout/orgChart1"/>
    <dgm:cxn modelId="{41E7CF25-C01C-4F14-AC58-DB1E7333CD4D}" type="presParOf" srcId="{082A1BBB-11DA-4161-BD37-FB956C4217B8}" destId="{5D1C2B1D-B5D3-43BF-91C7-45DBD84DF87F}" srcOrd="0" destOrd="0" presId="urn:microsoft.com/office/officeart/2005/8/layout/orgChart1"/>
    <dgm:cxn modelId="{795C7284-37A3-4AA2-BA7B-0DC5A96EFB9D}" type="presParOf" srcId="{5D1C2B1D-B5D3-43BF-91C7-45DBD84DF87F}" destId="{23E1B42B-E093-41CC-B7A2-505850573EA1}" srcOrd="0" destOrd="0" presId="urn:microsoft.com/office/officeart/2005/8/layout/orgChart1"/>
    <dgm:cxn modelId="{F455E029-3511-4137-A2F6-CC4A8C6544B8}" type="presParOf" srcId="{5D1C2B1D-B5D3-43BF-91C7-45DBD84DF87F}" destId="{26CBDD84-AC3D-490A-9100-DF85F9B1182B}" srcOrd="1" destOrd="0" presId="urn:microsoft.com/office/officeart/2005/8/layout/orgChart1"/>
    <dgm:cxn modelId="{AEE349B0-28A0-4A9A-8622-09A22A905C19}" type="presParOf" srcId="{082A1BBB-11DA-4161-BD37-FB956C4217B8}" destId="{BAC8A869-C6B0-4137-82A5-E1C37FE234E4}" srcOrd="1" destOrd="0" presId="urn:microsoft.com/office/officeart/2005/8/layout/orgChart1"/>
    <dgm:cxn modelId="{FAFDC6BC-F6A1-4829-941D-4C59170CC1A9}" type="presParOf" srcId="{BAC8A869-C6B0-4137-82A5-E1C37FE234E4}" destId="{331F8EB7-7BD1-42AE-BE95-F99C9CB70E27}" srcOrd="0" destOrd="0" presId="urn:microsoft.com/office/officeart/2005/8/layout/orgChart1"/>
    <dgm:cxn modelId="{6F13C226-8F15-4BBD-8347-5E8C14EA1C61}" type="presParOf" srcId="{BAC8A869-C6B0-4137-82A5-E1C37FE234E4}" destId="{B58BBEA3-94C0-4085-9987-D5F2C2495D93}" srcOrd="1" destOrd="0" presId="urn:microsoft.com/office/officeart/2005/8/layout/orgChart1"/>
    <dgm:cxn modelId="{61A48D6A-C949-4C1F-AEE2-08AC334012EF}" type="presParOf" srcId="{B58BBEA3-94C0-4085-9987-D5F2C2495D93}" destId="{2190C39D-A7C3-4336-8494-647765A6C0D8}" srcOrd="0" destOrd="0" presId="urn:microsoft.com/office/officeart/2005/8/layout/orgChart1"/>
    <dgm:cxn modelId="{106313F1-AF9F-4CAB-A1EB-4428EDA897F3}" type="presParOf" srcId="{2190C39D-A7C3-4336-8494-647765A6C0D8}" destId="{E63860D1-671D-4352-B0A6-99D7121DE3B6}" srcOrd="0" destOrd="0" presId="urn:microsoft.com/office/officeart/2005/8/layout/orgChart1"/>
    <dgm:cxn modelId="{F47A6CEC-2758-4264-9681-3C8A4FB8748A}" type="presParOf" srcId="{2190C39D-A7C3-4336-8494-647765A6C0D8}" destId="{DAE1F548-98E7-49B5-B0C0-6013F9069D8D}" srcOrd="1" destOrd="0" presId="urn:microsoft.com/office/officeart/2005/8/layout/orgChart1"/>
    <dgm:cxn modelId="{A9659237-8281-4B1A-AB00-81641103BADA}" type="presParOf" srcId="{B58BBEA3-94C0-4085-9987-D5F2C2495D93}" destId="{A93EDACD-FBC0-43CB-A9FD-12F9ABDDF4CF}" srcOrd="1" destOrd="0" presId="urn:microsoft.com/office/officeart/2005/8/layout/orgChart1"/>
    <dgm:cxn modelId="{63250DE5-B496-4F5F-9D63-F8CA32A76E37}" type="presParOf" srcId="{B58BBEA3-94C0-4085-9987-D5F2C2495D93}" destId="{37542B3C-31CF-43BF-9B5A-8B4F7720986D}" srcOrd="2" destOrd="0" presId="urn:microsoft.com/office/officeart/2005/8/layout/orgChart1"/>
    <dgm:cxn modelId="{CBE2BA10-1F1E-45EC-AED6-97288A0F1185}" type="presParOf" srcId="{BAC8A869-C6B0-4137-82A5-E1C37FE234E4}" destId="{2D9317F3-0B86-4091-908D-FC29FCCB6FB3}" srcOrd="2" destOrd="0" presId="urn:microsoft.com/office/officeart/2005/8/layout/orgChart1"/>
    <dgm:cxn modelId="{BFCEE682-06E2-43CB-B91D-10DC1A22B324}" type="presParOf" srcId="{BAC8A869-C6B0-4137-82A5-E1C37FE234E4}" destId="{83DC612D-7C85-411E-A9B1-9D82C0B30E3C}" srcOrd="3" destOrd="0" presId="urn:microsoft.com/office/officeart/2005/8/layout/orgChart1"/>
    <dgm:cxn modelId="{3DD0BC50-6943-4092-ACF0-CE223F81A21A}" type="presParOf" srcId="{83DC612D-7C85-411E-A9B1-9D82C0B30E3C}" destId="{88C3EE45-1856-43A4-8C18-FB62A3424CAF}" srcOrd="0" destOrd="0" presId="urn:microsoft.com/office/officeart/2005/8/layout/orgChart1"/>
    <dgm:cxn modelId="{20740E1E-471C-4EFA-ABFB-2C76FD755D91}" type="presParOf" srcId="{88C3EE45-1856-43A4-8C18-FB62A3424CAF}" destId="{10316D21-53AA-4104-BD24-AB30826CC7D3}" srcOrd="0" destOrd="0" presId="urn:microsoft.com/office/officeart/2005/8/layout/orgChart1"/>
    <dgm:cxn modelId="{7231B918-8126-485D-99F2-62A04AAA3754}" type="presParOf" srcId="{88C3EE45-1856-43A4-8C18-FB62A3424CAF}" destId="{11469399-E660-4058-980E-090079D32B6F}" srcOrd="1" destOrd="0" presId="urn:microsoft.com/office/officeart/2005/8/layout/orgChart1"/>
    <dgm:cxn modelId="{ABED7A93-8FA3-441B-BBD4-AB8C90B1A676}" type="presParOf" srcId="{83DC612D-7C85-411E-A9B1-9D82C0B30E3C}" destId="{EB4D6A7B-AEDA-4B07-AAC9-2D3505DB9AA7}" srcOrd="1" destOrd="0" presId="urn:microsoft.com/office/officeart/2005/8/layout/orgChart1"/>
    <dgm:cxn modelId="{AD0A180B-9B7F-4023-A19B-9705F0E998EA}" type="presParOf" srcId="{83DC612D-7C85-411E-A9B1-9D82C0B30E3C}" destId="{9062E7EC-ABB6-4AA6-B947-EA3D9F369F01}" srcOrd="2" destOrd="0" presId="urn:microsoft.com/office/officeart/2005/8/layout/orgChart1"/>
    <dgm:cxn modelId="{EF357B90-0210-41E6-BC24-0D647D42EFA6}" type="presParOf" srcId="{082A1BBB-11DA-4161-BD37-FB956C4217B8}" destId="{BAC990EA-C004-4F72-97B1-6720056725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0B10D88-C4B7-4436-8995-D7ADA62CC7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1C7976C-B2B9-482D-9616-B83E5B457EBB}">
      <dgm:prSet/>
      <dgm:spPr/>
      <dgm:t>
        <a:bodyPr/>
        <a:lstStyle/>
        <a:p>
          <a:r>
            <a:rPr lang="zh-CN"/>
            <a:t>在程序运行期间，</a:t>
          </a:r>
          <a:r>
            <a:rPr lang="en-US"/>
            <a:t>Java</a:t>
          </a:r>
          <a:r>
            <a:rPr lang="zh-CN"/>
            <a:t>运行时系统始终为所有的对象维护一个被称为运行时的类型标识。</a:t>
          </a:r>
        </a:p>
      </dgm:t>
    </dgm:pt>
    <dgm:pt modelId="{D85DF026-AD18-4748-B3B7-C53FFEE8DCF2}" type="parTrans" cxnId="{60AD6752-82AB-4BBF-8F6D-66A4623580C4}">
      <dgm:prSet/>
      <dgm:spPr/>
      <dgm:t>
        <a:bodyPr/>
        <a:lstStyle/>
        <a:p>
          <a:endParaRPr lang="zh-CN" altLang="en-US"/>
        </a:p>
      </dgm:t>
    </dgm:pt>
    <dgm:pt modelId="{4B46F11B-D4C0-4101-87E2-802C1A85E964}" type="sibTrans" cxnId="{60AD6752-82AB-4BBF-8F6D-66A4623580C4}">
      <dgm:prSet/>
      <dgm:spPr/>
      <dgm:t>
        <a:bodyPr/>
        <a:lstStyle/>
        <a:p>
          <a:endParaRPr lang="zh-CN" altLang="en-US"/>
        </a:p>
      </dgm:t>
    </dgm:pt>
    <dgm:pt modelId="{378495E5-D504-4C37-A63E-FDE6A304D4B2}">
      <dgm:prSet/>
      <dgm:spPr/>
      <dgm:t>
        <a:bodyPr/>
        <a:lstStyle/>
        <a:p>
          <a:r>
            <a:rPr lang="en-US"/>
            <a:t>Java</a:t>
          </a:r>
          <a:r>
            <a:rPr lang="zh-CN"/>
            <a:t>中通过</a:t>
          </a:r>
          <a:r>
            <a:rPr lang="en-US"/>
            <a:t>Class</a:t>
          </a:r>
          <a:r>
            <a:rPr lang="zh-CN"/>
            <a:t>类的对象来访问这些信息。</a:t>
          </a:r>
        </a:p>
      </dgm:t>
    </dgm:pt>
    <dgm:pt modelId="{BA5001F0-1EEE-47F1-B3F2-6E17079918D9}" type="parTrans" cxnId="{05A8A335-7557-4FAA-A36E-53F549143456}">
      <dgm:prSet/>
      <dgm:spPr/>
      <dgm:t>
        <a:bodyPr/>
        <a:lstStyle/>
        <a:p>
          <a:endParaRPr lang="zh-CN" altLang="en-US"/>
        </a:p>
      </dgm:t>
    </dgm:pt>
    <dgm:pt modelId="{7EB98119-7487-410E-9D84-A8F5B7826D77}" type="sibTrans" cxnId="{05A8A335-7557-4FAA-A36E-53F549143456}">
      <dgm:prSet/>
      <dgm:spPr/>
      <dgm:t>
        <a:bodyPr/>
        <a:lstStyle/>
        <a:p>
          <a:endParaRPr lang="zh-CN" altLang="en-US"/>
        </a:p>
      </dgm:t>
    </dgm:pt>
    <dgm:pt modelId="{9926050F-4DC2-4852-A3BD-FF89725CFB23}">
      <dgm:prSet/>
      <dgm:spPr/>
      <dgm:t>
        <a:bodyPr/>
        <a:lstStyle/>
        <a:p>
          <a:r>
            <a:rPr lang="zh-CN"/>
            <a:t>一个类有且只有一个</a:t>
          </a:r>
          <a:r>
            <a:rPr lang="en-US"/>
            <a:t>Class</a:t>
          </a:r>
          <a:r>
            <a:rPr lang="zh-CN"/>
            <a:t>类型的对象与之相对应</a:t>
          </a:r>
        </a:p>
      </dgm:t>
    </dgm:pt>
    <dgm:pt modelId="{83299AA8-8D6A-4D46-8AC4-41A537CFBD3B}" type="parTrans" cxnId="{6786E563-7979-4BEC-93F4-CEEA65D894E1}">
      <dgm:prSet/>
      <dgm:spPr/>
      <dgm:t>
        <a:bodyPr/>
        <a:lstStyle/>
        <a:p>
          <a:endParaRPr lang="zh-CN" altLang="en-US"/>
        </a:p>
      </dgm:t>
    </dgm:pt>
    <dgm:pt modelId="{D4149C44-08B9-44E7-AD56-E550BCE4942E}" type="sibTrans" cxnId="{6786E563-7979-4BEC-93F4-CEEA65D894E1}">
      <dgm:prSet/>
      <dgm:spPr/>
      <dgm:t>
        <a:bodyPr/>
        <a:lstStyle/>
        <a:p>
          <a:endParaRPr lang="zh-CN" altLang="en-US"/>
        </a:p>
      </dgm:t>
    </dgm:pt>
    <dgm:pt modelId="{8A11330E-AFF0-40C8-86A1-9B760BBAFBCD}" type="pres">
      <dgm:prSet presAssocID="{60B10D88-C4B7-4436-8995-D7ADA62CC74F}" presName="linear" presStyleCnt="0">
        <dgm:presLayoutVars>
          <dgm:animLvl val="lvl"/>
          <dgm:resizeHandles val="exact"/>
        </dgm:presLayoutVars>
      </dgm:prSet>
      <dgm:spPr/>
    </dgm:pt>
    <dgm:pt modelId="{559696AD-EF1C-44CE-A65B-94B6CD46DA1C}" type="pres">
      <dgm:prSet presAssocID="{51C7976C-B2B9-482D-9616-B83E5B457EBB}" presName="parentText" presStyleLbl="node1" presStyleIdx="0" presStyleCnt="3">
        <dgm:presLayoutVars>
          <dgm:chMax val="0"/>
          <dgm:bulletEnabled val="1"/>
        </dgm:presLayoutVars>
      </dgm:prSet>
      <dgm:spPr/>
    </dgm:pt>
    <dgm:pt modelId="{2CEB943B-2068-40E0-839D-55A98E02D4D2}" type="pres">
      <dgm:prSet presAssocID="{4B46F11B-D4C0-4101-87E2-802C1A85E964}" presName="spacer" presStyleCnt="0"/>
      <dgm:spPr/>
    </dgm:pt>
    <dgm:pt modelId="{2A1CDBB8-6C8E-46E8-80BD-7B4FF7866FDF}" type="pres">
      <dgm:prSet presAssocID="{378495E5-D504-4C37-A63E-FDE6A304D4B2}" presName="parentText" presStyleLbl="node1" presStyleIdx="1" presStyleCnt="3">
        <dgm:presLayoutVars>
          <dgm:chMax val="0"/>
          <dgm:bulletEnabled val="1"/>
        </dgm:presLayoutVars>
      </dgm:prSet>
      <dgm:spPr/>
    </dgm:pt>
    <dgm:pt modelId="{AA3368DE-B641-4EC7-ACFC-FC1A117E2346}" type="pres">
      <dgm:prSet presAssocID="{7EB98119-7487-410E-9D84-A8F5B7826D77}" presName="spacer" presStyleCnt="0"/>
      <dgm:spPr/>
    </dgm:pt>
    <dgm:pt modelId="{868E84C4-5540-4068-9D7C-5A771EC37B50}" type="pres">
      <dgm:prSet presAssocID="{9926050F-4DC2-4852-A3BD-FF89725CFB23}" presName="parentText" presStyleLbl="node1" presStyleIdx="2" presStyleCnt="3">
        <dgm:presLayoutVars>
          <dgm:chMax val="0"/>
          <dgm:bulletEnabled val="1"/>
        </dgm:presLayoutVars>
      </dgm:prSet>
      <dgm:spPr/>
    </dgm:pt>
  </dgm:ptLst>
  <dgm:cxnLst>
    <dgm:cxn modelId="{05A8A335-7557-4FAA-A36E-53F549143456}" srcId="{60B10D88-C4B7-4436-8995-D7ADA62CC74F}" destId="{378495E5-D504-4C37-A63E-FDE6A304D4B2}" srcOrd="1" destOrd="0" parTransId="{BA5001F0-1EEE-47F1-B3F2-6E17079918D9}" sibTransId="{7EB98119-7487-410E-9D84-A8F5B7826D77}"/>
    <dgm:cxn modelId="{4A992D63-BDFE-42BC-AE7E-20CF68D0CFAB}" type="presOf" srcId="{378495E5-D504-4C37-A63E-FDE6A304D4B2}" destId="{2A1CDBB8-6C8E-46E8-80BD-7B4FF7866FDF}" srcOrd="0" destOrd="0" presId="urn:microsoft.com/office/officeart/2005/8/layout/vList2"/>
    <dgm:cxn modelId="{6786E563-7979-4BEC-93F4-CEEA65D894E1}" srcId="{60B10D88-C4B7-4436-8995-D7ADA62CC74F}" destId="{9926050F-4DC2-4852-A3BD-FF89725CFB23}" srcOrd="2" destOrd="0" parTransId="{83299AA8-8D6A-4D46-8AC4-41A537CFBD3B}" sibTransId="{D4149C44-08B9-44E7-AD56-E550BCE4942E}"/>
    <dgm:cxn modelId="{60AD6752-82AB-4BBF-8F6D-66A4623580C4}" srcId="{60B10D88-C4B7-4436-8995-D7ADA62CC74F}" destId="{51C7976C-B2B9-482D-9616-B83E5B457EBB}" srcOrd="0" destOrd="0" parTransId="{D85DF026-AD18-4748-B3B7-C53FFEE8DCF2}" sibTransId="{4B46F11B-D4C0-4101-87E2-802C1A85E964}"/>
    <dgm:cxn modelId="{42A0FA9F-A689-47D5-9092-33C4C8823C58}" type="presOf" srcId="{60B10D88-C4B7-4436-8995-D7ADA62CC74F}" destId="{8A11330E-AFF0-40C8-86A1-9B760BBAFBCD}" srcOrd="0" destOrd="0" presId="urn:microsoft.com/office/officeart/2005/8/layout/vList2"/>
    <dgm:cxn modelId="{570435E8-6A5A-4216-B297-55A7F261401F}" type="presOf" srcId="{51C7976C-B2B9-482D-9616-B83E5B457EBB}" destId="{559696AD-EF1C-44CE-A65B-94B6CD46DA1C}" srcOrd="0" destOrd="0" presId="urn:microsoft.com/office/officeart/2005/8/layout/vList2"/>
    <dgm:cxn modelId="{F5079CEF-653C-4FAB-B47B-18709127C6B8}" type="presOf" srcId="{9926050F-4DC2-4852-A3BD-FF89725CFB23}" destId="{868E84C4-5540-4068-9D7C-5A771EC37B50}" srcOrd="0" destOrd="0" presId="urn:microsoft.com/office/officeart/2005/8/layout/vList2"/>
    <dgm:cxn modelId="{C894A036-490D-43C6-8762-A02FCB7D5992}" type="presParOf" srcId="{8A11330E-AFF0-40C8-86A1-9B760BBAFBCD}" destId="{559696AD-EF1C-44CE-A65B-94B6CD46DA1C}" srcOrd="0" destOrd="0" presId="urn:microsoft.com/office/officeart/2005/8/layout/vList2"/>
    <dgm:cxn modelId="{E8BD4C51-C6F3-49BB-A01B-EF0DAF32A11A}" type="presParOf" srcId="{8A11330E-AFF0-40C8-86A1-9B760BBAFBCD}" destId="{2CEB943B-2068-40E0-839D-55A98E02D4D2}" srcOrd="1" destOrd="0" presId="urn:microsoft.com/office/officeart/2005/8/layout/vList2"/>
    <dgm:cxn modelId="{2A80FAAD-F312-48C0-B00D-F90847D1D401}" type="presParOf" srcId="{8A11330E-AFF0-40C8-86A1-9B760BBAFBCD}" destId="{2A1CDBB8-6C8E-46E8-80BD-7B4FF7866FDF}" srcOrd="2" destOrd="0" presId="urn:microsoft.com/office/officeart/2005/8/layout/vList2"/>
    <dgm:cxn modelId="{AEDB4A50-9352-416B-821B-936E6E4C3F93}" type="presParOf" srcId="{8A11330E-AFF0-40C8-86A1-9B760BBAFBCD}" destId="{AA3368DE-B641-4EC7-ACFC-FC1A117E2346}" srcOrd="3" destOrd="0" presId="urn:microsoft.com/office/officeart/2005/8/layout/vList2"/>
    <dgm:cxn modelId="{A0E10E1F-83EA-4980-A664-C28FA224F2F7}" type="presParOf" srcId="{8A11330E-AFF0-40C8-86A1-9B760BBAFBCD}" destId="{868E84C4-5540-4068-9D7C-5A771EC37B5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FA08FE4-A636-42F0-AACD-B5A9141058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AAD7520-3104-4B16-8593-C8B3B4DF2B58}">
      <dgm:prSet/>
      <dgm:spPr/>
      <dgm:t>
        <a:bodyPr/>
        <a:lstStyle/>
        <a:p>
          <a:r>
            <a:rPr lang="zh-CN"/>
            <a:t>将公共操作和</a:t>
          </a:r>
          <a:r>
            <a:rPr lang="en-US"/>
            <a:t>Field</a:t>
          </a:r>
          <a:r>
            <a:rPr lang="zh-CN"/>
            <a:t>放到超类中</a:t>
          </a:r>
        </a:p>
      </dgm:t>
    </dgm:pt>
    <dgm:pt modelId="{EE6E9C8F-667D-4A3B-9875-A37086CAD0C4}" type="parTrans" cxnId="{8466945C-9761-4EAC-82A4-ABA199128861}">
      <dgm:prSet/>
      <dgm:spPr/>
      <dgm:t>
        <a:bodyPr/>
        <a:lstStyle/>
        <a:p>
          <a:endParaRPr lang="zh-CN" altLang="en-US"/>
        </a:p>
      </dgm:t>
    </dgm:pt>
    <dgm:pt modelId="{4F0A40C7-3CDE-4834-AF5C-7CD849900BE8}" type="sibTrans" cxnId="{8466945C-9761-4EAC-82A4-ABA199128861}">
      <dgm:prSet/>
      <dgm:spPr/>
      <dgm:t>
        <a:bodyPr/>
        <a:lstStyle/>
        <a:p>
          <a:endParaRPr lang="zh-CN" altLang="en-US"/>
        </a:p>
      </dgm:t>
    </dgm:pt>
    <dgm:pt modelId="{E82FC9BC-A70B-4A7E-995D-592CAEFE832E}">
      <dgm:prSet/>
      <dgm:spPr/>
      <dgm:t>
        <a:bodyPr/>
        <a:lstStyle/>
        <a:p>
          <a:r>
            <a:rPr lang="zh-CN"/>
            <a:t>不要使用受保护的域</a:t>
          </a:r>
        </a:p>
      </dgm:t>
    </dgm:pt>
    <dgm:pt modelId="{2082FEEB-30CB-4A7F-85DC-90D1B5542C12}" type="parTrans" cxnId="{98705750-F3E0-4307-B7BB-9715856F4DE3}">
      <dgm:prSet/>
      <dgm:spPr/>
      <dgm:t>
        <a:bodyPr/>
        <a:lstStyle/>
        <a:p>
          <a:endParaRPr lang="zh-CN" altLang="en-US"/>
        </a:p>
      </dgm:t>
    </dgm:pt>
    <dgm:pt modelId="{B8B0D944-39FE-4263-AE9A-765FB9C2A116}" type="sibTrans" cxnId="{98705750-F3E0-4307-B7BB-9715856F4DE3}">
      <dgm:prSet/>
      <dgm:spPr/>
      <dgm:t>
        <a:bodyPr/>
        <a:lstStyle/>
        <a:p>
          <a:endParaRPr lang="zh-CN" altLang="en-US"/>
        </a:p>
      </dgm:t>
    </dgm:pt>
    <dgm:pt modelId="{1151D50C-CA05-4AAD-8CDA-294832A0BCD7}">
      <dgm:prSet/>
      <dgm:spPr/>
      <dgm:t>
        <a:bodyPr/>
        <a:lstStyle/>
        <a:p>
          <a:r>
            <a:rPr lang="zh-CN"/>
            <a:t>使用继承完成“</a:t>
          </a:r>
          <a:r>
            <a:rPr lang="en-US"/>
            <a:t>is-a</a:t>
          </a:r>
          <a:r>
            <a:rPr lang="zh-CN"/>
            <a:t>”的关系</a:t>
          </a:r>
        </a:p>
      </dgm:t>
    </dgm:pt>
    <dgm:pt modelId="{AC186882-789F-49BB-A671-0B656206B64B}" type="parTrans" cxnId="{B568F856-85D8-4DE3-BAF5-8E67CC64C00A}">
      <dgm:prSet/>
      <dgm:spPr/>
      <dgm:t>
        <a:bodyPr/>
        <a:lstStyle/>
        <a:p>
          <a:endParaRPr lang="zh-CN" altLang="en-US"/>
        </a:p>
      </dgm:t>
    </dgm:pt>
    <dgm:pt modelId="{B9375518-C68E-4E65-B07F-276AF6E27E22}" type="sibTrans" cxnId="{B568F856-85D8-4DE3-BAF5-8E67CC64C00A}">
      <dgm:prSet/>
      <dgm:spPr/>
      <dgm:t>
        <a:bodyPr/>
        <a:lstStyle/>
        <a:p>
          <a:endParaRPr lang="zh-CN" altLang="en-US"/>
        </a:p>
      </dgm:t>
    </dgm:pt>
    <dgm:pt modelId="{22AB4E02-72F2-4639-9D84-36202372B0D2}">
      <dgm:prSet/>
      <dgm:spPr/>
      <dgm:t>
        <a:bodyPr/>
        <a:lstStyle/>
        <a:p>
          <a:r>
            <a:rPr lang="zh-CN"/>
            <a:t>除非所有继承的方法都有意义，否则不用使用继承</a:t>
          </a:r>
        </a:p>
      </dgm:t>
    </dgm:pt>
    <dgm:pt modelId="{87BE4EBC-377B-496F-AEBD-1437B216C103}" type="parTrans" cxnId="{BC2A9D8D-3BFF-43DD-8630-4DC8EA7AF274}">
      <dgm:prSet/>
      <dgm:spPr/>
      <dgm:t>
        <a:bodyPr/>
        <a:lstStyle/>
        <a:p>
          <a:endParaRPr lang="zh-CN" altLang="en-US"/>
        </a:p>
      </dgm:t>
    </dgm:pt>
    <dgm:pt modelId="{62D117A4-86EE-441D-90F5-8F56B0805ADA}" type="sibTrans" cxnId="{BC2A9D8D-3BFF-43DD-8630-4DC8EA7AF274}">
      <dgm:prSet/>
      <dgm:spPr/>
      <dgm:t>
        <a:bodyPr/>
        <a:lstStyle/>
        <a:p>
          <a:endParaRPr lang="zh-CN" altLang="en-US"/>
        </a:p>
      </dgm:t>
    </dgm:pt>
    <dgm:pt modelId="{0FA64A4C-EF5F-4155-83BC-0646D66B2942}">
      <dgm:prSet/>
      <dgm:spPr/>
      <dgm:t>
        <a:bodyPr/>
        <a:lstStyle/>
        <a:p>
          <a:r>
            <a:rPr lang="zh-CN"/>
            <a:t>在方法覆盖的时候，不要改变方法的预期行为</a:t>
          </a:r>
        </a:p>
      </dgm:t>
    </dgm:pt>
    <dgm:pt modelId="{E6392CED-F2C2-4ABD-BF13-1E9A0A26A9A0}" type="parTrans" cxnId="{B2ACF6F1-CD74-467B-9CC4-62539FF5EEE9}">
      <dgm:prSet/>
      <dgm:spPr/>
      <dgm:t>
        <a:bodyPr/>
        <a:lstStyle/>
        <a:p>
          <a:endParaRPr lang="zh-CN" altLang="en-US"/>
        </a:p>
      </dgm:t>
    </dgm:pt>
    <dgm:pt modelId="{ADEF5E3B-2E11-471C-A677-FDD4BE061B39}" type="sibTrans" cxnId="{B2ACF6F1-CD74-467B-9CC4-62539FF5EEE9}">
      <dgm:prSet/>
      <dgm:spPr/>
      <dgm:t>
        <a:bodyPr/>
        <a:lstStyle/>
        <a:p>
          <a:endParaRPr lang="zh-CN" altLang="en-US"/>
        </a:p>
      </dgm:t>
    </dgm:pt>
    <dgm:pt modelId="{A88047D8-3A87-4A4A-B34A-71C87AA1C2ED}">
      <dgm:prSet/>
      <dgm:spPr/>
      <dgm:t>
        <a:bodyPr/>
        <a:lstStyle/>
        <a:p>
          <a:r>
            <a:rPr lang="zh-CN"/>
            <a:t>尽量使用多态，不要用类型检查</a:t>
          </a:r>
        </a:p>
      </dgm:t>
    </dgm:pt>
    <dgm:pt modelId="{A36FB571-37BA-4820-92DA-E4A0925AD446}" type="parTrans" cxnId="{2804C3C4-3385-418A-B329-E607524C3F5D}">
      <dgm:prSet/>
      <dgm:spPr/>
      <dgm:t>
        <a:bodyPr/>
        <a:lstStyle/>
        <a:p>
          <a:endParaRPr lang="zh-CN" altLang="en-US"/>
        </a:p>
      </dgm:t>
    </dgm:pt>
    <dgm:pt modelId="{8D0AF982-852E-435E-8349-4DC64452718A}" type="sibTrans" cxnId="{2804C3C4-3385-418A-B329-E607524C3F5D}">
      <dgm:prSet/>
      <dgm:spPr/>
      <dgm:t>
        <a:bodyPr/>
        <a:lstStyle/>
        <a:p>
          <a:endParaRPr lang="zh-CN" altLang="en-US"/>
        </a:p>
      </dgm:t>
    </dgm:pt>
    <dgm:pt modelId="{4413EDA6-2C04-41DD-A2E7-FD89656F4E4E}">
      <dgm:prSet/>
      <dgm:spPr/>
      <dgm:t>
        <a:bodyPr/>
        <a:lstStyle/>
        <a:p>
          <a:r>
            <a:rPr lang="zh-CN"/>
            <a:t>尽量少使用反射</a:t>
          </a:r>
        </a:p>
      </dgm:t>
    </dgm:pt>
    <dgm:pt modelId="{89A67A7D-1C26-4814-AD82-C4A5BB88C640}" type="parTrans" cxnId="{1CA7B659-E4CD-4119-B183-8DA0C442ADAB}">
      <dgm:prSet/>
      <dgm:spPr/>
      <dgm:t>
        <a:bodyPr/>
        <a:lstStyle/>
        <a:p>
          <a:endParaRPr lang="zh-CN" altLang="en-US"/>
        </a:p>
      </dgm:t>
    </dgm:pt>
    <dgm:pt modelId="{6E8913E3-5AF5-4CF5-9EA4-1A17A599336D}" type="sibTrans" cxnId="{1CA7B659-E4CD-4119-B183-8DA0C442ADAB}">
      <dgm:prSet/>
      <dgm:spPr/>
      <dgm:t>
        <a:bodyPr/>
        <a:lstStyle/>
        <a:p>
          <a:endParaRPr lang="zh-CN" altLang="en-US"/>
        </a:p>
      </dgm:t>
    </dgm:pt>
    <dgm:pt modelId="{E7AC215A-43DE-4EB4-AA9C-1BAFB17BBC40}" type="pres">
      <dgm:prSet presAssocID="{1FA08FE4-A636-42F0-AACD-B5A9141058B4}" presName="linear" presStyleCnt="0">
        <dgm:presLayoutVars>
          <dgm:animLvl val="lvl"/>
          <dgm:resizeHandles val="exact"/>
        </dgm:presLayoutVars>
      </dgm:prSet>
      <dgm:spPr/>
    </dgm:pt>
    <dgm:pt modelId="{0053826B-8631-4634-93F9-20BF43CCF594}" type="pres">
      <dgm:prSet presAssocID="{EAAD7520-3104-4B16-8593-C8B3B4DF2B58}" presName="parentText" presStyleLbl="node1" presStyleIdx="0" presStyleCnt="7">
        <dgm:presLayoutVars>
          <dgm:chMax val="0"/>
          <dgm:bulletEnabled val="1"/>
        </dgm:presLayoutVars>
      </dgm:prSet>
      <dgm:spPr/>
    </dgm:pt>
    <dgm:pt modelId="{631D4576-9178-42ED-B633-4B03017DE6E9}" type="pres">
      <dgm:prSet presAssocID="{4F0A40C7-3CDE-4834-AF5C-7CD849900BE8}" presName="spacer" presStyleCnt="0"/>
      <dgm:spPr/>
    </dgm:pt>
    <dgm:pt modelId="{0314D7FC-04F6-4AC2-814E-FBF8DADBE19C}" type="pres">
      <dgm:prSet presAssocID="{E82FC9BC-A70B-4A7E-995D-592CAEFE832E}" presName="parentText" presStyleLbl="node1" presStyleIdx="1" presStyleCnt="7">
        <dgm:presLayoutVars>
          <dgm:chMax val="0"/>
          <dgm:bulletEnabled val="1"/>
        </dgm:presLayoutVars>
      </dgm:prSet>
      <dgm:spPr/>
    </dgm:pt>
    <dgm:pt modelId="{7F279CC0-1BBC-4961-9D12-B20104445D57}" type="pres">
      <dgm:prSet presAssocID="{B8B0D944-39FE-4263-AE9A-765FB9C2A116}" presName="spacer" presStyleCnt="0"/>
      <dgm:spPr/>
    </dgm:pt>
    <dgm:pt modelId="{B7F92FA9-89AE-4C66-A76F-576261FD85DB}" type="pres">
      <dgm:prSet presAssocID="{1151D50C-CA05-4AAD-8CDA-294832A0BCD7}" presName="parentText" presStyleLbl="node1" presStyleIdx="2" presStyleCnt="7">
        <dgm:presLayoutVars>
          <dgm:chMax val="0"/>
          <dgm:bulletEnabled val="1"/>
        </dgm:presLayoutVars>
      </dgm:prSet>
      <dgm:spPr/>
    </dgm:pt>
    <dgm:pt modelId="{07832D90-EA7E-4CFB-A839-4598BF27099A}" type="pres">
      <dgm:prSet presAssocID="{B9375518-C68E-4E65-B07F-276AF6E27E22}" presName="spacer" presStyleCnt="0"/>
      <dgm:spPr/>
    </dgm:pt>
    <dgm:pt modelId="{99DB1F15-6329-433B-8B7F-28453661B5CD}" type="pres">
      <dgm:prSet presAssocID="{22AB4E02-72F2-4639-9D84-36202372B0D2}" presName="parentText" presStyleLbl="node1" presStyleIdx="3" presStyleCnt="7">
        <dgm:presLayoutVars>
          <dgm:chMax val="0"/>
          <dgm:bulletEnabled val="1"/>
        </dgm:presLayoutVars>
      </dgm:prSet>
      <dgm:spPr/>
    </dgm:pt>
    <dgm:pt modelId="{9A719599-2ABE-4EEE-9C3F-D3B1B3E7B1A5}" type="pres">
      <dgm:prSet presAssocID="{62D117A4-86EE-441D-90F5-8F56B0805ADA}" presName="spacer" presStyleCnt="0"/>
      <dgm:spPr/>
    </dgm:pt>
    <dgm:pt modelId="{B29EABEC-D06F-4882-9E88-494BE739BE43}" type="pres">
      <dgm:prSet presAssocID="{0FA64A4C-EF5F-4155-83BC-0646D66B2942}" presName="parentText" presStyleLbl="node1" presStyleIdx="4" presStyleCnt="7">
        <dgm:presLayoutVars>
          <dgm:chMax val="0"/>
          <dgm:bulletEnabled val="1"/>
        </dgm:presLayoutVars>
      </dgm:prSet>
      <dgm:spPr/>
    </dgm:pt>
    <dgm:pt modelId="{29A01E78-AE49-45B2-8D84-FEF20BB837E4}" type="pres">
      <dgm:prSet presAssocID="{ADEF5E3B-2E11-471C-A677-FDD4BE061B39}" presName="spacer" presStyleCnt="0"/>
      <dgm:spPr/>
    </dgm:pt>
    <dgm:pt modelId="{DE08582B-7F19-4BAA-A17D-3A39B0367B5A}" type="pres">
      <dgm:prSet presAssocID="{A88047D8-3A87-4A4A-B34A-71C87AA1C2ED}" presName="parentText" presStyleLbl="node1" presStyleIdx="5" presStyleCnt="7">
        <dgm:presLayoutVars>
          <dgm:chMax val="0"/>
          <dgm:bulletEnabled val="1"/>
        </dgm:presLayoutVars>
      </dgm:prSet>
      <dgm:spPr/>
    </dgm:pt>
    <dgm:pt modelId="{7CA246C4-77B0-4603-93FC-35C963133FB8}" type="pres">
      <dgm:prSet presAssocID="{8D0AF982-852E-435E-8349-4DC64452718A}" presName="spacer" presStyleCnt="0"/>
      <dgm:spPr/>
    </dgm:pt>
    <dgm:pt modelId="{B53FB09D-9DA9-4CEF-837A-CA6C60BE9496}" type="pres">
      <dgm:prSet presAssocID="{4413EDA6-2C04-41DD-A2E7-FD89656F4E4E}" presName="parentText" presStyleLbl="node1" presStyleIdx="6" presStyleCnt="7">
        <dgm:presLayoutVars>
          <dgm:chMax val="0"/>
          <dgm:bulletEnabled val="1"/>
        </dgm:presLayoutVars>
      </dgm:prSet>
      <dgm:spPr/>
    </dgm:pt>
  </dgm:ptLst>
  <dgm:cxnLst>
    <dgm:cxn modelId="{77FF1F20-C289-49F5-836B-F8286D906E15}" type="presOf" srcId="{E82FC9BC-A70B-4A7E-995D-592CAEFE832E}" destId="{0314D7FC-04F6-4AC2-814E-FBF8DADBE19C}" srcOrd="0" destOrd="0" presId="urn:microsoft.com/office/officeart/2005/8/layout/vList2"/>
    <dgm:cxn modelId="{E8C12E37-20A0-4F45-A7AB-E9B1DF2F3F19}" type="presOf" srcId="{1FA08FE4-A636-42F0-AACD-B5A9141058B4}" destId="{E7AC215A-43DE-4EB4-AA9C-1BAFB17BBC40}" srcOrd="0" destOrd="0" presId="urn:microsoft.com/office/officeart/2005/8/layout/vList2"/>
    <dgm:cxn modelId="{8466945C-9761-4EAC-82A4-ABA199128861}" srcId="{1FA08FE4-A636-42F0-AACD-B5A9141058B4}" destId="{EAAD7520-3104-4B16-8593-C8B3B4DF2B58}" srcOrd="0" destOrd="0" parTransId="{EE6E9C8F-667D-4A3B-9875-A37086CAD0C4}" sibTransId="{4F0A40C7-3CDE-4834-AF5C-7CD849900BE8}"/>
    <dgm:cxn modelId="{D6424641-94BA-472D-B04D-5AE432854677}" type="presOf" srcId="{EAAD7520-3104-4B16-8593-C8B3B4DF2B58}" destId="{0053826B-8631-4634-93F9-20BF43CCF594}" srcOrd="0" destOrd="0" presId="urn:microsoft.com/office/officeart/2005/8/layout/vList2"/>
    <dgm:cxn modelId="{98705750-F3E0-4307-B7BB-9715856F4DE3}" srcId="{1FA08FE4-A636-42F0-AACD-B5A9141058B4}" destId="{E82FC9BC-A70B-4A7E-995D-592CAEFE832E}" srcOrd="1" destOrd="0" parTransId="{2082FEEB-30CB-4A7F-85DC-90D1B5542C12}" sibTransId="{B8B0D944-39FE-4263-AE9A-765FB9C2A116}"/>
    <dgm:cxn modelId="{74D4FE54-037C-4293-99C4-6A61887570E0}" type="presOf" srcId="{4413EDA6-2C04-41DD-A2E7-FD89656F4E4E}" destId="{B53FB09D-9DA9-4CEF-837A-CA6C60BE9496}" srcOrd="0" destOrd="0" presId="urn:microsoft.com/office/officeart/2005/8/layout/vList2"/>
    <dgm:cxn modelId="{B568F856-85D8-4DE3-BAF5-8E67CC64C00A}" srcId="{1FA08FE4-A636-42F0-AACD-B5A9141058B4}" destId="{1151D50C-CA05-4AAD-8CDA-294832A0BCD7}" srcOrd="2" destOrd="0" parTransId="{AC186882-789F-49BB-A671-0B656206B64B}" sibTransId="{B9375518-C68E-4E65-B07F-276AF6E27E22}"/>
    <dgm:cxn modelId="{CBDB7D77-C182-4359-93A6-ECB119050B90}" type="presOf" srcId="{1151D50C-CA05-4AAD-8CDA-294832A0BCD7}" destId="{B7F92FA9-89AE-4C66-A76F-576261FD85DB}" srcOrd="0" destOrd="0" presId="urn:microsoft.com/office/officeart/2005/8/layout/vList2"/>
    <dgm:cxn modelId="{1CA7B659-E4CD-4119-B183-8DA0C442ADAB}" srcId="{1FA08FE4-A636-42F0-AACD-B5A9141058B4}" destId="{4413EDA6-2C04-41DD-A2E7-FD89656F4E4E}" srcOrd="6" destOrd="0" parTransId="{89A67A7D-1C26-4814-AD82-C4A5BB88C640}" sibTransId="{6E8913E3-5AF5-4CF5-9EA4-1A17A599336D}"/>
    <dgm:cxn modelId="{BC2A9D8D-3BFF-43DD-8630-4DC8EA7AF274}" srcId="{1FA08FE4-A636-42F0-AACD-B5A9141058B4}" destId="{22AB4E02-72F2-4639-9D84-36202372B0D2}" srcOrd="3" destOrd="0" parTransId="{87BE4EBC-377B-496F-AEBD-1437B216C103}" sibTransId="{62D117A4-86EE-441D-90F5-8F56B0805ADA}"/>
    <dgm:cxn modelId="{05C28F91-6F39-4B8B-B900-C15CA66C36EF}" type="presOf" srcId="{0FA64A4C-EF5F-4155-83BC-0646D66B2942}" destId="{B29EABEC-D06F-4882-9E88-494BE739BE43}" srcOrd="0" destOrd="0" presId="urn:microsoft.com/office/officeart/2005/8/layout/vList2"/>
    <dgm:cxn modelId="{27F31D9B-2823-449E-942C-F88313426154}" type="presOf" srcId="{A88047D8-3A87-4A4A-B34A-71C87AA1C2ED}" destId="{DE08582B-7F19-4BAA-A17D-3A39B0367B5A}" srcOrd="0" destOrd="0" presId="urn:microsoft.com/office/officeart/2005/8/layout/vList2"/>
    <dgm:cxn modelId="{A4EA87AF-AC13-4A42-9EFB-B8978E5D9F3E}" type="presOf" srcId="{22AB4E02-72F2-4639-9D84-36202372B0D2}" destId="{99DB1F15-6329-433B-8B7F-28453661B5CD}" srcOrd="0" destOrd="0" presId="urn:microsoft.com/office/officeart/2005/8/layout/vList2"/>
    <dgm:cxn modelId="{2804C3C4-3385-418A-B329-E607524C3F5D}" srcId="{1FA08FE4-A636-42F0-AACD-B5A9141058B4}" destId="{A88047D8-3A87-4A4A-B34A-71C87AA1C2ED}" srcOrd="5" destOrd="0" parTransId="{A36FB571-37BA-4820-92DA-E4A0925AD446}" sibTransId="{8D0AF982-852E-435E-8349-4DC64452718A}"/>
    <dgm:cxn modelId="{B2ACF6F1-CD74-467B-9CC4-62539FF5EEE9}" srcId="{1FA08FE4-A636-42F0-AACD-B5A9141058B4}" destId="{0FA64A4C-EF5F-4155-83BC-0646D66B2942}" srcOrd="4" destOrd="0" parTransId="{E6392CED-F2C2-4ABD-BF13-1E9A0A26A9A0}" sibTransId="{ADEF5E3B-2E11-471C-A677-FDD4BE061B39}"/>
    <dgm:cxn modelId="{477DC69A-401D-4345-BBAA-DE6777CB5177}" type="presParOf" srcId="{E7AC215A-43DE-4EB4-AA9C-1BAFB17BBC40}" destId="{0053826B-8631-4634-93F9-20BF43CCF594}" srcOrd="0" destOrd="0" presId="urn:microsoft.com/office/officeart/2005/8/layout/vList2"/>
    <dgm:cxn modelId="{B60742E6-60C1-494B-A95D-CA96B16AD66D}" type="presParOf" srcId="{E7AC215A-43DE-4EB4-AA9C-1BAFB17BBC40}" destId="{631D4576-9178-42ED-B633-4B03017DE6E9}" srcOrd="1" destOrd="0" presId="urn:microsoft.com/office/officeart/2005/8/layout/vList2"/>
    <dgm:cxn modelId="{BA8D1167-6C54-4AA7-97F8-8A07AD66238B}" type="presParOf" srcId="{E7AC215A-43DE-4EB4-AA9C-1BAFB17BBC40}" destId="{0314D7FC-04F6-4AC2-814E-FBF8DADBE19C}" srcOrd="2" destOrd="0" presId="urn:microsoft.com/office/officeart/2005/8/layout/vList2"/>
    <dgm:cxn modelId="{5685FD43-BB2D-49BD-865B-2223B0AF56CE}" type="presParOf" srcId="{E7AC215A-43DE-4EB4-AA9C-1BAFB17BBC40}" destId="{7F279CC0-1BBC-4961-9D12-B20104445D57}" srcOrd="3" destOrd="0" presId="urn:microsoft.com/office/officeart/2005/8/layout/vList2"/>
    <dgm:cxn modelId="{0D53BA7B-6485-44A0-8E87-B29B0EEF58E4}" type="presParOf" srcId="{E7AC215A-43DE-4EB4-AA9C-1BAFB17BBC40}" destId="{B7F92FA9-89AE-4C66-A76F-576261FD85DB}" srcOrd="4" destOrd="0" presId="urn:microsoft.com/office/officeart/2005/8/layout/vList2"/>
    <dgm:cxn modelId="{5AE1EB70-02C5-47A5-92C2-F78E1E480DD4}" type="presParOf" srcId="{E7AC215A-43DE-4EB4-AA9C-1BAFB17BBC40}" destId="{07832D90-EA7E-4CFB-A839-4598BF27099A}" srcOrd="5" destOrd="0" presId="urn:microsoft.com/office/officeart/2005/8/layout/vList2"/>
    <dgm:cxn modelId="{11BBA89E-1F40-4490-A9A6-7DF684E4DB7D}" type="presParOf" srcId="{E7AC215A-43DE-4EB4-AA9C-1BAFB17BBC40}" destId="{99DB1F15-6329-433B-8B7F-28453661B5CD}" srcOrd="6" destOrd="0" presId="urn:microsoft.com/office/officeart/2005/8/layout/vList2"/>
    <dgm:cxn modelId="{7EE41D87-9F4C-4320-93CF-63026FB671EA}" type="presParOf" srcId="{E7AC215A-43DE-4EB4-AA9C-1BAFB17BBC40}" destId="{9A719599-2ABE-4EEE-9C3F-D3B1B3E7B1A5}" srcOrd="7" destOrd="0" presId="urn:microsoft.com/office/officeart/2005/8/layout/vList2"/>
    <dgm:cxn modelId="{8D6D62C8-71FD-41BA-85B0-E34FF3DD464F}" type="presParOf" srcId="{E7AC215A-43DE-4EB4-AA9C-1BAFB17BBC40}" destId="{B29EABEC-D06F-4882-9E88-494BE739BE43}" srcOrd="8" destOrd="0" presId="urn:microsoft.com/office/officeart/2005/8/layout/vList2"/>
    <dgm:cxn modelId="{A5017541-7519-4213-BED9-FE81894FC34C}" type="presParOf" srcId="{E7AC215A-43DE-4EB4-AA9C-1BAFB17BBC40}" destId="{29A01E78-AE49-45B2-8D84-FEF20BB837E4}" srcOrd="9" destOrd="0" presId="urn:microsoft.com/office/officeart/2005/8/layout/vList2"/>
    <dgm:cxn modelId="{C8D98FF2-D188-4FAE-B36F-55B4C79C4F6E}" type="presParOf" srcId="{E7AC215A-43DE-4EB4-AA9C-1BAFB17BBC40}" destId="{DE08582B-7F19-4BAA-A17D-3A39B0367B5A}" srcOrd="10" destOrd="0" presId="urn:microsoft.com/office/officeart/2005/8/layout/vList2"/>
    <dgm:cxn modelId="{D1235E1C-88E2-4BD5-AB5E-6D77FADC1246}" type="presParOf" srcId="{E7AC215A-43DE-4EB4-AA9C-1BAFB17BBC40}" destId="{7CA246C4-77B0-4603-93FC-35C963133FB8}" srcOrd="11" destOrd="0" presId="urn:microsoft.com/office/officeart/2005/8/layout/vList2"/>
    <dgm:cxn modelId="{4F1ADDF6-9584-4A9E-9469-7717A9966364}" type="presParOf" srcId="{E7AC215A-43DE-4EB4-AA9C-1BAFB17BBC40}" destId="{B53FB09D-9DA9-4CEF-837A-CA6C60BE949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DBC0BA-4244-413E-B99D-7F87E1F3F1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74A2A42-89DA-416E-B644-536A710ACDAB}">
      <dgm:prSet/>
      <dgm:spPr/>
      <dgm:t>
        <a:bodyPr/>
        <a:lstStyle/>
        <a:p>
          <a:r>
            <a:rPr lang="en-US"/>
            <a:t>Eclipse</a:t>
          </a:r>
          <a:endParaRPr lang="zh-CN"/>
        </a:p>
      </dgm:t>
    </dgm:pt>
    <dgm:pt modelId="{457DC3F4-6C8A-49ED-B355-F4D5A02BD946}" type="parTrans" cxnId="{050B2158-00CD-4926-B333-000A5613001E}">
      <dgm:prSet/>
      <dgm:spPr/>
      <dgm:t>
        <a:bodyPr/>
        <a:lstStyle/>
        <a:p>
          <a:endParaRPr lang="zh-CN" altLang="en-US"/>
        </a:p>
      </dgm:t>
    </dgm:pt>
    <dgm:pt modelId="{ADE6D468-D211-4204-ABFB-7D4749D8A3F1}" type="sibTrans" cxnId="{050B2158-00CD-4926-B333-000A5613001E}">
      <dgm:prSet/>
      <dgm:spPr/>
      <dgm:t>
        <a:bodyPr/>
        <a:lstStyle/>
        <a:p>
          <a:endParaRPr lang="zh-CN" altLang="en-US"/>
        </a:p>
      </dgm:t>
    </dgm:pt>
    <dgm:pt modelId="{0F6C9E60-1409-48C4-B1B7-B33BFAC43EBB}">
      <dgm:prSet/>
      <dgm:spPr/>
      <dgm:t>
        <a:bodyPr/>
        <a:lstStyle/>
        <a:p>
          <a:r>
            <a:rPr lang="en-US"/>
            <a:t>Eclipse </a:t>
          </a:r>
          <a:r>
            <a:rPr lang="zh-CN"/>
            <a:t>是一个开放源代码的、基于</a:t>
          </a:r>
          <a:r>
            <a:rPr lang="en-US"/>
            <a:t>Java</a:t>
          </a:r>
          <a:r>
            <a:rPr lang="zh-CN"/>
            <a:t>的可扩展开发平台。就其本身而言，它只是一个框架和一组服务，用于通过插件组件构建开发环境。幸运的是，</a:t>
          </a:r>
          <a:r>
            <a:rPr lang="en-US"/>
            <a:t>Eclipse </a:t>
          </a:r>
          <a:r>
            <a:rPr lang="zh-CN"/>
            <a:t>附带了一个标准的插件集，包括</a:t>
          </a:r>
          <a:r>
            <a:rPr lang="en-US"/>
            <a:t>Java</a:t>
          </a:r>
          <a:r>
            <a:rPr lang="zh-CN"/>
            <a:t>开发工具（</a:t>
          </a:r>
          <a:r>
            <a:rPr lang="en-US"/>
            <a:t>Java Development Kit</a:t>
          </a:r>
          <a:r>
            <a:rPr lang="zh-CN"/>
            <a:t>，</a:t>
          </a:r>
          <a:r>
            <a:rPr lang="en-US"/>
            <a:t>JDK</a:t>
          </a:r>
          <a:r>
            <a:rPr lang="zh-CN"/>
            <a:t>）。</a:t>
          </a:r>
        </a:p>
      </dgm:t>
    </dgm:pt>
    <dgm:pt modelId="{49CC3E1F-4BFB-4791-A10D-B26120761731}" type="parTrans" cxnId="{36330F79-6AC6-45C1-817E-EDCDB5F6AFC7}">
      <dgm:prSet/>
      <dgm:spPr/>
      <dgm:t>
        <a:bodyPr/>
        <a:lstStyle/>
        <a:p>
          <a:endParaRPr lang="zh-CN" altLang="en-US"/>
        </a:p>
      </dgm:t>
    </dgm:pt>
    <dgm:pt modelId="{4C833163-C69F-4249-8349-1425D60335C1}" type="sibTrans" cxnId="{36330F79-6AC6-45C1-817E-EDCDB5F6AFC7}">
      <dgm:prSet/>
      <dgm:spPr/>
      <dgm:t>
        <a:bodyPr/>
        <a:lstStyle/>
        <a:p>
          <a:endParaRPr lang="zh-CN" altLang="en-US"/>
        </a:p>
      </dgm:t>
    </dgm:pt>
    <dgm:pt modelId="{C2A8120D-C503-4D1B-83ED-CFDAB30015A7}">
      <dgm:prSet/>
      <dgm:spPr/>
      <dgm:t>
        <a:bodyPr/>
        <a:lstStyle/>
        <a:p>
          <a:r>
            <a:rPr lang="en-US"/>
            <a:t>IntelliJ IDEA</a:t>
          </a:r>
          <a:endParaRPr lang="zh-CN"/>
        </a:p>
      </dgm:t>
    </dgm:pt>
    <dgm:pt modelId="{E2611F3D-0718-471B-B685-31343F2DBF63}" type="parTrans" cxnId="{598E546E-A7B8-411E-BB44-1B1D8E031707}">
      <dgm:prSet/>
      <dgm:spPr/>
      <dgm:t>
        <a:bodyPr/>
        <a:lstStyle/>
        <a:p>
          <a:endParaRPr lang="zh-CN" altLang="en-US"/>
        </a:p>
      </dgm:t>
    </dgm:pt>
    <dgm:pt modelId="{B09B6050-1CA1-4A51-9747-14C25809BED4}" type="sibTrans" cxnId="{598E546E-A7B8-411E-BB44-1B1D8E031707}">
      <dgm:prSet/>
      <dgm:spPr/>
      <dgm:t>
        <a:bodyPr/>
        <a:lstStyle/>
        <a:p>
          <a:endParaRPr lang="zh-CN" altLang="en-US"/>
        </a:p>
      </dgm:t>
    </dgm:pt>
    <dgm:pt modelId="{C4B24A88-65CF-4F18-A0E6-5F38181FD6B9}">
      <dgm:prSet/>
      <dgm:spPr/>
      <dgm:t>
        <a:bodyPr/>
        <a:lstStyle/>
        <a:p>
          <a:r>
            <a:rPr lang="en-US"/>
            <a:t>IDEA </a:t>
          </a:r>
          <a:r>
            <a:rPr lang="zh-CN"/>
            <a:t>全称 </a:t>
          </a:r>
          <a:r>
            <a:rPr lang="en-US"/>
            <a:t>IntelliJ IDEA</a:t>
          </a:r>
          <a:r>
            <a:rPr lang="zh-CN"/>
            <a:t>，是</a:t>
          </a:r>
          <a:r>
            <a:rPr lang="en-US"/>
            <a:t>java</a:t>
          </a:r>
          <a:r>
            <a:rPr lang="zh-CN"/>
            <a:t>语言开发的集成环境，</a:t>
          </a:r>
          <a:r>
            <a:rPr lang="en-US"/>
            <a:t>IntelliJ</a:t>
          </a:r>
          <a:r>
            <a:rPr lang="zh-CN"/>
            <a:t>在业界被公认为最好的</a:t>
          </a:r>
          <a:r>
            <a:rPr lang="en-US"/>
            <a:t>java</a:t>
          </a:r>
          <a:r>
            <a:rPr lang="zh-CN"/>
            <a:t>开发工具之一，尤其在智能代码助手、代码自动提示、重构、</a:t>
          </a:r>
          <a:r>
            <a:rPr lang="en-US"/>
            <a:t>J2EE</a:t>
          </a:r>
          <a:r>
            <a:rPr lang="zh-CN"/>
            <a:t>支持、各类版本工具</a:t>
          </a:r>
          <a:r>
            <a:rPr lang="en-US"/>
            <a:t>(git</a:t>
          </a:r>
          <a:r>
            <a:rPr lang="zh-CN"/>
            <a:t>、</a:t>
          </a:r>
          <a:r>
            <a:rPr lang="en-US"/>
            <a:t>svn</a:t>
          </a:r>
          <a:r>
            <a:rPr lang="zh-CN"/>
            <a:t>、</a:t>
          </a:r>
          <a:r>
            <a:rPr lang="en-US"/>
            <a:t>github</a:t>
          </a:r>
          <a:r>
            <a:rPr lang="zh-CN"/>
            <a:t>等</a:t>
          </a:r>
          <a:r>
            <a:rPr lang="en-US"/>
            <a:t>)</a:t>
          </a:r>
          <a:r>
            <a:rPr lang="zh-CN"/>
            <a:t>、</a:t>
          </a:r>
          <a:r>
            <a:rPr lang="en-US"/>
            <a:t>JUnit</a:t>
          </a:r>
          <a:r>
            <a:rPr lang="zh-CN"/>
            <a:t>、</a:t>
          </a:r>
          <a:r>
            <a:rPr lang="en-US"/>
            <a:t>CVS</a:t>
          </a:r>
          <a:r>
            <a:rPr lang="zh-CN"/>
            <a:t>整合、代码分析、 创新的</a:t>
          </a:r>
          <a:r>
            <a:rPr lang="en-US"/>
            <a:t>GUI</a:t>
          </a:r>
          <a:r>
            <a:rPr lang="zh-CN"/>
            <a:t>设计等方面的功能可以说是超常的。</a:t>
          </a:r>
          <a:r>
            <a:rPr lang="en-US"/>
            <a:t>IDEA</a:t>
          </a:r>
          <a:r>
            <a:rPr lang="zh-CN"/>
            <a:t>是</a:t>
          </a:r>
          <a:r>
            <a:rPr lang="en-US"/>
            <a:t>JetBrains</a:t>
          </a:r>
          <a:r>
            <a:rPr lang="zh-CN"/>
            <a:t>公司的产品，这家公司总部位于捷克共和国的首都布拉格，开发人员以严谨著称的东欧程序员为主。它的旗舰版本还支持</a:t>
          </a:r>
          <a:r>
            <a:rPr lang="en-US"/>
            <a:t>HTML</a:t>
          </a:r>
          <a:r>
            <a:rPr lang="zh-CN"/>
            <a:t>，</a:t>
          </a:r>
          <a:r>
            <a:rPr lang="en-US"/>
            <a:t>CSS</a:t>
          </a:r>
          <a:r>
            <a:rPr lang="zh-CN"/>
            <a:t>，</a:t>
          </a:r>
          <a:r>
            <a:rPr lang="en-US"/>
            <a:t>PHP</a:t>
          </a:r>
          <a:r>
            <a:rPr lang="zh-CN"/>
            <a:t>，</a:t>
          </a:r>
          <a:r>
            <a:rPr lang="en-US"/>
            <a:t>MySQL</a:t>
          </a:r>
          <a:r>
            <a:rPr lang="zh-CN"/>
            <a:t>，</a:t>
          </a:r>
          <a:r>
            <a:rPr lang="en-US"/>
            <a:t>Python</a:t>
          </a:r>
          <a:r>
            <a:rPr lang="zh-CN"/>
            <a:t>等。免费版只支持</a:t>
          </a:r>
          <a:r>
            <a:rPr lang="en-US"/>
            <a:t>Java</a:t>
          </a:r>
          <a:r>
            <a:rPr lang="zh-CN"/>
            <a:t>等少数语言。</a:t>
          </a:r>
        </a:p>
      </dgm:t>
    </dgm:pt>
    <dgm:pt modelId="{0ABE0378-A92C-40B3-8CCC-472E7E12A407}" type="parTrans" cxnId="{BEA61F04-77F9-401E-A8D4-85AF0EE8253B}">
      <dgm:prSet/>
      <dgm:spPr/>
      <dgm:t>
        <a:bodyPr/>
        <a:lstStyle/>
        <a:p>
          <a:endParaRPr lang="zh-CN" altLang="en-US"/>
        </a:p>
      </dgm:t>
    </dgm:pt>
    <dgm:pt modelId="{178ECE81-53A5-4A48-9EF9-03FD516A8A59}" type="sibTrans" cxnId="{BEA61F04-77F9-401E-A8D4-85AF0EE8253B}">
      <dgm:prSet/>
      <dgm:spPr/>
      <dgm:t>
        <a:bodyPr/>
        <a:lstStyle/>
        <a:p>
          <a:endParaRPr lang="zh-CN" altLang="en-US"/>
        </a:p>
      </dgm:t>
    </dgm:pt>
    <dgm:pt modelId="{CF6BDC24-47E8-488F-B3A0-8FD5C3F6C587}" type="pres">
      <dgm:prSet presAssocID="{70DBC0BA-4244-413E-B99D-7F87E1F3F1EC}" presName="linear" presStyleCnt="0">
        <dgm:presLayoutVars>
          <dgm:animLvl val="lvl"/>
          <dgm:resizeHandles val="exact"/>
        </dgm:presLayoutVars>
      </dgm:prSet>
      <dgm:spPr/>
    </dgm:pt>
    <dgm:pt modelId="{7F903B8E-C574-4CB5-A60A-47F2DFE18E96}" type="pres">
      <dgm:prSet presAssocID="{474A2A42-89DA-416E-B644-536A710ACDAB}" presName="parentText" presStyleLbl="node1" presStyleIdx="0" presStyleCnt="2">
        <dgm:presLayoutVars>
          <dgm:chMax val="0"/>
          <dgm:bulletEnabled val="1"/>
        </dgm:presLayoutVars>
      </dgm:prSet>
      <dgm:spPr/>
    </dgm:pt>
    <dgm:pt modelId="{B4B8E9BA-F72C-4435-B902-B02EBA09A6C7}" type="pres">
      <dgm:prSet presAssocID="{474A2A42-89DA-416E-B644-536A710ACDAB}" presName="childText" presStyleLbl="revTx" presStyleIdx="0" presStyleCnt="2">
        <dgm:presLayoutVars>
          <dgm:bulletEnabled val="1"/>
        </dgm:presLayoutVars>
      </dgm:prSet>
      <dgm:spPr/>
    </dgm:pt>
    <dgm:pt modelId="{01702EF5-B167-4577-89A5-5E38385DA12F}" type="pres">
      <dgm:prSet presAssocID="{C2A8120D-C503-4D1B-83ED-CFDAB30015A7}" presName="parentText" presStyleLbl="node1" presStyleIdx="1" presStyleCnt="2">
        <dgm:presLayoutVars>
          <dgm:chMax val="0"/>
          <dgm:bulletEnabled val="1"/>
        </dgm:presLayoutVars>
      </dgm:prSet>
      <dgm:spPr/>
    </dgm:pt>
    <dgm:pt modelId="{9EF8DEC9-FC03-4320-B57E-30F414FB323F}" type="pres">
      <dgm:prSet presAssocID="{C2A8120D-C503-4D1B-83ED-CFDAB30015A7}" presName="childText" presStyleLbl="revTx" presStyleIdx="1" presStyleCnt="2">
        <dgm:presLayoutVars>
          <dgm:bulletEnabled val="1"/>
        </dgm:presLayoutVars>
      </dgm:prSet>
      <dgm:spPr/>
    </dgm:pt>
  </dgm:ptLst>
  <dgm:cxnLst>
    <dgm:cxn modelId="{BEA61F04-77F9-401E-A8D4-85AF0EE8253B}" srcId="{C2A8120D-C503-4D1B-83ED-CFDAB30015A7}" destId="{C4B24A88-65CF-4F18-A0E6-5F38181FD6B9}" srcOrd="0" destOrd="0" parTransId="{0ABE0378-A92C-40B3-8CCC-472E7E12A407}" sibTransId="{178ECE81-53A5-4A48-9EF9-03FD516A8A59}"/>
    <dgm:cxn modelId="{CE71F81E-DEB7-4536-9171-04E790C80B3E}" type="presOf" srcId="{C2A8120D-C503-4D1B-83ED-CFDAB30015A7}" destId="{01702EF5-B167-4577-89A5-5E38385DA12F}" srcOrd="0" destOrd="0" presId="urn:microsoft.com/office/officeart/2005/8/layout/vList2"/>
    <dgm:cxn modelId="{598E546E-A7B8-411E-BB44-1B1D8E031707}" srcId="{70DBC0BA-4244-413E-B99D-7F87E1F3F1EC}" destId="{C2A8120D-C503-4D1B-83ED-CFDAB30015A7}" srcOrd="1" destOrd="0" parTransId="{E2611F3D-0718-471B-B685-31343F2DBF63}" sibTransId="{B09B6050-1CA1-4A51-9747-14C25809BED4}"/>
    <dgm:cxn modelId="{050B2158-00CD-4926-B333-000A5613001E}" srcId="{70DBC0BA-4244-413E-B99D-7F87E1F3F1EC}" destId="{474A2A42-89DA-416E-B644-536A710ACDAB}" srcOrd="0" destOrd="0" parTransId="{457DC3F4-6C8A-49ED-B355-F4D5A02BD946}" sibTransId="{ADE6D468-D211-4204-ABFB-7D4749D8A3F1}"/>
    <dgm:cxn modelId="{36330F79-6AC6-45C1-817E-EDCDB5F6AFC7}" srcId="{474A2A42-89DA-416E-B644-536A710ACDAB}" destId="{0F6C9E60-1409-48C4-B1B7-B33BFAC43EBB}" srcOrd="0" destOrd="0" parTransId="{49CC3E1F-4BFB-4791-A10D-B26120761731}" sibTransId="{4C833163-C69F-4249-8349-1425D60335C1}"/>
    <dgm:cxn modelId="{0890555A-A261-4683-AB3E-6C91569D15F9}" type="presOf" srcId="{C4B24A88-65CF-4F18-A0E6-5F38181FD6B9}" destId="{9EF8DEC9-FC03-4320-B57E-30F414FB323F}" srcOrd="0" destOrd="0" presId="urn:microsoft.com/office/officeart/2005/8/layout/vList2"/>
    <dgm:cxn modelId="{B23543A6-B766-44A3-AAF6-61B5CC203C2D}" type="presOf" srcId="{70DBC0BA-4244-413E-B99D-7F87E1F3F1EC}" destId="{CF6BDC24-47E8-488F-B3A0-8FD5C3F6C587}" srcOrd="0" destOrd="0" presId="urn:microsoft.com/office/officeart/2005/8/layout/vList2"/>
    <dgm:cxn modelId="{DF0B3BBE-0895-4973-A457-DFAC85D9F743}" type="presOf" srcId="{474A2A42-89DA-416E-B644-536A710ACDAB}" destId="{7F903B8E-C574-4CB5-A60A-47F2DFE18E96}" srcOrd="0" destOrd="0" presId="urn:microsoft.com/office/officeart/2005/8/layout/vList2"/>
    <dgm:cxn modelId="{15118AD7-770D-4BA4-A65A-D0A323029F47}" type="presOf" srcId="{0F6C9E60-1409-48C4-B1B7-B33BFAC43EBB}" destId="{B4B8E9BA-F72C-4435-B902-B02EBA09A6C7}" srcOrd="0" destOrd="0" presId="urn:microsoft.com/office/officeart/2005/8/layout/vList2"/>
    <dgm:cxn modelId="{73919AC6-8AF4-401C-84FB-F3574F84A521}" type="presParOf" srcId="{CF6BDC24-47E8-488F-B3A0-8FD5C3F6C587}" destId="{7F903B8E-C574-4CB5-A60A-47F2DFE18E96}" srcOrd="0" destOrd="0" presId="urn:microsoft.com/office/officeart/2005/8/layout/vList2"/>
    <dgm:cxn modelId="{CF4871DF-E576-4B9A-8322-C11E134ACA08}" type="presParOf" srcId="{CF6BDC24-47E8-488F-B3A0-8FD5C3F6C587}" destId="{B4B8E9BA-F72C-4435-B902-B02EBA09A6C7}" srcOrd="1" destOrd="0" presId="urn:microsoft.com/office/officeart/2005/8/layout/vList2"/>
    <dgm:cxn modelId="{5E433F49-B118-4CBA-9967-394FB0510C1E}" type="presParOf" srcId="{CF6BDC24-47E8-488F-B3A0-8FD5C3F6C587}" destId="{01702EF5-B167-4577-89A5-5E38385DA12F}" srcOrd="2" destOrd="0" presId="urn:microsoft.com/office/officeart/2005/8/layout/vList2"/>
    <dgm:cxn modelId="{81E20992-E8D3-441A-9958-CA61428AC5FA}" type="presParOf" srcId="{CF6BDC24-47E8-488F-B3A0-8FD5C3F6C587}" destId="{9EF8DEC9-FC03-4320-B57E-30F414FB323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92A0B304-A89A-4AB8-BBF2-99B7796EF0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A32168D-3FC7-4D16-96E2-2CA381459263}">
      <dgm:prSet/>
      <dgm:spPr/>
      <dgm:t>
        <a:bodyPr/>
        <a:lstStyle/>
        <a:p>
          <a:r>
            <a:rPr lang="zh-CN"/>
            <a:t>接口不是类，是对类的一组描述</a:t>
          </a:r>
        </a:p>
      </dgm:t>
    </dgm:pt>
    <dgm:pt modelId="{76D54BF2-4A89-4F99-9C4F-EE267C252D10}" type="parTrans" cxnId="{E53E206F-D721-49E8-A409-77E2A077D009}">
      <dgm:prSet/>
      <dgm:spPr/>
      <dgm:t>
        <a:bodyPr/>
        <a:lstStyle/>
        <a:p>
          <a:endParaRPr lang="zh-CN" altLang="en-US"/>
        </a:p>
      </dgm:t>
    </dgm:pt>
    <dgm:pt modelId="{7F0A5F8B-A581-45DD-8288-D65F54787452}" type="sibTrans" cxnId="{E53E206F-D721-49E8-A409-77E2A077D009}">
      <dgm:prSet/>
      <dgm:spPr/>
      <dgm:t>
        <a:bodyPr/>
        <a:lstStyle/>
        <a:p>
          <a:endParaRPr lang="zh-CN" altLang="en-US"/>
        </a:p>
      </dgm:t>
    </dgm:pt>
    <dgm:pt modelId="{16AB981B-4C66-447A-BF5E-1ED2E47E3ECC}">
      <dgm:prSet/>
      <dgm:spPr/>
      <dgm:t>
        <a:bodyPr/>
        <a:lstStyle/>
        <a:p>
          <a:r>
            <a:rPr lang="zh-CN"/>
            <a:t>接口是创建类的模板</a:t>
          </a:r>
        </a:p>
      </dgm:t>
    </dgm:pt>
    <dgm:pt modelId="{8091ED2C-BB14-4AF6-ABB7-4558660EE2CA}" type="parTrans" cxnId="{F5292B9A-E6B7-4C7E-89E9-3112C2A3D246}">
      <dgm:prSet/>
      <dgm:spPr/>
      <dgm:t>
        <a:bodyPr/>
        <a:lstStyle/>
        <a:p>
          <a:endParaRPr lang="zh-CN" altLang="en-US"/>
        </a:p>
      </dgm:t>
    </dgm:pt>
    <dgm:pt modelId="{FB2DD02B-B87A-4BBC-98AA-A56E99569847}" type="sibTrans" cxnId="{F5292B9A-E6B7-4C7E-89E9-3112C2A3D246}">
      <dgm:prSet/>
      <dgm:spPr/>
      <dgm:t>
        <a:bodyPr/>
        <a:lstStyle/>
        <a:p>
          <a:endParaRPr lang="zh-CN" altLang="en-US"/>
        </a:p>
      </dgm:t>
    </dgm:pt>
    <dgm:pt modelId="{D182BE52-7E0B-48D3-A738-2E48F8CD61A4}" type="pres">
      <dgm:prSet presAssocID="{92A0B304-A89A-4AB8-BBF2-99B7796EF0ED}" presName="linear" presStyleCnt="0">
        <dgm:presLayoutVars>
          <dgm:animLvl val="lvl"/>
          <dgm:resizeHandles val="exact"/>
        </dgm:presLayoutVars>
      </dgm:prSet>
      <dgm:spPr/>
    </dgm:pt>
    <dgm:pt modelId="{4AE51DB5-0BAC-49BB-8168-94702193F382}" type="pres">
      <dgm:prSet presAssocID="{5A32168D-3FC7-4D16-96E2-2CA381459263}" presName="parentText" presStyleLbl="node1" presStyleIdx="0" presStyleCnt="2">
        <dgm:presLayoutVars>
          <dgm:chMax val="0"/>
          <dgm:bulletEnabled val="1"/>
        </dgm:presLayoutVars>
      </dgm:prSet>
      <dgm:spPr/>
    </dgm:pt>
    <dgm:pt modelId="{1BB9EB53-1EB5-4C80-A74B-25CFA756E21A}" type="pres">
      <dgm:prSet presAssocID="{7F0A5F8B-A581-45DD-8288-D65F54787452}" presName="spacer" presStyleCnt="0"/>
      <dgm:spPr/>
    </dgm:pt>
    <dgm:pt modelId="{08B8D4A6-A955-47FA-A621-CF6F0A310F33}" type="pres">
      <dgm:prSet presAssocID="{16AB981B-4C66-447A-BF5E-1ED2E47E3ECC}" presName="parentText" presStyleLbl="node1" presStyleIdx="1" presStyleCnt="2">
        <dgm:presLayoutVars>
          <dgm:chMax val="0"/>
          <dgm:bulletEnabled val="1"/>
        </dgm:presLayoutVars>
      </dgm:prSet>
      <dgm:spPr/>
    </dgm:pt>
  </dgm:ptLst>
  <dgm:cxnLst>
    <dgm:cxn modelId="{E53E206F-D721-49E8-A409-77E2A077D009}" srcId="{92A0B304-A89A-4AB8-BBF2-99B7796EF0ED}" destId="{5A32168D-3FC7-4D16-96E2-2CA381459263}" srcOrd="0" destOrd="0" parTransId="{76D54BF2-4A89-4F99-9C4F-EE267C252D10}" sibTransId="{7F0A5F8B-A581-45DD-8288-D65F54787452}"/>
    <dgm:cxn modelId="{F5292B9A-E6B7-4C7E-89E9-3112C2A3D246}" srcId="{92A0B304-A89A-4AB8-BBF2-99B7796EF0ED}" destId="{16AB981B-4C66-447A-BF5E-1ED2E47E3ECC}" srcOrd="1" destOrd="0" parTransId="{8091ED2C-BB14-4AF6-ABB7-4558660EE2CA}" sibTransId="{FB2DD02B-B87A-4BBC-98AA-A56E99569847}"/>
    <dgm:cxn modelId="{BB802E9E-B01A-4481-8FBD-F08414991262}" type="presOf" srcId="{16AB981B-4C66-447A-BF5E-1ED2E47E3ECC}" destId="{08B8D4A6-A955-47FA-A621-CF6F0A310F33}" srcOrd="0" destOrd="0" presId="urn:microsoft.com/office/officeart/2005/8/layout/vList2"/>
    <dgm:cxn modelId="{5083BDB0-3A3E-454A-852D-7B0C77E6DB5E}" type="presOf" srcId="{92A0B304-A89A-4AB8-BBF2-99B7796EF0ED}" destId="{D182BE52-7E0B-48D3-A738-2E48F8CD61A4}" srcOrd="0" destOrd="0" presId="urn:microsoft.com/office/officeart/2005/8/layout/vList2"/>
    <dgm:cxn modelId="{3E69F5D8-0B21-42C3-9423-E53F74D636CF}" type="presOf" srcId="{5A32168D-3FC7-4D16-96E2-2CA381459263}" destId="{4AE51DB5-0BAC-49BB-8168-94702193F382}" srcOrd="0" destOrd="0" presId="urn:microsoft.com/office/officeart/2005/8/layout/vList2"/>
    <dgm:cxn modelId="{5C0A14B5-ED8D-4A6F-807C-97CE83062E6A}" type="presParOf" srcId="{D182BE52-7E0B-48D3-A738-2E48F8CD61A4}" destId="{4AE51DB5-0BAC-49BB-8168-94702193F382}" srcOrd="0" destOrd="0" presId="urn:microsoft.com/office/officeart/2005/8/layout/vList2"/>
    <dgm:cxn modelId="{397C1A82-63FF-4BEA-8953-F14869721BD4}" type="presParOf" srcId="{D182BE52-7E0B-48D3-A738-2E48F8CD61A4}" destId="{1BB9EB53-1EB5-4C80-A74B-25CFA756E21A}" srcOrd="1" destOrd="0" presId="urn:microsoft.com/office/officeart/2005/8/layout/vList2"/>
    <dgm:cxn modelId="{FC5B2933-C742-4862-B6AE-B9F3CE3FB9EF}" type="presParOf" srcId="{D182BE52-7E0B-48D3-A738-2E48F8CD61A4}" destId="{08B8D4A6-A955-47FA-A621-CF6F0A310F3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846FB51-AE93-44B1-A4F0-8AAFEF7D53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A629D2F-8591-420A-A9BC-26A6A54198A0}">
      <dgm:prSet/>
      <dgm:spPr/>
      <dgm:t>
        <a:bodyPr/>
        <a:lstStyle/>
        <a:p>
          <a:r>
            <a:rPr lang="en-US"/>
            <a:t>Java</a:t>
          </a:r>
          <a:r>
            <a:rPr lang="zh-CN"/>
            <a:t>中提供的可以比较的接口</a:t>
          </a:r>
        </a:p>
      </dgm:t>
    </dgm:pt>
    <dgm:pt modelId="{62C20CB8-1137-4128-96EF-FCD0E29F1830}" type="parTrans" cxnId="{DD4A1943-BFED-4388-AC21-483767F84A4C}">
      <dgm:prSet/>
      <dgm:spPr/>
      <dgm:t>
        <a:bodyPr/>
        <a:lstStyle/>
        <a:p>
          <a:endParaRPr lang="zh-CN" altLang="en-US"/>
        </a:p>
      </dgm:t>
    </dgm:pt>
    <dgm:pt modelId="{89172EA3-D60A-494B-AC5E-3D89A5E43DDE}" type="sibTrans" cxnId="{DD4A1943-BFED-4388-AC21-483767F84A4C}">
      <dgm:prSet/>
      <dgm:spPr/>
      <dgm:t>
        <a:bodyPr/>
        <a:lstStyle/>
        <a:p>
          <a:endParaRPr lang="zh-CN" altLang="en-US"/>
        </a:p>
      </dgm:t>
    </dgm:pt>
    <dgm:pt modelId="{D9CBC41B-6852-487D-B07A-2C76315BC5D9}" type="pres">
      <dgm:prSet presAssocID="{0846FB51-AE93-44B1-A4F0-8AAFEF7D5399}" presName="linear" presStyleCnt="0">
        <dgm:presLayoutVars>
          <dgm:animLvl val="lvl"/>
          <dgm:resizeHandles val="exact"/>
        </dgm:presLayoutVars>
      </dgm:prSet>
      <dgm:spPr/>
    </dgm:pt>
    <dgm:pt modelId="{3260936A-FB79-4375-9453-68CECB4AD102}" type="pres">
      <dgm:prSet presAssocID="{2A629D2F-8591-420A-A9BC-26A6A54198A0}" presName="parentText" presStyleLbl="node1" presStyleIdx="0" presStyleCnt="1">
        <dgm:presLayoutVars>
          <dgm:chMax val="0"/>
          <dgm:bulletEnabled val="1"/>
        </dgm:presLayoutVars>
      </dgm:prSet>
      <dgm:spPr/>
    </dgm:pt>
  </dgm:ptLst>
  <dgm:cxnLst>
    <dgm:cxn modelId="{DD4A1943-BFED-4388-AC21-483767F84A4C}" srcId="{0846FB51-AE93-44B1-A4F0-8AAFEF7D5399}" destId="{2A629D2F-8591-420A-A9BC-26A6A54198A0}" srcOrd="0" destOrd="0" parTransId="{62C20CB8-1137-4128-96EF-FCD0E29F1830}" sibTransId="{89172EA3-D60A-494B-AC5E-3D89A5E43DDE}"/>
    <dgm:cxn modelId="{EE21AA44-F106-4BD7-B08A-3F227256E3FC}" type="presOf" srcId="{0846FB51-AE93-44B1-A4F0-8AAFEF7D5399}" destId="{D9CBC41B-6852-487D-B07A-2C76315BC5D9}" srcOrd="0" destOrd="0" presId="urn:microsoft.com/office/officeart/2005/8/layout/vList2"/>
    <dgm:cxn modelId="{A8112BE2-48B0-48D8-A09B-6961A32C480E}" type="presOf" srcId="{2A629D2F-8591-420A-A9BC-26A6A54198A0}" destId="{3260936A-FB79-4375-9453-68CECB4AD102}" srcOrd="0" destOrd="0" presId="urn:microsoft.com/office/officeart/2005/8/layout/vList2"/>
    <dgm:cxn modelId="{DFBA8E15-EE98-4BB1-BCFA-7D6988BF2B48}" type="presParOf" srcId="{D9CBC41B-6852-487D-B07A-2C76315BC5D9}" destId="{3260936A-FB79-4375-9453-68CECB4AD1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C5E4248-4076-4883-BFB0-EFF2E2E615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5415A90-5710-4D42-B795-9CEBCE53D581}">
      <dgm:prSet/>
      <dgm:spPr/>
      <dgm:t>
        <a:bodyPr/>
        <a:lstStyle/>
        <a:p>
          <a:r>
            <a:rPr lang="zh-CN"/>
            <a:t>使用</a:t>
          </a:r>
          <a:r>
            <a:rPr lang="en-US"/>
            <a:t>interface</a:t>
          </a:r>
          <a:r>
            <a:rPr lang="zh-CN"/>
            <a:t>关键词</a:t>
          </a:r>
        </a:p>
      </dgm:t>
    </dgm:pt>
    <dgm:pt modelId="{556735C8-41AB-4F4F-966F-6AA277AC4EDF}" type="parTrans" cxnId="{7576D0A9-C7E7-48A4-9C93-C1690639790C}">
      <dgm:prSet/>
      <dgm:spPr/>
      <dgm:t>
        <a:bodyPr/>
        <a:lstStyle/>
        <a:p>
          <a:endParaRPr lang="zh-CN" altLang="en-US"/>
        </a:p>
      </dgm:t>
    </dgm:pt>
    <dgm:pt modelId="{059CF24F-CC74-4BEF-A5DF-2C6894B22A75}" type="sibTrans" cxnId="{7576D0A9-C7E7-48A4-9C93-C1690639790C}">
      <dgm:prSet/>
      <dgm:spPr/>
      <dgm:t>
        <a:bodyPr/>
        <a:lstStyle/>
        <a:p>
          <a:endParaRPr lang="zh-CN" altLang="en-US"/>
        </a:p>
      </dgm:t>
    </dgm:pt>
    <dgm:pt modelId="{788212F8-1DBE-40A4-93B6-7EAD104C8B4E}">
      <dgm:prSet/>
      <dgm:spPr/>
      <dgm:t>
        <a:bodyPr/>
        <a:lstStyle/>
        <a:p>
          <a:r>
            <a:rPr lang="zh-CN"/>
            <a:t>接口可以继承（不受单继承的限制）</a:t>
          </a:r>
        </a:p>
      </dgm:t>
    </dgm:pt>
    <dgm:pt modelId="{69F3147B-8ECC-49E1-A974-95C3F260CD30}" type="parTrans" cxnId="{817C2C17-34B3-404E-995F-456953AC7396}">
      <dgm:prSet/>
      <dgm:spPr/>
      <dgm:t>
        <a:bodyPr/>
        <a:lstStyle/>
        <a:p>
          <a:endParaRPr lang="zh-CN" altLang="en-US"/>
        </a:p>
      </dgm:t>
    </dgm:pt>
    <dgm:pt modelId="{D3E9F1E2-B17B-43B3-B10D-DB46650957DC}" type="sibTrans" cxnId="{817C2C17-34B3-404E-995F-456953AC7396}">
      <dgm:prSet/>
      <dgm:spPr/>
      <dgm:t>
        <a:bodyPr/>
        <a:lstStyle/>
        <a:p>
          <a:endParaRPr lang="zh-CN" altLang="en-US"/>
        </a:p>
      </dgm:t>
    </dgm:pt>
    <dgm:pt modelId="{67FF0A78-6BAC-4F71-AA8B-0C485E775CC4}">
      <dgm:prSet/>
      <dgm:spPr/>
      <dgm:t>
        <a:bodyPr/>
        <a:lstStyle/>
        <a:p>
          <a:r>
            <a:rPr lang="zh-CN"/>
            <a:t>接口可以被实现，但是不能创建对象</a:t>
          </a:r>
        </a:p>
      </dgm:t>
    </dgm:pt>
    <dgm:pt modelId="{E40757EC-DC7A-4617-B2A4-D3769F66F442}" type="parTrans" cxnId="{4F4E9B88-B7F5-4DAA-8078-D3404C2F1CA5}">
      <dgm:prSet/>
      <dgm:spPr/>
      <dgm:t>
        <a:bodyPr/>
        <a:lstStyle/>
        <a:p>
          <a:endParaRPr lang="zh-CN" altLang="en-US"/>
        </a:p>
      </dgm:t>
    </dgm:pt>
    <dgm:pt modelId="{936BEB1D-9765-46D8-8C23-5038C527E69B}" type="sibTrans" cxnId="{4F4E9B88-B7F5-4DAA-8078-D3404C2F1CA5}">
      <dgm:prSet/>
      <dgm:spPr/>
      <dgm:t>
        <a:bodyPr/>
        <a:lstStyle/>
        <a:p>
          <a:endParaRPr lang="zh-CN" altLang="en-US"/>
        </a:p>
      </dgm:t>
    </dgm:pt>
    <dgm:pt modelId="{F096A8C7-A53B-44F1-9177-1E87FED10A1E}">
      <dgm:prSet/>
      <dgm:spPr/>
      <dgm:t>
        <a:bodyPr/>
        <a:lstStyle/>
        <a:p>
          <a:r>
            <a:rPr lang="zh-CN"/>
            <a:t>接口可以声明变量</a:t>
          </a:r>
        </a:p>
      </dgm:t>
    </dgm:pt>
    <dgm:pt modelId="{2E88AF09-BC29-469F-B1A8-C09C4EBE537F}" type="parTrans" cxnId="{924EE49C-9F21-48AD-B367-0B957663821C}">
      <dgm:prSet/>
      <dgm:spPr/>
      <dgm:t>
        <a:bodyPr/>
        <a:lstStyle/>
        <a:p>
          <a:endParaRPr lang="zh-CN" altLang="en-US"/>
        </a:p>
      </dgm:t>
    </dgm:pt>
    <dgm:pt modelId="{BAE2027E-4DC0-450B-9FC1-634BBDECAFED}" type="sibTrans" cxnId="{924EE49C-9F21-48AD-B367-0B957663821C}">
      <dgm:prSet/>
      <dgm:spPr/>
      <dgm:t>
        <a:bodyPr/>
        <a:lstStyle/>
        <a:p>
          <a:endParaRPr lang="zh-CN" altLang="en-US"/>
        </a:p>
      </dgm:t>
    </dgm:pt>
    <dgm:pt modelId="{C6292ECD-193B-4943-803D-8606A69F7757}" type="pres">
      <dgm:prSet presAssocID="{7C5E4248-4076-4883-BFB0-EFF2E2E615F9}" presName="linear" presStyleCnt="0">
        <dgm:presLayoutVars>
          <dgm:animLvl val="lvl"/>
          <dgm:resizeHandles val="exact"/>
        </dgm:presLayoutVars>
      </dgm:prSet>
      <dgm:spPr/>
    </dgm:pt>
    <dgm:pt modelId="{8413B1FA-529C-46EC-B21B-FFF28F59D95D}" type="pres">
      <dgm:prSet presAssocID="{75415A90-5710-4D42-B795-9CEBCE53D581}" presName="parentText" presStyleLbl="node1" presStyleIdx="0" presStyleCnt="4">
        <dgm:presLayoutVars>
          <dgm:chMax val="0"/>
          <dgm:bulletEnabled val="1"/>
        </dgm:presLayoutVars>
      </dgm:prSet>
      <dgm:spPr/>
    </dgm:pt>
    <dgm:pt modelId="{A55560EA-8256-40EB-8A46-1ADD95D1B4C8}" type="pres">
      <dgm:prSet presAssocID="{059CF24F-CC74-4BEF-A5DF-2C6894B22A75}" presName="spacer" presStyleCnt="0"/>
      <dgm:spPr/>
    </dgm:pt>
    <dgm:pt modelId="{5C09FD0C-8F92-46A9-914C-DDB1728A5B8E}" type="pres">
      <dgm:prSet presAssocID="{788212F8-1DBE-40A4-93B6-7EAD104C8B4E}" presName="parentText" presStyleLbl="node1" presStyleIdx="1" presStyleCnt="4">
        <dgm:presLayoutVars>
          <dgm:chMax val="0"/>
          <dgm:bulletEnabled val="1"/>
        </dgm:presLayoutVars>
      </dgm:prSet>
      <dgm:spPr/>
    </dgm:pt>
    <dgm:pt modelId="{3592F525-B148-4419-814C-3BC50A46B31A}" type="pres">
      <dgm:prSet presAssocID="{D3E9F1E2-B17B-43B3-B10D-DB46650957DC}" presName="spacer" presStyleCnt="0"/>
      <dgm:spPr/>
    </dgm:pt>
    <dgm:pt modelId="{64BEA4BE-A7F4-4C8C-9EB6-7937D6189467}" type="pres">
      <dgm:prSet presAssocID="{67FF0A78-6BAC-4F71-AA8B-0C485E775CC4}" presName="parentText" presStyleLbl="node1" presStyleIdx="2" presStyleCnt="4">
        <dgm:presLayoutVars>
          <dgm:chMax val="0"/>
          <dgm:bulletEnabled val="1"/>
        </dgm:presLayoutVars>
      </dgm:prSet>
      <dgm:spPr/>
    </dgm:pt>
    <dgm:pt modelId="{D34F807B-B97E-4C79-889D-F7927CD4A4B9}" type="pres">
      <dgm:prSet presAssocID="{936BEB1D-9765-46D8-8C23-5038C527E69B}" presName="spacer" presStyleCnt="0"/>
      <dgm:spPr/>
    </dgm:pt>
    <dgm:pt modelId="{DED76195-F93A-45DE-8B46-DC3E8E7DF565}" type="pres">
      <dgm:prSet presAssocID="{F096A8C7-A53B-44F1-9177-1E87FED10A1E}" presName="parentText" presStyleLbl="node1" presStyleIdx="3" presStyleCnt="4">
        <dgm:presLayoutVars>
          <dgm:chMax val="0"/>
          <dgm:bulletEnabled val="1"/>
        </dgm:presLayoutVars>
      </dgm:prSet>
      <dgm:spPr/>
    </dgm:pt>
  </dgm:ptLst>
  <dgm:cxnLst>
    <dgm:cxn modelId="{817C2C17-34B3-404E-995F-456953AC7396}" srcId="{7C5E4248-4076-4883-BFB0-EFF2E2E615F9}" destId="{788212F8-1DBE-40A4-93B6-7EAD104C8B4E}" srcOrd="1" destOrd="0" parTransId="{69F3147B-8ECC-49E1-A974-95C3F260CD30}" sibTransId="{D3E9F1E2-B17B-43B3-B10D-DB46650957DC}"/>
    <dgm:cxn modelId="{4F4E9B88-B7F5-4DAA-8078-D3404C2F1CA5}" srcId="{7C5E4248-4076-4883-BFB0-EFF2E2E615F9}" destId="{67FF0A78-6BAC-4F71-AA8B-0C485E775CC4}" srcOrd="2" destOrd="0" parTransId="{E40757EC-DC7A-4617-B2A4-D3769F66F442}" sibTransId="{936BEB1D-9765-46D8-8C23-5038C527E69B}"/>
    <dgm:cxn modelId="{7784178D-ED01-4F61-B2DC-F419A8BB7E84}" type="presOf" srcId="{F096A8C7-A53B-44F1-9177-1E87FED10A1E}" destId="{DED76195-F93A-45DE-8B46-DC3E8E7DF565}" srcOrd="0" destOrd="0" presId="urn:microsoft.com/office/officeart/2005/8/layout/vList2"/>
    <dgm:cxn modelId="{924EE49C-9F21-48AD-B367-0B957663821C}" srcId="{7C5E4248-4076-4883-BFB0-EFF2E2E615F9}" destId="{F096A8C7-A53B-44F1-9177-1E87FED10A1E}" srcOrd="3" destOrd="0" parTransId="{2E88AF09-BC29-469F-B1A8-C09C4EBE537F}" sibTransId="{BAE2027E-4DC0-450B-9FC1-634BBDECAFED}"/>
    <dgm:cxn modelId="{7576D0A9-C7E7-48A4-9C93-C1690639790C}" srcId="{7C5E4248-4076-4883-BFB0-EFF2E2E615F9}" destId="{75415A90-5710-4D42-B795-9CEBCE53D581}" srcOrd="0" destOrd="0" parTransId="{556735C8-41AB-4F4F-966F-6AA277AC4EDF}" sibTransId="{059CF24F-CC74-4BEF-A5DF-2C6894B22A75}"/>
    <dgm:cxn modelId="{B1F97CC3-CCCC-4C3F-A765-687E08A1FB42}" type="presOf" srcId="{788212F8-1DBE-40A4-93B6-7EAD104C8B4E}" destId="{5C09FD0C-8F92-46A9-914C-DDB1728A5B8E}" srcOrd="0" destOrd="0" presId="urn:microsoft.com/office/officeart/2005/8/layout/vList2"/>
    <dgm:cxn modelId="{BFF297C6-2F29-45A3-A50B-B123D86817CD}" type="presOf" srcId="{75415A90-5710-4D42-B795-9CEBCE53D581}" destId="{8413B1FA-529C-46EC-B21B-FFF28F59D95D}" srcOrd="0" destOrd="0" presId="urn:microsoft.com/office/officeart/2005/8/layout/vList2"/>
    <dgm:cxn modelId="{5FA9C1D2-1D9C-4E3C-9B9A-C942B9E242F0}" type="presOf" srcId="{7C5E4248-4076-4883-BFB0-EFF2E2E615F9}" destId="{C6292ECD-193B-4943-803D-8606A69F7757}" srcOrd="0" destOrd="0" presId="urn:microsoft.com/office/officeart/2005/8/layout/vList2"/>
    <dgm:cxn modelId="{BD83AAF3-9CB4-441F-AA07-441E54F31723}" type="presOf" srcId="{67FF0A78-6BAC-4F71-AA8B-0C485E775CC4}" destId="{64BEA4BE-A7F4-4C8C-9EB6-7937D6189467}" srcOrd="0" destOrd="0" presId="urn:microsoft.com/office/officeart/2005/8/layout/vList2"/>
    <dgm:cxn modelId="{DD501C25-1B03-496C-8CF9-3A43EC26998D}" type="presParOf" srcId="{C6292ECD-193B-4943-803D-8606A69F7757}" destId="{8413B1FA-529C-46EC-B21B-FFF28F59D95D}" srcOrd="0" destOrd="0" presId="urn:microsoft.com/office/officeart/2005/8/layout/vList2"/>
    <dgm:cxn modelId="{C60657E0-E0B3-472C-B017-E301932787EA}" type="presParOf" srcId="{C6292ECD-193B-4943-803D-8606A69F7757}" destId="{A55560EA-8256-40EB-8A46-1ADD95D1B4C8}" srcOrd="1" destOrd="0" presId="urn:microsoft.com/office/officeart/2005/8/layout/vList2"/>
    <dgm:cxn modelId="{59C3A9DE-F810-4AF8-8FB1-E17B78BB13CC}" type="presParOf" srcId="{C6292ECD-193B-4943-803D-8606A69F7757}" destId="{5C09FD0C-8F92-46A9-914C-DDB1728A5B8E}" srcOrd="2" destOrd="0" presId="urn:microsoft.com/office/officeart/2005/8/layout/vList2"/>
    <dgm:cxn modelId="{75F7970A-2DAA-4182-9817-8C14B86B1FF5}" type="presParOf" srcId="{C6292ECD-193B-4943-803D-8606A69F7757}" destId="{3592F525-B148-4419-814C-3BC50A46B31A}" srcOrd="3" destOrd="0" presId="urn:microsoft.com/office/officeart/2005/8/layout/vList2"/>
    <dgm:cxn modelId="{B2C68DBF-F5BC-4234-9EFB-88416023DF09}" type="presParOf" srcId="{C6292ECD-193B-4943-803D-8606A69F7757}" destId="{64BEA4BE-A7F4-4C8C-9EB6-7937D6189467}" srcOrd="4" destOrd="0" presId="urn:microsoft.com/office/officeart/2005/8/layout/vList2"/>
    <dgm:cxn modelId="{D01472F5-443F-4509-9873-E4AB0F5C0648}" type="presParOf" srcId="{C6292ECD-193B-4943-803D-8606A69F7757}" destId="{D34F807B-B97E-4C79-889D-F7927CD4A4B9}" srcOrd="5" destOrd="0" presId="urn:microsoft.com/office/officeart/2005/8/layout/vList2"/>
    <dgm:cxn modelId="{CAFD542D-18BA-4120-AE12-B2D5C77E4461}" type="presParOf" srcId="{C6292ECD-193B-4943-803D-8606A69F7757}" destId="{DED76195-F93A-45DE-8B46-DC3E8E7DF56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8A26081F-053D-4B34-AA3A-892B8E2C46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23B3826-4708-4751-9D02-0E436476614E}">
      <dgm:prSet/>
      <dgm:spPr/>
      <dgm:t>
        <a:bodyPr/>
        <a:lstStyle/>
        <a:p>
          <a:r>
            <a:rPr lang="en-US"/>
            <a:t>Comparator</a:t>
          </a:r>
          <a:r>
            <a:rPr lang="zh-CN"/>
            <a:t>是一个比较器</a:t>
          </a:r>
        </a:p>
      </dgm:t>
    </dgm:pt>
    <dgm:pt modelId="{167E3D1A-C4EB-4DDA-ADB7-34CE4B36400E}" type="parTrans" cxnId="{FD11C146-A80B-409E-AA14-544C2D59BEFC}">
      <dgm:prSet/>
      <dgm:spPr/>
      <dgm:t>
        <a:bodyPr/>
        <a:lstStyle/>
        <a:p>
          <a:endParaRPr lang="zh-CN" altLang="en-US"/>
        </a:p>
      </dgm:t>
    </dgm:pt>
    <dgm:pt modelId="{9CAD94E0-EB32-4389-BF4B-0DC36C5A35A4}" type="sibTrans" cxnId="{FD11C146-A80B-409E-AA14-544C2D59BEFC}">
      <dgm:prSet/>
      <dgm:spPr/>
      <dgm:t>
        <a:bodyPr/>
        <a:lstStyle/>
        <a:p>
          <a:endParaRPr lang="zh-CN" altLang="en-US"/>
        </a:p>
      </dgm:t>
    </dgm:pt>
    <dgm:pt modelId="{09DE808E-2182-4009-A8CC-932F9AEF5766}" type="pres">
      <dgm:prSet presAssocID="{8A26081F-053D-4B34-AA3A-892B8E2C4683}" presName="linear" presStyleCnt="0">
        <dgm:presLayoutVars>
          <dgm:animLvl val="lvl"/>
          <dgm:resizeHandles val="exact"/>
        </dgm:presLayoutVars>
      </dgm:prSet>
      <dgm:spPr/>
    </dgm:pt>
    <dgm:pt modelId="{9E3AB3D7-2854-4EB1-999A-F2E02561CE68}" type="pres">
      <dgm:prSet presAssocID="{723B3826-4708-4751-9D02-0E436476614E}" presName="parentText" presStyleLbl="node1" presStyleIdx="0" presStyleCnt="1">
        <dgm:presLayoutVars>
          <dgm:chMax val="0"/>
          <dgm:bulletEnabled val="1"/>
        </dgm:presLayoutVars>
      </dgm:prSet>
      <dgm:spPr/>
    </dgm:pt>
  </dgm:ptLst>
  <dgm:cxnLst>
    <dgm:cxn modelId="{309A6226-1654-43DE-8F56-974FFAE2EB3A}" type="presOf" srcId="{723B3826-4708-4751-9D02-0E436476614E}" destId="{9E3AB3D7-2854-4EB1-999A-F2E02561CE68}" srcOrd="0" destOrd="0" presId="urn:microsoft.com/office/officeart/2005/8/layout/vList2"/>
    <dgm:cxn modelId="{FD11C146-A80B-409E-AA14-544C2D59BEFC}" srcId="{8A26081F-053D-4B34-AA3A-892B8E2C4683}" destId="{723B3826-4708-4751-9D02-0E436476614E}" srcOrd="0" destOrd="0" parTransId="{167E3D1A-C4EB-4DDA-ADB7-34CE4B36400E}" sibTransId="{9CAD94E0-EB32-4389-BF4B-0DC36C5A35A4}"/>
    <dgm:cxn modelId="{2E03CB83-2456-492C-A1BA-A673D086224A}" type="presOf" srcId="{8A26081F-053D-4B34-AA3A-892B8E2C4683}" destId="{09DE808E-2182-4009-A8CC-932F9AEF5766}" srcOrd="0" destOrd="0" presId="urn:microsoft.com/office/officeart/2005/8/layout/vList2"/>
    <dgm:cxn modelId="{19DD50F9-4519-42AD-AC41-3235E91C7136}" type="presParOf" srcId="{09DE808E-2182-4009-A8CC-932F9AEF5766}" destId="{9E3AB3D7-2854-4EB1-999A-F2E02561CE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FC003FD-D458-45B5-9CC7-69D9502544A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3799C357-0A01-4A90-A043-DD0B73B0BE27}">
      <dgm:prSet/>
      <dgm:spPr/>
      <dgm:t>
        <a:bodyPr/>
        <a:lstStyle/>
        <a:p>
          <a:r>
            <a:rPr lang="zh-CN"/>
            <a:t>实现</a:t>
          </a:r>
          <a:r>
            <a:rPr lang="en-US"/>
            <a:t>Cloneable</a:t>
          </a:r>
          <a:r>
            <a:rPr lang="zh-CN"/>
            <a:t>接口</a:t>
          </a:r>
        </a:p>
      </dgm:t>
    </dgm:pt>
    <dgm:pt modelId="{05A45C07-A362-49F5-9B16-78D3CF317F7E}" type="parTrans" cxnId="{EB805A53-EFD1-40C4-BEC0-78CE7D637F47}">
      <dgm:prSet/>
      <dgm:spPr/>
      <dgm:t>
        <a:bodyPr/>
        <a:lstStyle/>
        <a:p>
          <a:endParaRPr lang="zh-CN" altLang="en-US"/>
        </a:p>
      </dgm:t>
    </dgm:pt>
    <dgm:pt modelId="{88605360-6876-41F1-A3BD-A4C51D535537}" type="sibTrans" cxnId="{EB805A53-EFD1-40C4-BEC0-78CE7D637F47}">
      <dgm:prSet/>
      <dgm:spPr/>
      <dgm:t>
        <a:bodyPr/>
        <a:lstStyle/>
        <a:p>
          <a:endParaRPr lang="zh-CN" altLang="en-US"/>
        </a:p>
      </dgm:t>
    </dgm:pt>
    <dgm:pt modelId="{11F64F65-2465-419E-B93B-A657E3BD2D5B}">
      <dgm:prSet/>
      <dgm:spPr/>
      <dgm:t>
        <a:bodyPr/>
        <a:lstStyle/>
        <a:p>
          <a:r>
            <a:rPr lang="zh-CN"/>
            <a:t>重写</a:t>
          </a:r>
          <a:r>
            <a:rPr lang="en-US"/>
            <a:t>clone</a:t>
          </a:r>
          <a:r>
            <a:rPr lang="zh-CN"/>
            <a:t>方法</a:t>
          </a:r>
        </a:p>
      </dgm:t>
    </dgm:pt>
    <dgm:pt modelId="{63C8DBC5-B1CA-4C10-86EC-2D5391FA46C7}" type="parTrans" cxnId="{210C43E0-723E-4E4C-9DEF-520D6A3079B2}">
      <dgm:prSet/>
      <dgm:spPr/>
      <dgm:t>
        <a:bodyPr/>
        <a:lstStyle/>
        <a:p>
          <a:endParaRPr lang="zh-CN" altLang="en-US"/>
        </a:p>
      </dgm:t>
    </dgm:pt>
    <dgm:pt modelId="{47910386-239D-4262-B557-8562DD96C15F}" type="sibTrans" cxnId="{210C43E0-723E-4E4C-9DEF-520D6A3079B2}">
      <dgm:prSet/>
      <dgm:spPr/>
      <dgm:t>
        <a:bodyPr/>
        <a:lstStyle/>
        <a:p>
          <a:endParaRPr lang="zh-CN" altLang="en-US"/>
        </a:p>
      </dgm:t>
    </dgm:pt>
    <dgm:pt modelId="{D29B438F-1E2F-401C-939F-55BA6A02AD5F}">
      <dgm:prSet/>
      <dgm:spPr/>
      <dgm:t>
        <a:bodyPr/>
        <a:lstStyle/>
        <a:p>
          <a:r>
            <a:rPr lang="zh-CN"/>
            <a:t>注意，需要更改访问修饰符为</a:t>
          </a:r>
          <a:r>
            <a:rPr lang="en-US"/>
            <a:t>public</a:t>
          </a:r>
          <a:endParaRPr lang="zh-CN"/>
        </a:p>
      </dgm:t>
    </dgm:pt>
    <dgm:pt modelId="{C7B4F3AC-B622-4DCB-9818-80D5BF352D2F}" type="parTrans" cxnId="{94BD72CA-5576-4BE9-A2C9-66038C75A659}">
      <dgm:prSet/>
      <dgm:spPr/>
      <dgm:t>
        <a:bodyPr/>
        <a:lstStyle/>
        <a:p>
          <a:endParaRPr lang="zh-CN" altLang="en-US"/>
        </a:p>
      </dgm:t>
    </dgm:pt>
    <dgm:pt modelId="{E9FF08B1-0287-449E-9A10-3E84111FDEEE}" type="sibTrans" cxnId="{94BD72CA-5576-4BE9-A2C9-66038C75A659}">
      <dgm:prSet/>
      <dgm:spPr/>
      <dgm:t>
        <a:bodyPr/>
        <a:lstStyle/>
        <a:p>
          <a:endParaRPr lang="zh-CN" altLang="en-US"/>
        </a:p>
      </dgm:t>
    </dgm:pt>
    <dgm:pt modelId="{3FE99C1E-9339-415C-B254-B04D5C29E4D2}" type="pres">
      <dgm:prSet presAssocID="{3FC003FD-D458-45B5-9CC7-69D9502544A7}" presName="Name0" presStyleCnt="0">
        <dgm:presLayoutVars>
          <dgm:chMax val="7"/>
          <dgm:dir/>
          <dgm:animLvl val="lvl"/>
          <dgm:resizeHandles val="exact"/>
        </dgm:presLayoutVars>
      </dgm:prSet>
      <dgm:spPr/>
    </dgm:pt>
    <dgm:pt modelId="{1B9F576E-E861-459F-9629-AC4093EEE986}" type="pres">
      <dgm:prSet presAssocID="{3799C357-0A01-4A90-A043-DD0B73B0BE27}" presName="circle1" presStyleLbl="node1" presStyleIdx="0" presStyleCnt="3"/>
      <dgm:spPr/>
    </dgm:pt>
    <dgm:pt modelId="{37D59EEA-0094-43CE-BA64-A812B9113CFB}" type="pres">
      <dgm:prSet presAssocID="{3799C357-0A01-4A90-A043-DD0B73B0BE27}" presName="space" presStyleCnt="0"/>
      <dgm:spPr/>
    </dgm:pt>
    <dgm:pt modelId="{68E99163-D25E-4F41-9060-111F915E02F9}" type="pres">
      <dgm:prSet presAssocID="{3799C357-0A01-4A90-A043-DD0B73B0BE27}" presName="rect1" presStyleLbl="alignAcc1" presStyleIdx="0" presStyleCnt="3"/>
      <dgm:spPr/>
    </dgm:pt>
    <dgm:pt modelId="{FC45CCA9-D6DC-4F50-8E73-A9A271F5ADA8}" type="pres">
      <dgm:prSet presAssocID="{11F64F65-2465-419E-B93B-A657E3BD2D5B}" presName="vertSpace2" presStyleLbl="node1" presStyleIdx="0" presStyleCnt="3"/>
      <dgm:spPr/>
    </dgm:pt>
    <dgm:pt modelId="{FE493805-423B-4707-B6DF-502C646D5D0B}" type="pres">
      <dgm:prSet presAssocID="{11F64F65-2465-419E-B93B-A657E3BD2D5B}" presName="circle2" presStyleLbl="node1" presStyleIdx="1" presStyleCnt="3"/>
      <dgm:spPr/>
    </dgm:pt>
    <dgm:pt modelId="{1A4A7D4C-751C-4E95-92CB-8A90C8FBCB52}" type="pres">
      <dgm:prSet presAssocID="{11F64F65-2465-419E-B93B-A657E3BD2D5B}" presName="rect2" presStyleLbl="alignAcc1" presStyleIdx="1" presStyleCnt="3"/>
      <dgm:spPr/>
    </dgm:pt>
    <dgm:pt modelId="{78CC9F24-C599-4DDF-ABF8-127665306F0B}" type="pres">
      <dgm:prSet presAssocID="{D29B438F-1E2F-401C-939F-55BA6A02AD5F}" presName="vertSpace3" presStyleLbl="node1" presStyleIdx="1" presStyleCnt="3"/>
      <dgm:spPr/>
    </dgm:pt>
    <dgm:pt modelId="{1F9AE1E2-BF85-4BBC-9990-84E4BB10A7C0}" type="pres">
      <dgm:prSet presAssocID="{D29B438F-1E2F-401C-939F-55BA6A02AD5F}" presName="circle3" presStyleLbl="node1" presStyleIdx="2" presStyleCnt="3"/>
      <dgm:spPr/>
    </dgm:pt>
    <dgm:pt modelId="{1C28DB1E-105B-46AF-9479-7CAE4F6104E8}" type="pres">
      <dgm:prSet presAssocID="{D29B438F-1E2F-401C-939F-55BA6A02AD5F}" presName="rect3" presStyleLbl="alignAcc1" presStyleIdx="2" presStyleCnt="3"/>
      <dgm:spPr/>
    </dgm:pt>
    <dgm:pt modelId="{26C59962-BBB8-46CD-8233-7D2E6A598B30}" type="pres">
      <dgm:prSet presAssocID="{3799C357-0A01-4A90-A043-DD0B73B0BE27}" presName="rect1ParTxNoCh" presStyleLbl="alignAcc1" presStyleIdx="2" presStyleCnt="3">
        <dgm:presLayoutVars>
          <dgm:chMax val="1"/>
          <dgm:bulletEnabled val="1"/>
        </dgm:presLayoutVars>
      </dgm:prSet>
      <dgm:spPr/>
    </dgm:pt>
    <dgm:pt modelId="{E1CDA0BB-90C3-46DA-8FB9-7AD2F54EAECC}" type="pres">
      <dgm:prSet presAssocID="{11F64F65-2465-419E-B93B-A657E3BD2D5B}" presName="rect2ParTxNoCh" presStyleLbl="alignAcc1" presStyleIdx="2" presStyleCnt="3">
        <dgm:presLayoutVars>
          <dgm:chMax val="1"/>
          <dgm:bulletEnabled val="1"/>
        </dgm:presLayoutVars>
      </dgm:prSet>
      <dgm:spPr/>
    </dgm:pt>
    <dgm:pt modelId="{E2F386BA-709D-456F-BACE-B236DFF7D2D1}" type="pres">
      <dgm:prSet presAssocID="{D29B438F-1E2F-401C-939F-55BA6A02AD5F}" presName="rect3ParTxNoCh" presStyleLbl="alignAcc1" presStyleIdx="2" presStyleCnt="3">
        <dgm:presLayoutVars>
          <dgm:chMax val="1"/>
          <dgm:bulletEnabled val="1"/>
        </dgm:presLayoutVars>
      </dgm:prSet>
      <dgm:spPr/>
    </dgm:pt>
  </dgm:ptLst>
  <dgm:cxnLst>
    <dgm:cxn modelId="{B5E5051A-065F-400B-85A2-E4C3D7AD91BF}" type="presOf" srcId="{11F64F65-2465-419E-B93B-A657E3BD2D5B}" destId="{E1CDA0BB-90C3-46DA-8FB9-7AD2F54EAECC}" srcOrd="1" destOrd="0" presId="urn:microsoft.com/office/officeart/2005/8/layout/target3"/>
    <dgm:cxn modelId="{FBC4DB1C-6476-4AF1-9059-57EA6F160F4C}" type="presOf" srcId="{D29B438F-1E2F-401C-939F-55BA6A02AD5F}" destId="{E2F386BA-709D-456F-BACE-B236DFF7D2D1}" srcOrd="1" destOrd="0" presId="urn:microsoft.com/office/officeart/2005/8/layout/target3"/>
    <dgm:cxn modelId="{86491440-EC2C-4E63-9334-39BEBBBD3D7A}" type="presOf" srcId="{3799C357-0A01-4A90-A043-DD0B73B0BE27}" destId="{26C59962-BBB8-46CD-8233-7D2E6A598B30}" srcOrd="1" destOrd="0" presId="urn:microsoft.com/office/officeart/2005/8/layout/target3"/>
    <dgm:cxn modelId="{D897F143-0298-448B-B1D0-D0B1D6C9985A}" type="presOf" srcId="{D29B438F-1E2F-401C-939F-55BA6A02AD5F}" destId="{1C28DB1E-105B-46AF-9479-7CAE4F6104E8}" srcOrd="0" destOrd="0" presId="urn:microsoft.com/office/officeart/2005/8/layout/target3"/>
    <dgm:cxn modelId="{EB805A53-EFD1-40C4-BEC0-78CE7D637F47}" srcId="{3FC003FD-D458-45B5-9CC7-69D9502544A7}" destId="{3799C357-0A01-4A90-A043-DD0B73B0BE27}" srcOrd="0" destOrd="0" parTransId="{05A45C07-A362-49F5-9B16-78D3CF317F7E}" sibTransId="{88605360-6876-41F1-A3BD-A4C51D535537}"/>
    <dgm:cxn modelId="{0A2E2DA4-6D06-4CE7-8F30-1841F640FD8E}" type="presOf" srcId="{3FC003FD-D458-45B5-9CC7-69D9502544A7}" destId="{3FE99C1E-9339-415C-B254-B04D5C29E4D2}" srcOrd="0" destOrd="0" presId="urn:microsoft.com/office/officeart/2005/8/layout/target3"/>
    <dgm:cxn modelId="{1C1644B1-36C7-4435-8D0E-6C304A56F369}" type="presOf" srcId="{3799C357-0A01-4A90-A043-DD0B73B0BE27}" destId="{68E99163-D25E-4F41-9060-111F915E02F9}" srcOrd="0" destOrd="0" presId="urn:microsoft.com/office/officeart/2005/8/layout/target3"/>
    <dgm:cxn modelId="{94BD72CA-5576-4BE9-A2C9-66038C75A659}" srcId="{3FC003FD-D458-45B5-9CC7-69D9502544A7}" destId="{D29B438F-1E2F-401C-939F-55BA6A02AD5F}" srcOrd="2" destOrd="0" parTransId="{C7B4F3AC-B622-4DCB-9818-80D5BF352D2F}" sibTransId="{E9FF08B1-0287-449E-9A10-3E84111FDEEE}"/>
    <dgm:cxn modelId="{17205FD0-AF3F-427D-82A5-171B40DF9F19}" type="presOf" srcId="{11F64F65-2465-419E-B93B-A657E3BD2D5B}" destId="{1A4A7D4C-751C-4E95-92CB-8A90C8FBCB52}" srcOrd="0" destOrd="0" presId="urn:microsoft.com/office/officeart/2005/8/layout/target3"/>
    <dgm:cxn modelId="{210C43E0-723E-4E4C-9DEF-520D6A3079B2}" srcId="{3FC003FD-D458-45B5-9CC7-69D9502544A7}" destId="{11F64F65-2465-419E-B93B-A657E3BD2D5B}" srcOrd="1" destOrd="0" parTransId="{63C8DBC5-B1CA-4C10-86EC-2D5391FA46C7}" sibTransId="{47910386-239D-4262-B557-8562DD96C15F}"/>
    <dgm:cxn modelId="{E26ED967-C2BB-4A9A-8D64-B3B9E1D08C72}" type="presParOf" srcId="{3FE99C1E-9339-415C-B254-B04D5C29E4D2}" destId="{1B9F576E-E861-459F-9629-AC4093EEE986}" srcOrd="0" destOrd="0" presId="urn:microsoft.com/office/officeart/2005/8/layout/target3"/>
    <dgm:cxn modelId="{F832C967-CE66-458C-B120-5F22C5FD4954}" type="presParOf" srcId="{3FE99C1E-9339-415C-B254-B04D5C29E4D2}" destId="{37D59EEA-0094-43CE-BA64-A812B9113CFB}" srcOrd="1" destOrd="0" presId="urn:microsoft.com/office/officeart/2005/8/layout/target3"/>
    <dgm:cxn modelId="{685EFCC3-2544-47DE-A8FD-8930D97E1410}" type="presParOf" srcId="{3FE99C1E-9339-415C-B254-B04D5C29E4D2}" destId="{68E99163-D25E-4F41-9060-111F915E02F9}" srcOrd="2" destOrd="0" presId="urn:microsoft.com/office/officeart/2005/8/layout/target3"/>
    <dgm:cxn modelId="{13E477A4-F0F2-4751-8255-674C822A31B1}" type="presParOf" srcId="{3FE99C1E-9339-415C-B254-B04D5C29E4D2}" destId="{FC45CCA9-D6DC-4F50-8E73-A9A271F5ADA8}" srcOrd="3" destOrd="0" presId="urn:microsoft.com/office/officeart/2005/8/layout/target3"/>
    <dgm:cxn modelId="{445458B5-0AA2-471F-9D81-40E5EFE1B61B}" type="presParOf" srcId="{3FE99C1E-9339-415C-B254-B04D5C29E4D2}" destId="{FE493805-423B-4707-B6DF-502C646D5D0B}" srcOrd="4" destOrd="0" presId="urn:microsoft.com/office/officeart/2005/8/layout/target3"/>
    <dgm:cxn modelId="{2531D549-075C-4A7A-BF42-D55D5DBFC92E}" type="presParOf" srcId="{3FE99C1E-9339-415C-B254-B04D5C29E4D2}" destId="{1A4A7D4C-751C-4E95-92CB-8A90C8FBCB52}" srcOrd="5" destOrd="0" presId="urn:microsoft.com/office/officeart/2005/8/layout/target3"/>
    <dgm:cxn modelId="{5FE81D80-F180-4EF1-9570-4A5E409D7F3B}" type="presParOf" srcId="{3FE99C1E-9339-415C-B254-B04D5C29E4D2}" destId="{78CC9F24-C599-4DDF-ABF8-127665306F0B}" srcOrd="6" destOrd="0" presId="urn:microsoft.com/office/officeart/2005/8/layout/target3"/>
    <dgm:cxn modelId="{707FF4E8-CBD5-4B6A-86C4-A9F12DB9B4A8}" type="presParOf" srcId="{3FE99C1E-9339-415C-B254-B04D5C29E4D2}" destId="{1F9AE1E2-BF85-4BBC-9990-84E4BB10A7C0}" srcOrd="7" destOrd="0" presId="urn:microsoft.com/office/officeart/2005/8/layout/target3"/>
    <dgm:cxn modelId="{15A0D0BD-9F42-4DB9-82DD-580C4DB4FFE6}" type="presParOf" srcId="{3FE99C1E-9339-415C-B254-B04D5C29E4D2}" destId="{1C28DB1E-105B-46AF-9479-7CAE4F6104E8}" srcOrd="8" destOrd="0" presId="urn:microsoft.com/office/officeart/2005/8/layout/target3"/>
    <dgm:cxn modelId="{B23A3400-1EB7-4019-BE44-895CD29C7C42}" type="presParOf" srcId="{3FE99C1E-9339-415C-B254-B04D5C29E4D2}" destId="{26C59962-BBB8-46CD-8233-7D2E6A598B30}" srcOrd="9" destOrd="0" presId="urn:microsoft.com/office/officeart/2005/8/layout/target3"/>
    <dgm:cxn modelId="{0B0F4030-3D4A-4087-BEB9-A472637B8914}" type="presParOf" srcId="{3FE99C1E-9339-415C-B254-B04D5C29E4D2}" destId="{E1CDA0BB-90C3-46DA-8FB9-7AD2F54EAECC}" srcOrd="10" destOrd="0" presId="urn:microsoft.com/office/officeart/2005/8/layout/target3"/>
    <dgm:cxn modelId="{D7418962-182C-4110-8987-959AE69DB6C5}" type="presParOf" srcId="{3FE99C1E-9339-415C-B254-B04D5C29E4D2}" destId="{E2F386BA-709D-456F-BACE-B236DFF7D2D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4C3D0990-F863-4371-9BC6-89A9E618FFE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CC19C40B-DD56-4208-BD3B-AB2B96D5294A}">
      <dgm:prSet/>
      <dgm:spPr/>
      <dgm:t>
        <a:bodyPr/>
        <a:lstStyle/>
        <a:p>
          <a:r>
            <a:rPr lang="zh-CN"/>
            <a:t>程序中有时候大量需要传递一个代码块给一个程序</a:t>
          </a:r>
        </a:p>
      </dgm:t>
    </dgm:pt>
    <dgm:pt modelId="{37B9A36E-3176-458B-9263-0471ADE9F3AD}" type="parTrans" cxnId="{8F8A03F0-4358-4D04-A19D-8A5911EB7064}">
      <dgm:prSet/>
      <dgm:spPr/>
      <dgm:t>
        <a:bodyPr/>
        <a:lstStyle/>
        <a:p>
          <a:endParaRPr lang="zh-CN" altLang="en-US"/>
        </a:p>
      </dgm:t>
    </dgm:pt>
    <dgm:pt modelId="{90982844-1AED-48B6-A5C1-CD09EEBED95D}" type="sibTrans" cxnId="{8F8A03F0-4358-4D04-A19D-8A5911EB7064}">
      <dgm:prSet/>
      <dgm:spPr/>
      <dgm:t>
        <a:bodyPr/>
        <a:lstStyle/>
        <a:p>
          <a:endParaRPr lang="zh-CN" altLang="en-US"/>
        </a:p>
      </dgm:t>
    </dgm:pt>
    <dgm:pt modelId="{39DA3F04-582E-4B38-B827-1E6FA71D145C}">
      <dgm:prSet/>
      <dgm:spPr/>
      <dgm:t>
        <a:bodyPr/>
        <a:lstStyle/>
        <a:p>
          <a:r>
            <a:rPr lang="en-US"/>
            <a:t>Java</a:t>
          </a:r>
          <a:r>
            <a:rPr lang="zh-CN"/>
            <a:t>是完全面向对象的程序，如果需要传递一个代码块，只能传递一个对象，然后将这个代码块放到特定的方法中</a:t>
          </a:r>
        </a:p>
      </dgm:t>
    </dgm:pt>
    <dgm:pt modelId="{DA4F7883-048B-405B-BB5A-499874284A08}" type="parTrans" cxnId="{08E95B05-1939-4B47-8463-42C337333FB5}">
      <dgm:prSet/>
      <dgm:spPr/>
      <dgm:t>
        <a:bodyPr/>
        <a:lstStyle/>
        <a:p>
          <a:endParaRPr lang="zh-CN" altLang="en-US"/>
        </a:p>
      </dgm:t>
    </dgm:pt>
    <dgm:pt modelId="{845C0A9C-FE4C-4FAF-8758-98979271CBEF}" type="sibTrans" cxnId="{08E95B05-1939-4B47-8463-42C337333FB5}">
      <dgm:prSet/>
      <dgm:spPr/>
      <dgm:t>
        <a:bodyPr/>
        <a:lstStyle/>
        <a:p>
          <a:endParaRPr lang="zh-CN" altLang="en-US"/>
        </a:p>
      </dgm:t>
    </dgm:pt>
    <dgm:pt modelId="{A650CE3D-03CB-4FFD-9C09-1D4E5472DB2F}" type="pres">
      <dgm:prSet presAssocID="{4C3D0990-F863-4371-9BC6-89A9E618FFE3}" presName="Name0" presStyleCnt="0">
        <dgm:presLayoutVars>
          <dgm:chMax val="7"/>
          <dgm:dir/>
          <dgm:animLvl val="lvl"/>
          <dgm:resizeHandles val="exact"/>
        </dgm:presLayoutVars>
      </dgm:prSet>
      <dgm:spPr/>
    </dgm:pt>
    <dgm:pt modelId="{0F8BC312-6581-4F16-A733-32DB351D76CB}" type="pres">
      <dgm:prSet presAssocID="{CC19C40B-DD56-4208-BD3B-AB2B96D5294A}" presName="circle1" presStyleLbl="node1" presStyleIdx="0" presStyleCnt="2"/>
      <dgm:spPr/>
    </dgm:pt>
    <dgm:pt modelId="{FCACFE59-C482-4CBA-96CF-CA18F6D451FB}" type="pres">
      <dgm:prSet presAssocID="{CC19C40B-DD56-4208-BD3B-AB2B96D5294A}" presName="space" presStyleCnt="0"/>
      <dgm:spPr/>
    </dgm:pt>
    <dgm:pt modelId="{AFDC4E6A-B8FB-44CD-A4A1-48A843E14DEC}" type="pres">
      <dgm:prSet presAssocID="{CC19C40B-DD56-4208-BD3B-AB2B96D5294A}" presName="rect1" presStyleLbl="alignAcc1" presStyleIdx="0" presStyleCnt="2"/>
      <dgm:spPr/>
    </dgm:pt>
    <dgm:pt modelId="{1507C026-448A-46F8-8C01-2EE5F589D894}" type="pres">
      <dgm:prSet presAssocID="{39DA3F04-582E-4B38-B827-1E6FA71D145C}" presName="vertSpace2" presStyleLbl="node1" presStyleIdx="0" presStyleCnt="2"/>
      <dgm:spPr/>
    </dgm:pt>
    <dgm:pt modelId="{F73FDD9B-DC5C-4A2E-BFF3-F050C1902CC8}" type="pres">
      <dgm:prSet presAssocID="{39DA3F04-582E-4B38-B827-1E6FA71D145C}" presName="circle2" presStyleLbl="node1" presStyleIdx="1" presStyleCnt="2"/>
      <dgm:spPr/>
    </dgm:pt>
    <dgm:pt modelId="{B20C6B49-8B57-4A90-824C-DA38EF5471CB}" type="pres">
      <dgm:prSet presAssocID="{39DA3F04-582E-4B38-B827-1E6FA71D145C}" presName="rect2" presStyleLbl="alignAcc1" presStyleIdx="1" presStyleCnt="2"/>
      <dgm:spPr/>
    </dgm:pt>
    <dgm:pt modelId="{F16EC9C9-40D1-409C-AD3D-FA2ACBA9070C}" type="pres">
      <dgm:prSet presAssocID="{CC19C40B-DD56-4208-BD3B-AB2B96D5294A}" presName="rect1ParTxNoCh" presStyleLbl="alignAcc1" presStyleIdx="1" presStyleCnt="2">
        <dgm:presLayoutVars>
          <dgm:chMax val="1"/>
          <dgm:bulletEnabled val="1"/>
        </dgm:presLayoutVars>
      </dgm:prSet>
      <dgm:spPr/>
    </dgm:pt>
    <dgm:pt modelId="{A842EB3F-7E0B-46B4-9F40-EBEEEF3F2D92}" type="pres">
      <dgm:prSet presAssocID="{39DA3F04-582E-4B38-B827-1E6FA71D145C}" presName="rect2ParTxNoCh" presStyleLbl="alignAcc1" presStyleIdx="1" presStyleCnt="2">
        <dgm:presLayoutVars>
          <dgm:chMax val="1"/>
          <dgm:bulletEnabled val="1"/>
        </dgm:presLayoutVars>
      </dgm:prSet>
      <dgm:spPr/>
    </dgm:pt>
  </dgm:ptLst>
  <dgm:cxnLst>
    <dgm:cxn modelId="{95698D01-3FED-4BDF-9E7B-2CB9B67014D2}" type="presOf" srcId="{39DA3F04-582E-4B38-B827-1E6FA71D145C}" destId="{B20C6B49-8B57-4A90-824C-DA38EF5471CB}" srcOrd="0" destOrd="0" presId="urn:microsoft.com/office/officeart/2005/8/layout/target3"/>
    <dgm:cxn modelId="{08E95B05-1939-4B47-8463-42C337333FB5}" srcId="{4C3D0990-F863-4371-9BC6-89A9E618FFE3}" destId="{39DA3F04-582E-4B38-B827-1E6FA71D145C}" srcOrd="1" destOrd="0" parTransId="{DA4F7883-048B-405B-BB5A-499874284A08}" sibTransId="{845C0A9C-FE4C-4FAF-8758-98979271CBEF}"/>
    <dgm:cxn modelId="{9E9D8CA2-0994-4A6E-9F65-BD2345A959BD}" type="presOf" srcId="{CC19C40B-DD56-4208-BD3B-AB2B96D5294A}" destId="{AFDC4E6A-B8FB-44CD-A4A1-48A843E14DEC}" srcOrd="0" destOrd="0" presId="urn:microsoft.com/office/officeart/2005/8/layout/target3"/>
    <dgm:cxn modelId="{5D6C96D0-6475-4342-A853-F9A0282F6F50}" type="presOf" srcId="{4C3D0990-F863-4371-9BC6-89A9E618FFE3}" destId="{A650CE3D-03CB-4FFD-9C09-1D4E5472DB2F}" srcOrd="0" destOrd="0" presId="urn:microsoft.com/office/officeart/2005/8/layout/target3"/>
    <dgm:cxn modelId="{C07D75E1-04E6-436E-A3FA-8DB8F7DEB9B9}" type="presOf" srcId="{CC19C40B-DD56-4208-BD3B-AB2B96D5294A}" destId="{F16EC9C9-40D1-409C-AD3D-FA2ACBA9070C}" srcOrd="1" destOrd="0" presId="urn:microsoft.com/office/officeart/2005/8/layout/target3"/>
    <dgm:cxn modelId="{D87FA7ED-7463-4A8B-A0A7-F3C1A7C6B5B2}" type="presOf" srcId="{39DA3F04-582E-4B38-B827-1E6FA71D145C}" destId="{A842EB3F-7E0B-46B4-9F40-EBEEEF3F2D92}" srcOrd="1" destOrd="0" presId="urn:microsoft.com/office/officeart/2005/8/layout/target3"/>
    <dgm:cxn modelId="{8F8A03F0-4358-4D04-A19D-8A5911EB7064}" srcId="{4C3D0990-F863-4371-9BC6-89A9E618FFE3}" destId="{CC19C40B-DD56-4208-BD3B-AB2B96D5294A}" srcOrd="0" destOrd="0" parTransId="{37B9A36E-3176-458B-9263-0471ADE9F3AD}" sibTransId="{90982844-1AED-48B6-A5C1-CD09EEBED95D}"/>
    <dgm:cxn modelId="{743E495D-58B5-4149-A4C8-0D2DEA07E0A7}" type="presParOf" srcId="{A650CE3D-03CB-4FFD-9C09-1D4E5472DB2F}" destId="{0F8BC312-6581-4F16-A733-32DB351D76CB}" srcOrd="0" destOrd="0" presId="urn:microsoft.com/office/officeart/2005/8/layout/target3"/>
    <dgm:cxn modelId="{23176AB2-8CBD-4E87-AA3B-40B2DDD489B6}" type="presParOf" srcId="{A650CE3D-03CB-4FFD-9C09-1D4E5472DB2F}" destId="{FCACFE59-C482-4CBA-96CF-CA18F6D451FB}" srcOrd="1" destOrd="0" presId="urn:microsoft.com/office/officeart/2005/8/layout/target3"/>
    <dgm:cxn modelId="{D6EE1C1A-0DD9-46DE-82EA-7088A919EBA1}" type="presParOf" srcId="{A650CE3D-03CB-4FFD-9C09-1D4E5472DB2F}" destId="{AFDC4E6A-B8FB-44CD-A4A1-48A843E14DEC}" srcOrd="2" destOrd="0" presId="urn:microsoft.com/office/officeart/2005/8/layout/target3"/>
    <dgm:cxn modelId="{3C86AEEE-2D4E-48BF-97BD-43FED35B15B2}" type="presParOf" srcId="{A650CE3D-03CB-4FFD-9C09-1D4E5472DB2F}" destId="{1507C026-448A-46F8-8C01-2EE5F589D894}" srcOrd="3" destOrd="0" presId="urn:microsoft.com/office/officeart/2005/8/layout/target3"/>
    <dgm:cxn modelId="{36C401F2-8140-4635-B3BC-808AE2BC2A2C}" type="presParOf" srcId="{A650CE3D-03CB-4FFD-9C09-1D4E5472DB2F}" destId="{F73FDD9B-DC5C-4A2E-BFF3-F050C1902CC8}" srcOrd="4" destOrd="0" presId="urn:microsoft.com/office/officeart/2005/8/layout/target3"/>
    <dgm:cxn modelId="{FDE1CBFD-E7DB-48F5-8AC4-328888A218EC}" type="presParOf" srcId="{A650CE3D-03CB-4FFD-9C09-1D4E5472DB2F}" destId="{B20C6B49-8B57-4A90-824C-DA38EF5471CB}" srcOrd="5" destOrd="0" presId="urn:microsoft.com/office/officeart/2005/8/layout/target3"/>
    <dgm:cxn modelId="{59987078-F846-4268-BFA1-D7D097C47ECB}" type="presParOf" srcId="{A650CE3D-03CB-4FFD-9C09-1D4E5472DB2F}" destId="{F16EC9C9-40D1-409C-AD3D-FA2ACBA9070C}" srcOrd="6" destOrd="0" presId="urn:microsoft.com/office/officeart/2005/8/layout/target3"/>
    <dgm:cxn modelId="{BEB8977A-A1DD-44DE-9C2D-2B6703F6405F}" type="presParOf" srcId="{A650CE3D-03CB-4FFD-9C09-1D4E5472DB2F}" destId="{A842EB3F-7E0B-46B4-9F40-EBEEEF3F2D92}"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C4436C53-AE98-421A-A835-B6A34143CD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060A197-6183-4195-8788-C4EE7F9B508B}">
      <dgm:prSet/>
      <dgm:spPr/>
      <dgm:t>
        <a:bodyPr/>
        <a:lstStyle/>
        <a:p>
          <a:r>
            <a:rPr lang="zh-CN"/>
            <a:t>使用</a:t>
          </a:r>
          <a:r>
            <a:rPr lang="en-US"/>
            <a:t>-&gt;</a:t>
          </a:r>
          <a:r>
            <a:rPr lang="zh-CN"/>
            <a:t>作为主要的语法规则，类似于</a:t>
          </a:r>
          <a:r>
            <a:rPr lang="en-US"/>
            <a:t>C</a:t>
          </a:r>
          <a:r>
            <a:rPr lang="zh-CN"/>
            <a:t>和</a:t>
          </a:r>
          <a:r>
            <a:rPr lang="en-US"/>
            <a:t>C++</a:t>
          </a:r>
          <a:r>
            <a:rPr lang="zh-CN"/>
            <a:t>中的指针</a:t>
          </a:r>
        </a:p>
      </dgm:t>
    </dgm:pt>
    <dgm:pt modelId="{8A0A4AAF-38A3-4E90-9CCE-6B25DDB8F5F9}" type="parTrans" cxnId="{EA639BC1-0E0A-412C-B4DC-604F6811A4E5}">
      <dgm:prSet/>
      <dgm:spPr/>
      <dgm:t>
        <a:bodyPr/>
        <a:lstStyle/>
        <a:p>
          <a:endParaRPr lang="zh-CN" altLang="en-US"/>
        </a:p>
      </dgm:t>
    </dgm:pt>
    <dgm:pt modelId="{55B2588A-7FC7-449F-85D6-5D8283FC61FF}" type="sibTrans" cxnId="{EA639BC1-0E0A-412C-B4DC-604F6811A4E5}">
      <dgm:prSet/>
      <dgm:spPr/>
      <dgm:t>
        <a:bodyPr/>
        <a:lstStyle/>
        <a:p>
          <a:endParaRPr lang="zh-CN" altLang="en-US"/>
        </a:p>
      </dgm:t>
    </dgm:pt>
    <dgm:pt modelId="{6E80F61A-17A9-48C3-AD21-87F8116117B6}" type="pres">
      <dgm:prSet presAssocID="{C4436C53-AE98-421A-A835-B6A34143CDF8}" presName="linear" presStyleCnt="0">
        <dgm:presLayoutVars>
          <dgm:animLvl val="lvl"/>
          <dgm:resizeHandles val="exact"/>
        </dgm:presLayoutVars>
      </dgm:prSet>
      <dgm:spPr/>
    </dgm:pt>
    <dgm:pt modelId="{24261B89-FFF9-4DAA-838C-594640628DB9}" type="pres">
      <dgm:prSet presAssocID="{A060A197-6183-4195-8788-C4EE7F9B508B}" presName="parentText" presStyleLbl="node1" presStyleIdx="0" presStyleCnt="1">
        <dgm:presLayoutVars>
          <dgm:chMax val="0"/>
          <dgm:bulletEnabled val="1"/>
        </dgm:presLayoutVars>
      </dgm:prSet>
      <dgm:spPr/>
    </dgm:pt>
  </dgm:ptLst>
  <dgm:cxnLst>
    <dgm:cxn modelId="{195C6A2D-8BA6-48DC-BDBB-2B23CEEBAF61}" type="presOf" srcId="{C4436C53-AE98-421A-A835-B6A34143CDF8}" destId="{6E80F61A-17A9-48C3-AD21-87F8116117B6}" srcOrd="0" destOrd="0" presId="urn:microsoft.com/office/officeart/2005/8/layout/vList2"/>
    <dgm:cxn modelId="{CB13357A-147A-454D-BC5F-5D8372F6D64B}" type="presOf" srcId="{A060A197-6183-4195-8788-C4EE7F9B508B}" destId="{24261B89-FFF9-4DAA-838C-594640628DB9}" srcOrd="0" destOrd="0" presId="urn:microsoft.com/office/officeart/2005/8/layout/vList2"/>
    <dgm:cxn modelId="{EA639BC1-0E0A-412C-B4DC-604F6811A4E5}" srcId="{C4436C53-AE98-421A-A835-B6A34143CDF8}" destId="{A060A197-6183-4195-8788-C4EE7F9B508B}" srcOrd="0" destOrd="0" parTransId="{8A0A4AAF-38A3-4E90-9CCE-6B25DDB8F5F9}" sibTransId="{55B2588A-7FC7-449F-85D6-5D8283FC61FF}"/>
    <dgm:cxn modelId="{22D3354A-5626-46C8-9174-55E7AD6FA1D1}" type="presParOf" srcId="{6E80F61A-17A9-48C3-AD21-87F8116117B6}" destId="{24261B89-FFF9-4DAA-838C-594640628D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E3A02C1C-4591-41CD-8903-5E7BC7DCC2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9557A09-1E47-44B6-AC36-349ED8CEA7A4}">
      <dgm:prSet/>
      <dgm:spPr/>
      <dgm:t>
        <a:bodyPr/>
        <a:lstStyle/>
        <a:p>
          <a:r>
            <a:rPr lang="en-US"/>
            <a:t>Java</a:t>
          </a:r>
          <a:r>
            <a:rPr lang="zh-CN"/>
            <a:t>中有很多封装代码块的接口，对于只有一个抽象方法的接口，需要这样对象的时候，都可以提供一个</a:t>
          </a:r>
          <a:r>
            <a:rPr lang="en-US"/>
            <a:t>λ</a:t>
          </a:r>
          <a:r>
            <a:rPr lang="zh-CN"/>
            <a:t>表达式</a:t>
          </a:r>
        </a:p>
      </dgm:t>
    </dgm:pt>
    <dgm:pt modelId="{00988DB6-650A-4D92-8AC0-22D158D0285D}" type="parTrans" cxnId="{EA18CC91-84A4-4949-ABC4-23B38EC52ED1}">
      <dgm:prSet/>
      <dgm:spPr/>
      <dgm:t>
        <a:bodyPr/>
        <a:lstStyle/>
        <a:p>
          <a:endParaRPr lang="zh-CN" altLang="en-US"/>
        </a:p>
      </dgm:t>
    </dgm:pt>
    <dgm:pt modelId="{6AAB4CEA-7E6C-4315-814A-DAAE858A99A7}" type="sibTrans" cxnId="{EA18CC91-84A4-4949-ABC4-23B38EC52ED1}">
      <dgm:prSet/>
      <dgm:spPr/>
      <dgm:t>
        <a:bodyPr/>
        <a:lstStyle/>
        <a:p>
          <a:endParaRPr lang="zh-CN" altLang="en-US"/>
        </a:p>
      </dgm:t>
    </dgm:pt>
    <dgm:pt modelId="{1D81F29F-F403-4FF3-B923-3587AC4616DC}" type="pres">
      <dgm:prSet presAssocID="{E3A02C1C-4591-41CD-8903-5E7BC7DCC213}" presName="linear" presStyleCnt="0">
        <dgm:presLayoutVars>
          <dgm:animLvl val="lvl"/>
          <dgm:resizeHandles val="exact"/>
        </dgm:presLayoutVars>
      </dgm:prSet>
      <dgm:spPr/>
    </dgm:pt>
    <dgm:pt modelId="{67026ADE-80B5-4249-9F0B-417CB0AF0755}" type="pres">
      <dgm:prSet presAssocID="{29557A09-1E47-44B6-AC36-349ED8CEA7A4}" presName="parentText" presStyleLbl="node1" presStyleIdx="0" presStyleCnt="1">
        <dgm:presLayoutVars>
          <dgm:chMax val="0"/>
          <dgm:bulletEnabled val="1"/>
        </dgm:presLayoutVars>
      </dgm:prSet>
      <dgm:spPr/>
    </dgm:pt>
  </dgm:ptLst>
  <dgm:cxnLst>
    <dgm:cxn modelId="{E839548E-991C-4DC6-9B52-BB2ED86133AE}" type="presOf" srcId="{29557A09-1E47-44B6-AC36-349ED8CEA7A4}" destId="{67026ADE-80B5-4249-9F0B-417CB0AF0755}" srcOrd="0" destOrd="0" presId="urn:microsoft.com/office/officeart/2005/8/layout/vList2"/>
    <dgm:cxn modelId="{48A37B91-198A-4460-BEC3-501DEAC480AE}" type="presOf" srcId="{E3A02C1C-4591-41CD-8903-5E7BC7DCC213}" destId="{1D81F29F-F403-4FF3-B923-3587AC4616DC}" srcOrd="0" destOrd="0" presId="urn:microsoft.com/office/officeart/2005/8/layout/vList2"/>
    <dgm:cxn modelId="{EA18CC91-84A4-4949-ABC4-23B38EC52ED1}" srcId="{E3A02C1C-4591-41CD-8903-5E7BC7DCC213}" destId="{29557A09-1E47-44B6-AC36-349ED8CEA7A4}" srcOrd="0" destOrd="0" parTransId="{00988DB6-650A-4D92-8AC0-22D158D0285D}" sibTransId="{6AAB4CEA-7E6C-4315-814A-DAAE858A99A7}"/>
    <dgm:cxn modelId="{35A538F8-3203-4CC4-B415-24A5793A20C4}" type="presParOf" srcId="{1D81F29F-F403-4FF3-B923-3587AC4616DC}" destId="{67026ADE-80B5-4249-9F0B-417CB0AF07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8FC3747D-36A3-43B6-BE65-00A39743C6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CF90634-BDA5-4E61-961C-A1B6B63D1D5B}">
      <dgm:prSet/>
      <dgm:spPr/>
      <dgm:t>
        <a:bodyPr/>
        <a:lstStyle/>
        <a:p>
          <a:r>
            <a:rPr lang="zh-CN"/>
            <a:t>有时候我们需要把一个已经存在的现成的方法传递到其它代码块的一个动作上去，这个时候需要方法引用</a:t>
          </a:r>
        </a:p>
      </dgm:t>
    </dgm:pt>
    <dgm:pt modelId="{35DF6B5A-1FD3-4C2A-AB48-15F0C584022F}" type="parTrans" cxnId="{B3876534-5142-487A-986F-42EEEE05DEAE}">
      <dgm:prSet/>
      <dgm:spPr/>
      <dgm:t>
        <a:bodyPr/>
        <a:lstStyle/>
        <a:p>
          <a:endParaRPr lang="zh-CN" altLang="en-US"/>
        </a:p>
      </dgm:t>
    </dgm:pt>
    <dgm:pt modelId="{ED4BBD1F-C970-4BE1-8A06-29C68C348313}" type="sibTrans" cxnId="{B3876534-5142-487A-986F-42EEEE05DEAE}">
      <dgm:prSet/>
      <dgm:spPr/>
      <dgm:t>
        <a:bodyPr/>
        <a:lstStyle/>
        <a:p>
          <a:endParaRPr lang="zh-CN" altLang="en-US"/>
        </a:p>
      </dgm:t>
    </dgm:pt>
    <dgm:pt modelId="{AE2E5CFD-F467-4A2A-8601-7C8D8CF1B1D6}" type="pres">
      <dgm:prSet presAssocID="{8FC3747D-36A3-43B6-BE65-00A39743C6ED}" presName="linear" presStyleCnt="0">
        <dgm:presLayoutVars>
          <dgm:animLvl val="lvl"/>
          <dgm:resizeHandles val="exact"/>
        </dgm:presLayoutVars>
      </dgm:prSet>
      <dgm:spPr/>
    </dgm:pt>
    <dgm:pt modelId="{46BB609C-A746-4A2E-A898-AAE6F7BE5859}" type="pres">
      <dgm:prSet presAssocID="{5CF90634-BDA5-4E61-961C-A1B6B63D1D5B}" presName="parentText" presStyleLbl="node1" presStyleIdx="0" presStyleCnt="1">
        <dgm:presLayoutVars>
          <dgm:chMax val="0"/>
          <dgm:bulletEnabled val="1"/>
        </dgm:presLayoutVars>
      </dgm:prSet>
      <dgm:spPr/>
    </dgm:pt>
  </dgm:ptLst>
  <dgm:cxnLst>
    <dgm:cxn modelId="{B3876534-5142-487A-986F-42EEEE05DEAE}" srcId="{8FC3747D-36A3-43B6-BE65-00A39743C6ED}" destId="{5CF90634-BDA5-4E61-961C-A1B6B63D1D5B}" srcOrd="0" destOrd="0" parTransId="{35DF6B5A-1FD3-4C2A-AB48-15F0C584022F}" sibTransId="{ED4BBD1F-C970-4BE1-8A06-29C68C348313}"/>
    <dgm:cxn modelId="{D0AA574A-7121-465E-B4CF-88939F4C2CD5}" type="presOf" srcId="{5CF90634-BDA5-4E61-961C-A1B6B63D1D5B}" destId="{46BB609C-A746-4A2E-A898-AAE6F7BE5859}" srcOrd="0" destOrd="0" presId="urn:microsoft.com/office/officeart/2005/8/layout/vList2"/>
    <dgm:cxn modelId="{268D96FF-1B86-45A8-B0CC-3AEF959ED0AA}" type="presOf" srcId="{8FC3747D-36A3-43B6-BE65-00A39743C6ED}" destId="{AE2E5CFD-F467-4A2A-8601-7C8D8CF1B1D6}" srcOrd="0" destOrd="0" presId="urn:microsoft.com/office/officeart/2005/8/layout/vList2"/>
    <dgm:cxn modelId="{9CD93843-E5EA-4AD4-B477-19EC110ADE8A}" type="presParOf" srcId="{AE2E5CFD-F467-4A2A-8601-7C8D8CF1B1D6}" destId="{46BB609C-A746-4A2E-A898-AAE6F7BE585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E177CA34-B39E-4596-B677-78706B87C2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3FC7CC4-9AA9-40D8-854C-74D5F631A2BB}">
      <dgm:prSet/>
      <dgm:spPr/>
      <dgm:t>
        <a:bodyPr/>
        <a:lstStyle/>
        <a:p>
          <a:r>
            <a:rPr lang="zh-CN"/>
            <a:t>内部类（</a:t>
          </a:r>
          <a:r>
            <a:rPr lang="en-US"/>
            <a:t>inner class</a:t>
          </a:r>
          <a:r>
            <a:rPr lang="zh-CN"/>
            <a:t>）是定义在另一个类中的类</a:t>
          </a:r>
        </a:p>
      </dgm:t>
    </dgm:pt>
    <dgm:pt modelId="{F6733BB4-2FC6-4E13-92B6-A5403A33EBAD}" type="parTrans" cxnId="{46601B47-B407-4630-833D-499EAD80289D}">
      <dgm:prSet/>
      <dgm:spPr/>
      <dgm:t>
        <a:bodyPr/>
        <a:lstStyle/>
        <a:p>
          <a:endParaRPr lang="zh-CN" altLang="en-US"/>
        </a:p>
      </dgm:t>
    </dgm:pt>
    <dgm:pt modelId="{4BC21242-010B-432F-869E-EFC295F71057}" type="sibTrans" cxnId="{46601B47-B407-4630-833D-499EAD80289D}">
      <dgm:prSet/>
      <dgm:spPr/>
      <dgm:t>
        <a:bodyPr/>
        <a:lstStyle/>
        <a:p>
          <a:endParaRPr lang="zh-CN" altLang="en-US"/>
        </a:p>
      </dgm:t>
    </dgm:pt>
    <dgm:pt modelId="{EC1F594F-301B-4904-933A-D7F34EAEF8FC}">
      <dgm:prSet/>
      <dgm:spPr/>
      <dgm:t>
        <a:bodyPr/>
        <a:lstStyle/>
        <a:p>
          <a:r>
            <a:rPr lang="zh-CN"/>
            <a:t>使用内部类的主要原因</a:t>
          </a:r>
        </a:p>
      </dgm:t>
    </dgm:pt>
    <dgm:pt modelId="{163FB3DD-145F-4B20-B29E-CFDCAABE44F9}" type="parTrans" cxnId="{35717792-5FCA-49F9-976F-439157F3ECD8}">
      <dgm:prSet/>
      <dgm:spPr/>
      <dgm:t>
        <a:bodyPr/>
        <a:lstStyle/>
        <a:p>
          <a:endParaRPr lang="zh-CN" altLang="en-US"/>
        </a:p>
      </dgm:t>
    </dgm:pt>
    <dgm:pt modelId="{128B647F-FFB7-4D1E-8765-803B448AFDEC}" type="sibTrans" cxnId="{35717792-5FCA-49F9-976F-439157F3ECD8}">
      <dgm:prSet/>
      <dgm:spPr/>
      <dgm:t>
        <a:bodyPr/>
        <a:lstStyle/>
        <a:p>
          <a:endParaRPr lang="zh-CN" altLang="en-US"/>
        </a:p>
      </dgm:t>
    </dgm:pt>
    <dgm:pt modelId="{7CE9927C-E4AF-4237-B279-710F4BD38DC4}">
      <dgm:prSet/>
      <dgm:spPr/>
      <dgm:t>
        <a:bodyPr/>
        <a:lstStyle/>
        <a:p>
          <a:r>
            <a:rPr lang="zh-CN"/>
            <a:t>内部类可以访问该类定义所在的作用域中的数据，包括私有数据</a:t>
          </a:r>
        </a:p>
      </dgm:t>
    </dgm:pt>
    <dgm:pt modelId="{FFA50BC4-E773-4EAF-A40A-28B1B69A58B7}" type="parTrans" cxnId="{B3E9E357-3A76-421C-A5C5-5DE58A9707D3}">
      <dgm:prSet/>
      <dgm:spPr/>
      <dgm:t>
        <a:bodyPr/>
        <a:lstStyle/>
        <a:p>
          <a:endParaRPr lang="zh-CN" altLang="en-US"/>
        </a:p>
      </dgm:t>
    </dgm:pt>
    <dgm:pt modelId="{4D1A4C49-DA60-4E0B-A7A5-20C458D0CA0F}" type="sibTrans" cxnId="{B3E9E357-3A76-421C-A5C5-5DE58A9707D3}">
      <dgm:prSet/>
      <dgm:spPr/>
      <dgm:t>
        <a:bodyPr/>
        <a:lstStyle/>
        <a:p>
          <a:endParaRPr lang="zh-CN" altLang="en-US"/>
        </a:p>
      </dgm:t>
    </dgm:pt>
    <dgm:pt modelId="{0E8603BE-A895-4282-A50E-64408513B4CB}">
      <dgm:prSet/>
      <dgm:spPr/>
      <dgm:t>
        <a:bodyPr/>
        <a:lstStyle/>
        <a:p>
          <a:r>
            <a:rPr lang="zh-CN"/>
            <a:t>内部类可以对于同一包中的其它类隐藏</a:t>
          </a:r>
        </a:p>
      </dgm:t>
    </dgm:pt>
    <dgm:pt modelId="{40A94E76-35A5-4714-9F08-6A9B320BFA79}" type="parTrans" cxnId="{A277A2D8-6765-4876-9CFA-114F65FD89D3}">
      <dgm:prSet/>
      <dgm:spPr/>
      <dgm:t>
        <a:bodyPr/>
        <a:lstStyle/>
        <a:p>
          <a:endParaRPr lang="zh-CN" altLang="en-US"/>
        </a:p>
      </dgm:t>
    </dgm:pt>
    <dgm:pt modelId="{F64000B4-A266-42C3-BCF7-9E5B7292E629}" type="sibTrans" cxnId="{A277A2D8-6765-4876-9CFA-114F65FD89D3}">
      <dgm:prSet/>
      <dgm:spPr/>
      <dgm:t>
        <a:bodyPr/>
        <a:lstStyle/>
        <a:p>
          <a:endParaRPr lang="zh-CN" altLang="en-US"/>
        </a:p>
      </dgm:t>
    </dgm:pt>
    <dgm:pt modelId="{C05172BE-F0AE-4D30-B2E1-8799AA78D17B}">
      <dgm:prSet/>
      <dgm:spPr/>
      <dgm:t>
        <a:bodyPr/>
        <a:lstStyle/>
        <a:p>
          <a:r>
            <a:rPr lang="zh-CN"/>
            <a:t>当想定义一个回调函数，且不想编写大量代码的时候可以使用内部类，匿名内部类比较便捷</a:t>
          </a:r>
        </a:p>
      </dgm:t>
    </dgm:pt>
    <dgm:pt modelId="{ED32AD2F-F971-4A29-9213-A66A0268BF9C}" type="parTrans" cxnId="{51852DC4-7934-482F-B613-FDC85FD9A803}">
      <dgm:prSet/>
      <dgm:spPr/>
      <dgm:t>
        <a:bodyPr/>
        <a:lstStyle/>
        <a:p>
          <a:endParaRPr lang="zh-CN" altLang="en-US"/>
        </a:p>
      </dgm:t>
    </dgm:pt>
    <dgm:pt modelId="{82BB4B6F-2510-4DB0-9AC7-5A69308570D0}" type="sibTrans" cxnId="{51852DC4-7934-482F-B613-FDC85FD9A803}">
      <dgm:prSet/>
      <dgm:spPr/>
      <dgm:t>
        <a:bodyPr/>
        <a:lstStyle/>
        <a:p>
          <a:endParaRPr lang="zh-CN" altLang="en-US"/>
        </a:p>
      </dgm:t>
    </dgm:pt>
    <dgm:pt modelId="{77576065-F34D-4948-B18B-2B81419B1D73}" type="pres">
      <dgm:prSet presAssocID="{E177CA34-B39E-4596-B677-78706B87C295}" presName="linear" presStyleCnt="0">
        <dgm:presLayoutVars>
          <dgm:animLvl val="lvl"/>
          <dgm:resizeHandles val="exact"/>
        </dgm:presLayoutVars>
      </dgm:prSet>
      <dgm:spPr/>
    </dgm:pt>
    <dgm:pt modelId="{A93C38B2-BECA-4252-ABFE-BD708E04B0DD}" type="pres">
      <dgm:prSet presAssocID="{63FC7CC4-9AA9-40D8-854C-74D5F631A2BB}" presName="parentText" presStyleLbl="node1" presStyleIdx="0" presStyleCnt="2">
        <dgm:presLayoutVars>
          <dgm:chMax val="0"/>
          <dgm:bulletEnabled val="1"/>
        </dgm:presLayoutVars>
      </dgm:prSet>
      <dgm:spPr/>
    </dgm:pt>
    <dgm:pt modelId="{2FE047CE-9BE6-4AC6-B6D4-BAD754D33F72}" type="pres">
      <dgm:prSet presAssocID="{4BC21242-010B-432F-869E-EFC295F71057}" presName="spacer" presStyleCnt="0"/>
      <dgm:spPr/>
    </dgm:pt>
    <dgm:pt modelId="{90C5D6F1-5887-4853-8DAF-85482E825F02}" type="pres">
      <dgm:prSet presAssocID="{EC1F594F-301B-4904-933A-D7F34EAEF8FC}" presName="parentText" presStyleLbl="node1" presStyleIdx="1" presStyleCnt="2">
        <dgm:presLayoutVars>
          <dgm:chMax val="0"/>
          <dgm:bulletEnabled val="1"/>
        </dgm:presLayoutVars>
      </dgm:prSet>
      <dgm:spPr/>
    </dgm:pt>
    <dgm:pt modelId="{E1AFFF5A-9372-4712-83A5-DF40E5FD4C63}" type="pres">
      <dgm:prSet presAssocID="{EC1F594F-301B-4904-933A-D7F34EAEF8FC}" presName="childText" presStyleLbl="revTx" presStyleIdx="0" presStyleCnt="1">
        <dgm:presLayoutVars>
          <dgm:bulletEnabled val="1"/>
        </dgm:presLayoutVars>
      </dgm:prSet>
      <dgm:spPr/>
    </dgm:pt>
  </dgm:ptLst>
  <dgm:cxnLst>
    <dgm:cxn modelId="{D17F2E37-25F2-4E6C-AF92-70D17100C89D}" type="presOf" srcId="{EC1F594F-301B-4904-933A-D7F34EAEF8FC}" destId="{90C5D6F1-5887-4853-8DAF-85482E825F02}" srcOrd="0" destOrd="0" presId="urn:microsoft.com/office/officeart/2005/8/layout/vList2"/>
    <dgm:cxn modelId="{46601B47-B407-4630-833D-499EAD80289D}" srcId="{E177CA34-B39E-4596-B677-78706B87C295}" destId="{63FC7CC4-9AA9-40D8-854C-74D5F631A2BB}" srcOrd="0" destOrd="0" parTransId="{F6733BB4-2FC6-4E13-92B6-A5403A33EBAD}" sibTransId="{4BC21242-010B-432F-869E-EFC295F71057}"/>
    <dgm:cxn modelId="{AD7A3E71-AF56-473D-B0F5-7AFE190F6091}" type="presOf" srcId="{C05172BE-F0AE-4D30-B2E1-8799AA78D17B}" destId="{E1AFFF5A-9372-4712-83A5-DF40E5FD4C63}" srcOrd="0" destOrd="2" presId="urn:microsoft.com/office/officeart/2005/8/layout/vList2"/>
    <dgm:cxn modelId="{B3E9E357-3A76-421C-A5C5-5DE58A9707D3}" srcId="{EC1F594F-301B-4904-933A-D7F34EAEF8FC}" destId="{7CE9927C-E4AF-4237-B279-710F4BD38DC4}" srcOrd="0" destOrd="0" parTransId="{FFA50BC4-E773-4EAF-A40A-28B1B69A58B7}" sibTransId="{4D1A4C49-DA60-4E0B-A7A5-20C458D0CA0F}"/>
    <dgm:cxn modelId="{74FDFD78-3011-4850-844A-53059D67952C}" type="presOf" srcId="{E177CA34-B39E-4596-B677-78706B87C295}" destId="{77576065-F34D-4948-B18B-2B81419B1D73}" srcOrd="0" destOrd="0" presId="urn:microsoft.com/office/officeart/2005/8/layout/vList2"/>
    <dgm:cxn modelId="{80A21486-0D4D-4027-A340-BECA652006FF}" type="presOf" srcId="{63FC7CC4-9AA9-40D8-854C-74D5F631A2BB}" destId="{A93C38B2-BECA-4252-ABFE-BD708E04B0DD}" srcOrd="0" destOrd="0" presId="urn:microsoft.com/office/officeart/2005/8/layout/vList2"/>
    <dgm:cxn modelId="{633D098D-BCF9-44F0-8E06-2E3DFA2AA604}" type="presOf" srcId="{0E8603BE-A895-4282-A50E-64408513B4CB}" destId="{E1AFFF5A-9372-4712-83A5-DF40E5FD4C63}" srcOrd="0" destOrd="1" presId="urn:microsoft.com/office/officeart/2005/8/layout/vList2"/>
    <dgm:cxn modelId="{35717792-5FCA-49F9-976F-439157F3ECD8}" srcId="{E177CA34-B39E-4596-B677-78706B87C295}" destId="{EC1F594F-301B-4904-933A-D7F34EAEF8FC}" srcOrd="1" destOrd="0" parTransId="{163FB3DD-145F-4B20-B29E-CFDCAABE44F9}" sibTransId="{128B647F-FFB7-4D1E-8765-803B448AFDEC}"/>
    <dgm:cxn modelId="{51852DC4-7934-482F-B613-FDC85FD9A803}" srcId="{EC1F594F-301B-4904-933A-D7F34EAEF8FC}" destId="{C05172BE-F0AE-4D30-B2E1-8799AA78D17B}" srcOrd="2" destOrd="0" parTransId="{ED32AD2F-F971-4A29-9213-A66A0268BF9C}" sibTransId="{82BB4B6F-2510-4DB0-9AC7-5A69308570D0}"/>
    <dgm:cxn modelId="{9F2D4CCF-9930-4086-8DB0-C76A5903268C}" type="presOf" srcId="{7CE9927C-E4AF-4237-B279-710F4BD38DC4}" destId="{E1AFFF5A-9372-4712-83A5-DF40E5FD4C63}" srcOrd="0" destOrd="0" presId="urn:microsoft.com/office/officeart/2005/8/layout/vList2"/>
    <dgm:cxn modelId="{A277A2D8-6765-4876-9CFA-114F65FD89D3}" srcId="{EC1F594F-301B-4904-933A-D7F34EAEF8FC}" destId="{0E8603BE-A895-4282-A50E-64408513B4CB}" srcOrd="1" destOrd="0" parTransId="{40A94E76-35A5-4714-9F08-6A9B320BFA79}" sibTransId="{F64000B4-A266-42C3-BCF7-9E5B7292E629}"/>
    <dgm:cxn modelId="{6E0E50CF-BA4D-4596-8808-767906B7E7E8}" type="presParOf" srcId="{77576065-F34D-4948-B18B-2B81419B1D73}" destId="{A93C38B2-BECA-4252-ABFE-BD708E04B0DD}" srcOrd="0" destOrd="0" presId="urn:microsoft.com/office/officeart/2005/8/layout/vList2"/>
    <dgm:cxn modelId="{C7A5B63B-854A-464A-9FD6-2B55314C8EF0}" type="presParOf" srcId="{77576065-F34D-4948-B18B-2B81419B1D73}" destId="{2FE047CE-9BE6-4AC6-B6D4-BAD754D33F72}" srcOrd="1" destOrd="0" presId="urn:microsoft.com/office/officeart/2005/8/layout/vList2"/>
    <dgm:cxn modelId="{48B779CD-9796-4B50-869B-FD0AAB513F2F}" type="presParOf" srcId="{77576065-F34D-4948-B18B-2B81419B1D73}" destId="{90C5D6F1-5887-4853-8DAF-85482E825F02}" srcOrd="2" destOrd="0" presId="urn:microsoft.com/office/officeart/2005/8/layout/vList2"/>
    <dgm:cxn modelId="{E04B5E1C-C388-4246-B227-8F61B7AC4BFC}" type="presParOf" srcId="{77576065-F34D-4948-B18B-2B81419B1D73}" destId="{E1AFFF5A-9372-4712-83A5-DF40E5FD4C6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3BE7D5-A94B-4BD8-9470-FAFB6650E90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5ED0581E-5994-4FE6-B88F-8B375DA4D039}">
      <dgm:prSet/>
      <dgm:spPr/>
      <dgm:t>
        <a:bodyPr/>
        <a:lstStyle/>
        <a:p>
          <a:r>
            <a:rPr lang="zh-CN"/>
            <a:t>单行注释</a:t>
          </a:r>
        </a:p>
      </dgm:t>
    </dgm:pt>
    <dgm:pt modelId="{8343C2A8-7802-4739-9D88-1D1C401F61A8}" type="parTrans" cxnId="{8DD25384-A4C7-4FCD-9918-B4C44FDB022E}">
      <dgm:prSet/>
      <dgm:spPr/>
      <dgm:t>
        <a:bodyPr/>
        <a:lstStyle/>
        <a:p>
          <a:endParaRPr lang="zh-CN" altLang="en-US"/>
        </a:p>
      </dgm:t>
    </dgm:pt>
    <dgm:pt modelId="{52FE7407-DE31-4913-BBCD-664239A3C7B1}" type="sibTrans" cxnId="{8DD25384-A4C7-4FCD-9918-B4C44FDB022E}">
      <dgm:prSet/>
      <dgm:spPr/>
      <dgm:t>
        <a:bodyPr/>
        <a:lstStyle/>
        <a:p>
          <a:endParaRPr lang="zh-CN" altLang="en-US"/>
        </a:p>
      </dgm:t>
    </dgm:pt>
    <dgm:pt modelId="{F2DED505-7FF8-4604-90AD-5DBE9EA8604D}">
      <dgm:prSet/>
      <dgm:spPr/>
      <dgm:t>
        <a:bodyPr/>
        <a:lstStyle/>
        <a:p>
          <a:r>
            <a:rPr lang="en-US"/>
            <a:t>//</a:t>
          </a:r>
          <a:endParaRPr lang="zh-CN"/>
        </a:p>
      </dgm:t>
    </dgm:pt>
    <dgm:pt modelId="{77309860-0427-4ACA-94B9-9E474C3DE10F}" type="parTrans" cxnId="{1E30FB0E-D545-4754-A381-539C5AB98021}">
      <dgm:prSet/>
      <dgm:spPr/>
      <dgm:t>
        <a:bodyPr/>
        <a:lstStyle/>
        <a:p>
          <a:endParaRPr lang="zh-CN" altLang="en-US"/>
        </a:p>
      </dgm:t>
    </dgm:pt>
    <dgm:pt modelId="{D736D14D-14AE-4436-A478-FF79839A25CA}" type="sibTrans" cxnId="{1E30FB0E-D545-4754-A381-539C5AB98021}">
      <dgm:prSet/>
      <dgm:spPr/>
      <dgm:t>
        <a:bodyPr/>
        <a:lstStyle/>
        <a:p>
          <a:endParaRPr lang="zh-CN" altLang="en-US"/>
        </a:p>
      </dgm:t>
    </dgm:pt>
    <dgm:pt modelId="{100B313F-2272-4B09-868B-2A25354E7AA3}">
      <dgm:prSet/>
      <dgm:spPr/>
      <dgm:t>
        <a:bodyPr/>
        <a:lstStyle/>
        <a:p>
          <a:r>
            <a:rPr lang="zh-CN"/>
            <a:t>多行注释</a:t>
          </a:r>
        </a:p>
      </dgm:t>
    </dgm:pt>
    <dgm:pt modelId="{C3D3B036-2EA8-499D-9786-66E210E91054}" type="parTrans" cxnId="{209F2195-A578-467C-82C5-BD941A6160B5}">
      <dgm:prSet/>
      <dgm:spPr/>
      <dgm:t>
        <a:bodyPr/>
        <a:lstStyle/>
        <a:p>
          <a:endParaRPr lang="zh-CN" altLang="en-US"/>
        </a:p>
      </dgm:t>
    </dgm:pt>
    <dgm:pt modelId="{DD5C7A92-B481-4582-B709-16AE087A6B96}" type="sibTrans" cxnId="{209F2195-A578-467C-82C5-BD941A6160B5}">
      <dgm:prSet/>
      <dgm:spPr/>
      <dgm:t>
        <a:bodyPr/>
        <a:lstStyle/>
        <a:p>
          <a:endParaRPr lang="zh-CN" altLang="en-US"/>
        </a:p>
      </dgm:t>
    </dgm:pt>
    <dgm:pt modelId="{0B40AFC3-1438-4A1A-8983-ECE0CF2C5316}">
      <dgm:prSet/>
      <dgm:spPr/>
      <dgm:t>
        <a:bodyPr/>
        <a:lstStyle/>
        <a:p>
          <a:r>
            <a:rPr lang="en-US"/>
            <a:t>/</a:t>
          </a:r>
          <a:r>
            <a:rPr lang="zh-CN"/>
            <a:t>*</a:t>
          </a:r>
          <a:r>
            <a:rPr lang="en-US"/>
            <a:t>…</a:t>
          </a:r>
          <a:r>
            <a:rPr lang="zh-CN"/>
            <a:t>*</a:t>
          </a:r>
          <a:r>
            <a:rPr lang="en-US"/>
            <a:t>/</a:t>
          </a:r>
          <a:endParaRPr lang="zh-CN"/>
        </a:p>
      </dgm:t>
    </dgm:pt>
    <dgm:pt modelId="{220E8472-9BB9-4D39-A186-4ADBC672EF4C}" type="parTrans" cxnId="{15924AB5-F37B-49FE-AA93-531D10328C7F}">
      <dgm:prSet/>
      <dgm:spPr/>
      <dgm:t>
        <a:bodyPr/>
        <a:lstStyle/>
        <a:p>
          <a:endParaRPr lang="zh-CN" altLang="en-US"/>
        </a:p>
      </dgm:t>
    </dgm:pt>
    <dgm:pt modelId="{FCA5070E-1D25-4532-A0B6-27F3F72C6A85}" type="sibTrans" cxnId="{15924AB5-F37B-49FE-AA93-531D10328C7F}">
      <dgm:prSet/>
      <dgm:spPr/>
      <dgm:t>
        <a:bodyPr/>
        <a:lstStyle/>
        <a:p>
          <a:endParaRPr lang="zh-CN" altLang="en-US"/>
        </a:p>
      </dgm:t>
    </dgm:pt>
    <dgm:pt modelId="{524D7CBF-11C0-45AC-81D7-3350FF52FD5F}" type="pres">
      <dgm:prSet presAssocID="{793BE7D5-A94B-4BD8-9470-FAFB6650E90B}" presName="Name0" presStyleCnt="0">
        <dgm:presLayoutVars>
          <dgm:dir/>
          <dgm:animLvl val="lvl"/>
          <dgm:resizeHandles val="exact"/>
        </dgm:presLayoutVars>
      </dgm:prSet>
      <dgm:spPr/>
    </dgm:pt>
    <dgm:pt modelId="{416204F0-0747-47DE-AB51-3A0E45C915EC}" type="pres">
      <dgm:prSet presAssocID="{5ED0581E-5994-4FE6-B88F-8B375DA4D039}" presName="composite" presStyleCnt="0"/>
      <dgm:spPr/>
    </dgm:pt>
    <dgm:pt modelId="{8AC06279-44AE-4B18-85FD-057A28C76DAD}" type="pres">
      <dgm:prSet presAssocID="{5ED0581E-5994-4FE6-B88F-8B375DA4D039}" presName="parTx" presStyleLbl="alignNode1" presStyleIdx="0" presStyleCnt="2">
        <dgm:presLayoutVars>
          <dgm:chMax val="0"/>
          <dgm:chPref val="0"/>
          <dgm:bulletEnabled val="1"/>
        </dgm:presLayoutVars>
      </dgm:prSet>
      <dgm:spPr/>
    </dgm:pt>
    <dgm:pt modelId="{ED8C20FB-0BCA-449C-8189-56288216E688}" type="pres">
      <dgm:prSet presAssocID="{5ED0581E-5994-4FE6-B88F-8B375DA4D039}" presName="desTx" presStyleLbl="alignAccFollowNode1" presStyleIdx="0" presStyleCnt="2">
        <dgm:presLayoutVars>
          <dgm:bulletEnabled val="1"/>
        </dgm:presLayoutVars>
      </dgm:prSet>
      <dgm:spPr/>
    </dgm:pt>
    <dgm:pt modelId="{99F30DF2-4D1C-4456-9B7D-1E5EA26FC56C}" type="pres">
      <dgm:prSet presAssocID="{52FE7407-DE31-4913-BBCD-664239A3C7B1}" presName="space" presStyleCnt="0"/>
      <dgm:spPr/>
    </dgm:pt>
    <dgm:pt modelId="{AB8E1E68-9E7D-47C9-9290-8E67E7441B59}" type="pres">
      <dgm:prSet presAssocID="{100B313F-2272-4B09-868B-2A25354E7AA3}" presName="composite" presStyleCnt="0"/>
      <dgm:spPr/>
    </dgm:pt>
    <dgm:pt modelId="{3F16D9C1-F228-4054-956D-00151ADD5F06}" type="pres">
      <dgm:prSet presAssocID="{100B313F-2272-4B09-868B-2A25354E7AA3}" presName="parTx" presStyleLbl="alignNode1" presStyleIdx="1" presStyleCnt="2">
        <dgm:presLayoutVars>
          <dgm:chMax val="0"/>
          <dgm:chPref val="0"/>
          <dgm:bulletEnabled val="1"/>
        </dgm:presLayoutVars>
      </dgm:prSet>
      <dgm:spPr/>
    </dgm:pt>
    <dgm:pt modelId="{9FADEDBF-0187-4178-AD57-F3E88F038041}" type="pres">
      <dgm:prSet presAssocID="{100B313F-2272-4B09-868B-2A25354E7AA3}" presName="desTx" presStyleLbl="alignAccFollowNode1" presStyleIdx="1" presStyleCnt="2">
        <dgm:presLayoutVars>
          <dgm:bulletEnabled val="1"/>
        </dgm:presLayoutVars>
      </dgm:prSet>
      <dgm:spPr/>
    </dgm:pt>
  </dgm:ptLst>
  <dgm:cxnLst>
    <dgm:cxn modelId="{4AF26305-152A-458F-A495-8D0104FE6A2C}" type="presOf" srcId="{F2DED505-7FF8-4604-90AD-5DBE9EA8604D}" destId="{ED8C20FB-0BCA-449C-8189-56288216E688}" srcOrd="0" destOrd="0" presId="urn:microsoft.com/office/officeart/2005/8/layout/hList1"/>
    <dgm:cxn modelId="{1E30FB0E-D545-4754-A381-539C5AB98021}" srcId="{5ED0581E-5994-4FE6-B88F-8B375DA4D039}" destId="{F2DED505-7FF8-4604-90AD-5DBE9EA8604D}" srcOrd="0" destOrd="0" parTransId="{77309860-0427-4ACA-94B9-9E474C3DE10F}" sibTransId="{D736D14D-14AE-4436-A478-FF79839A25CA}"/>
    <dgm:cxn modelId="{F3CC1326-3C52-48CC-89D6-C5FAA676FCAD}" type="presOf" srcId="{0B40AFC3-1438-4A1A-8983-ECE0CF2C5316}" destId="{9FADEDBF-0187-4178-AD57-F3E88F038041}" srcOrd="0" destOrd="0" presId="urn:microsoft.com/office/officeart/2005/8/layout/hList1"/>
    <dgm:cxn modelId="{4D8E1428-54C0-436A-9CA5-B23E0B20C973}" type="presOf" srcId="{100B313F-2272-4B09-868B-2A25354E7AA3}" destId="{3F16D9C1-F228-4054-956D-00151ADD5F06}" srcOrd="0" destOrd="0" presId="urn:microsoft.com/office/officeart/2005/8/layout/hList1"/>
    <dgm:cxn modelId="{DF75893B-1932-4D3B-A1B9-AAFC6B058265}" type="presOf" srcId="{5ED0581E-5994-4FE6-B88F-8B375DA4D039}" destId="{8AC06279-44AE-4B18-85FD-057A28C76DAD}" srcOrd="0" destOrd="0" presId="urn:microsoft.com/office/officeart/2005/8/layout/hList1"/>
    <dgm:cxn modelId="{E2F65E7B-C27B-4BA0-8B37-69A95D601528}" type="presOf" srcId="{793BE7D5-A94B-4BD8-9470-FAFB6650E90B}" destId="{524D7CBF-11C0-45AC-81D7-3350FF52FD5F}" srcOrd="0" destOrd="0" presId="urn:microsoft.com/office/officeart/2005/8/layout/hList1"/>
    <dgm:cxn modelId="{8DD25384-A4C7-4FCD-9918-B4C44FDB022E}" srcId="{793BE7D5-A94B-4BD8-9470-FAFB6650E90B}" destId="{5ED0581E-5994-4FE6-B88F-8B375DA4D039}" srcOrd="0" destOrd="0" parTransId="{8343C2A8-7802-4739-9D88-1D1C401F61A8}" sibTransId="{52FE7407-DE31-4913-BBCD-664239A3C7B1}"/>
    <dgm:cxn modelId="{209F2195-A578-467C-82C5-BD941A6160B5}" srcId="{793BE7D5-A94B-4BD8-9470-FAFB6650E90B}" destId="{100B313F-2272-4B09-868B-2A25354E7AA3}" srcOrd="1" destOrd="0" parTransId="{C3D3B036-2EA8-499D-9786-66E210E91054}" sibTransId="{DD5C7A92-B481-4582-B709-16AE087A6B96}"/>
    <dgm:cxn modelId="{15924AB5-F37B-49FE-AA93-531D10328C7F}" srcId="{100B313F-2272-4B09-868B-2A25354E7AA3}" destId="{0B40AFC3-1438-4A1A-8983-ECE0CF2C5316}" srcOrd="0" destOrd="0" parTransId="{220E8472-9BB9-4D39-A186-4ADBC672EF4C}" sibTransId="{FCA5070E-1D25-4532-A0B6-27F3F72C6A85}"/>
    <dgm:cxn modelId="{0CF9A4FD-36AE-4E01-BCA1-67CA9ECB94AC}" type="presParOf" srcId="{524D7CBF-11C0-45AC-81D7-3350FF52FD5F}" destId="{416204F0-0747-47DE-AB51-3A0E45C915EC}" srcOrd="0" destOrd="0" presId="urn:microsoft.com/office/officeart/2005/8/layout/hList1"/>
    <dgm:cxn modelId="{07E2B2B6-7857-4922-B11C-95CCE4E4BCD0}" type="presParOf" srcId="{416204F0-0747-47DE-AB51-3A0E45C915EC}" destId="{8AC06279-44AE-4B18-85FD-057A28C76DAD}" srcOrd="0" destOrd="0" presId="urn:microsoft.com/office/officeart/2005/8/layout/hList1"/>
    <dgm:cxn modelId="{B7736454-30B3-4CB3-9028-60678C6E0C5A}" type="presParOf" srcId="{416204F0-0747-47DE-AB51-3A0E45C915EC}" destId="{ED8C20FB-0BCA-449C-8189-56288216E688}" srcOrd="1" destOrd="0" presId="urn:microsoft.com/office/officeart/2005/8/layout/hList1"/>
    <dgm:cxn modelId="{524500B9-EF83-4C23-9615-6D1A8AD85A08}" type="presParOf" srcId="{524D7CBF-11C0-45AC-81D7-3350FF52FD5F}" destId="{99F30DF2-4D1C-4456-9B7D-1E5EA26FC56C}" srcOrd="1" destOrd="0" presId="urn:microsoft.com/office/officeart/2005/8/layout/hList1"/>
    <dgm:cxn modelId="{79991C53-55D0-4CE6-A343-82068032B6A7}" type="presParOf" srcId="{524D7CBF-11C0-45AC-81D7-3350FF52FD5F}" destId="{AB8E1E68-9E7D-47C9-9290-8E67E7441B59}" srcOrd="2" destOrd="0" presId="urn:microsoft.com/office/officeart/2005/8/layout/hList1"/>
    <dgm:cxn modelId="{1C39DF87-F40A-4C4A-A558-B5DFF036726D}" type="presParOf" srcId="{AB8E1E68-9E7D-47C9-9290-8E67E7441B59}" destId="{3F16D9C1-F228-4054-956D-00151ADD5F06}" srcOrd="0" destOrd="0" presId="urn:microsoft.com/office/officeart/2005/8/layout/hList1"/>
    <dgm:cxn modelId="{D32CE46A-405F-4E29-96BF-2CF1C5791FAA}" type="presParOf" srcId="{AB8E1E68-9E7D-47C9-9290-8E67E7441B59}" destId="{9FADEDBF-0187-4178-AD57-F3E88F0380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C9741A5-AC1E-49E9-A3F0-6433B9BD0EB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7F113D9-060B-4A62-A1FE-3BB5C3E44E30}">
      <dgm:prSet/>
      <dgm:spPr/>
      <dgm:t>
        <a:bodyPr/>
        <a:lstStyle/>
        <a:p>
          <a:r>
            <a:rPr lang="zh-CN"/>
            <a:t>普通内部类</a:t>
          </a:r>
        </a:p>
      </dgm:t>
    </dgm:pt>
    <dgm:pt modelId="{322BD7E0-50A8-4827-944F-357F598A7638}" type="parTrans" cxnId="{A91923A1-3EB9-4B67-9B9A-EFF117CDB81A}">
      <dgm:prSet/>
      <dgm:spPr/>
      <dgm:t>
        <a:bodyPr/>
        <a:lstStyle/>
        <a:p>
          <a:endParaRPr lang="zh-CN" altLang="en-US"/>
        </a:p>
      </dgm:t>
    </dgm:pt>
    <dgm:pt modelId="{5F629ECB-FA42-4424-B3A3-BBE657959E93}" type="sibTrans" cxnId="{A91923A1-3EB9-4B67-9B9A-EFF117CDB81A}">
      <dgm:prSet/>
      <dgm:spPr/>
      <dgm:t>
        <a:bodyPr/>
        <a:lstStyle/>
        <a:p>
          <a:endParaRPr lang="zh-CN" altLang="en-US"/>
        </a:p>
      </dgm:t>
    </dgm:pt>
    <dgm:pt modelId="{55FD690E-3160-4C02-AB66-83B1F065C767}">
      <dgm:prSet/>
      <dgm:spPr/>
      <dgm:t>
        <a:bodyPr/>
        <a:lstStyle/>
        <a:p>
          <a:r>
            <a:rPr lang="zh-CN"/>
            <a:t>局部内部类</a:t>
          </a:r>
        </a:p>
      </dgm:t>
    </dgm:pt>
    <dgm:pt modelId="{828D9E04-C107-4DC7-BDC8-DF52A2723279}" type="parTrans" cxnId="{118E29F2-8954-476E-B0F5-320E1F4235DF}">
      <dgm:prSet/>
      <dgm:spPr/>
      <dgm:t>
        <a:bodyPr/>
        <a:lstStyle/>
        <a:p>
          <a:endParaRPr lang="zh-CN" altLang="en-US"/>
        </a:p>
      </dgm:t>
    </dgm:pt>
    <dgm:pt modelId="{55DA8691-9850-48B2-B44F-917C009F42B1}" type="sibTrans" cxnId="{118E29F2-8954-476E-B0F5-320E1F4235DF}">
      <dgm:prSet/>
      <dgm:spPr/>
      <dgm:t>
        <a:bodyPr/>
        <a:lstStyle/>
        <a:p>
          <a:endParaRPr lang="zh-CN" altLang="en-US"/>
        </a:p>
      </dgm:t>
    </dgm:pt>
    <dgm:pt modelId="{8A216B65-6931-4DAE-B2BE-6951C73BDE2A}">
      <dgm:prSet/>
      <dgm:spPr/>
      <dgm:t>
        <a:bodyPr/>
        <a:lstStyle/>
        <a:p>
          <a:r>
            <a:rPr lang="zh-CN"/>
            <a:t>匿名内部类</a:t>
          </a:r>
        </a:p>
      </dgm:t>
    </dgm:pt>
    <dgm:pt modelId="{3E5B2D4F-5B99-44CE-9611-A4BA0FAFA675}" type="parTrans" cxnId="{CA0E9BE2-FA49-4B56-AAF5-FA5145569570}">
      <dgm:prSet/>
      <dgm:spPr/>
      <dgm:t>
        <a:bodyPr/>
        <a:lstStyle/>
        <a:p>
          <a:endParaRPr lang="zh-CN" altLang="en-US"/>
        </a:p>
      </dgm:t>
    </dgm:pt>
    <dgm:pt modelId="{9613A213-DAAB-494F-B081-971727E3965C}" type="sibTrans" cxnId="{CA0E9BE2-FA49-4B56-AAF5-FA5145569570}">
      <dgm:prSet/>
      <dgm:spPr/>
      <dgm:t>
        <a:bodyPr/>
        <a:lstStyle/>
        <a:p>
          <a:endParaRPr lang="zh-CN" altLang="en-US"/>
        </a:p>
      </dgm:t>
    </dgm:pt>
    <dgm:pt modelId="{070AA184-89C7-48A0-B059-A60FEFD5247D}">
      <dgm:prSet/>
      <dgm:spPr/>
      <dgm:t>
        <a:bodyPr/>
        <a:lstStyle/>
        <a:p>
          <a:r>
            <a:rPr lang="zh-CN"/>
            <a:t>静态内部类</a:t>
          </a:r>
        </a:p>
      </dgm:t>
    </dgm:pt>
    <dgm:pt modelId="{B1E58AD2-9D3E-4EBF-9EC6-DDD4B0DD5A1C}" type="parTrans" cxnId="{C7F1EF6B-9020-484A-8F5A-7E522A07DEE0}">
      <dgm:prSet/>
      <dgm:spPr/>
      <dgm:t>
        <a:bodyPr/>
        <a:lstStyle/>
        <a:p>
          <a:endParaRPr lang="zh-CN" altLang="en-US"/>
        </a:p>
      </dgm:t>
    </dgm:pt>
    <dgm:pt modelId="{CF86BA7B-4827-477C-82D9-3BC9C71F532B}" type="sibTrans" cxnId="{C7F1EF6B-9020-484A-8F5A-7E522A07DEE0}">
      <dgm:prSet/>
      <dgm:spPr/>
      <dgm:t>
        <a:bodyPr/>
        <a:lstStyle/>
        <a:p>
          <a:endParaRPr lang="zh-CN" altLang="en-US"/>
        </a:p>
      </dgm:t>
    </dgm:pt>
    <dgm:pt modelId="{962287C3-1CC5-4FDF-80CF-DC55FD49099C}" type="pres">
      <dgm:prSet presAssocID="{FC9741A5-AC1E-49E9-A3F0-6433B9BD0EB6}" presName="CompostProcess" presStyleCnt="0">
        <dgm:presLayoutVars>
          <dgm:dir/>
          <dgm:resizeHandles val="exact"/>
        </dgm:presLayoutVars>
      </dgm:prSet>
      <dgm:spPr/>
    </dgm:pt>
    <dgm:pt modelId="{0EF3DCF1-7F26-4BD1-8A84-26228795D249}" type="pres">
      <dgm:prSet presAssocID="{FC9741A5-AC1E-49E9-A3F0-6433B9BD0EB6}" presName="arrow" presStyleLbl="bgShp" presStyleIdx="0" presStyleCnt="1"/>
      <dgm:spPr/>
    </dgm:pt>
    <dgm:pt modelId="{0C171999-040A-4AF1-A8E2-56C9C43C8131}" type="pres">
      <dgm:prSet presAssocID="{FC9741A5-AC1E-49E9-A3F0-6433B9BD0EB6}" presName="linearProcess" presStyleCnt="0"/>
      <dgm:spPr/>
    </dgm:pt>
    <dgm:pt modelId="{98D51C1C-82AF-4F89-AA32-A4EF3DA651E5}" type="pres">
      <dgm:prSet presAssocID="{67F113D9-060B-4A62-A1FE-3BB5C3E44E30}" presName="textNode" presStyleLbl="node1" presStyleIdx="0" presStyleCnt="4">
        <dgm:presLayoutVars>
          <dgm:bulletEnabled val="1"/>
        </dgm:presLayoutVars>
      </dgm:prSet>
      <dgm:spPr/>
    </dgm:pt>
    <dgm:pt modelId="{7B155D8B-64AB-42CB-86D7-EB7BD9BD419D}" type="pres">
      <dgm:prSet presAssocID="{5F629ECB-FA42-4424-B3A3-BBE657959E93}" presName="sibTrans" presStyleCnt="0"/>
      <dgm:spPr/>
    </dgm:pt>
    <dgm:pt modelId="{87DC05C6-4586-4863-8F51-FCFC490F7419}" type="pres">
      <dgm:prSet presAssocID="{55FD690E-3160-4C02-AB66-83B1F065C767}" presName="textNode" presStyleLbl="node1" presStyleIdx="1" presStyleCnt="4">
        <dgm:presLayoutVars>
          <dgm:bulletEnabled val="1"/>
        </dgm:presLayoutVars>
      </dgm:prSet>
      <dgm:spPr/>
    </dgm:pt>
    <dgm:pt modelId="{5B9F9667-617C-48A6-A67A-71BC681506A2}" type="pres">
      <dgm:prSet presAssocID="{55DA8691-9850-48B2-B44F-917C009F42B1}" presName="sibTrans" presStyleCnt="0"/>
      <dgm:spPr/>
    </dgm:pt>
    <dgm:pt modelId="{7F8B4BB5-6738-4C82-BD3A-00B84690F369}" type="pres">
      <dgm:prSet presAssocID="{8A216B65-6931-4DAE-B2BE-6951C73BDE2A}" presName="textNode" presStyleLbl="node1" presStyleIdx="2" presStyleCnt="4">
        <dgm:presLayoutVars>
          <dgm:bulletEnabled val="1"/>
        </dgm:presLayoutVars>
      </dgm:prSet>
      <dgm:spPr/>
    </dgm:pt>
    <dgm:pt modelId="{8B275289-D67E-49B6-B92B-224121CC10FE}" type="pres">
      <dgm:prSet presAssocID="{9613A213-DAAB-494F-B081-971727E3965C}" presName="sibTrans" presStyleCnt="0"/>
      <dgm:spPr/>
    </dgm:pt>
    <dgm:pt modelId="{2CAC05E9-9F7C-400C-8AEC-7C9FC19DF414}" type="pres">
      <dgm:prSet presAssocID="{070AA184-89C7-48A0-B059-A60FEFD5247D}" presName="textNode" presStyleLbl="node1" presStyleIdx="3" presStyleCnt="4">
        <dgm:presLayoutVars>
          <dgm:bulletEnabled val="1"/>
        </dgm:presLayoutVars>
      </dgm:prSet>
      <dgm:spPr/>
    </dgm:pt>
  </dgm:ptLst>
  <dgm:cxnLst>
    <dgm:cxn modelId="{8D228910-7AB1-4675-99AF-36558D66368F}" type="presOf" srcId="{070AA184-89C7-48A0-B059-A60FEFD5247D}" destId="{2CAC05E9-9F7C-400C-8AEC-7C9FC19DF414}" srcOrd="0" destOrd="0" presId="urn:microsoft.com/office/officeart/2005/8/layout/hProcess9"/>
    <dgm:cxn modelId="{6CB8105C-8664-43BA-96EE-1FEEA3955B12}" type="presOf" srcId="{55FD690E-3160-4C02-AB66-83B1F065C767}" destId="{87DC05C6-4586-4863-8F51-FCFC490F7419}" srcOrd="0" destOrd="0" presId="urn:microsoft.com/office/officeart/2005/8/layout/hProcess9"/>
    <dgm:cxn modelId="{3E897841-2724-47C3-8ECB-82D1C91B3D96}" type="presOf" srcId="{FC9741A5-AC1E-49E9-A3F0-6433B9BD0EB6}" destId="{962287C3-1CC5-4FDF-80CF-DC55FD49099C}" srcOrd="0" destOrd="0" presId="urn:microsoft.com/office/officeart/2005/8/layout/hProcess9"/>
    <dgm:cxn modelId="{C7F1EF6B-9020-484A-8F5A-7E522A07DEE0}" srcId="{FC9741A5-AC1E-49E9-A3F0-6433B9BD0EB6}" destId="{070AA184-89C7-48A0-B059-A60FEFD5247D}" srcOrd="3" destOrd="0" parTransId="{B1E58AD2-9D3E-4EBF-9EC6-DDD4B0DD5A1C}" sibTransId="{CF86BA7B-4827-477C-82D9-3BC9C71F532B}"/>
    <dgm:cxn modelId="{348F2E75-0B5B-42F2-9BCF-5EED80B39033}" type="presOf" srcId="{67F113D9-060B-4A62-A1FE-3BB5C3E44E30}" destId="{98D51C1C-82AF-4F89-AA32-A4EF3DA651E5}" srcOrd="0" destOrd="0" presId="urn:microsoft.com/office/officeart/2005/8/layout/hProcess9"/>
    <dgm:cxn modelId="{214263A0-9675-4987-A5F2-E73697E94FB5}" type="presOf" srcId="{8A216B65-6931-4DAE-B2BE-6951C73BDE2A}" destId="{7F8B4BB5-6738-4C82-BD3A-00B84690F369}" srcOrd="0" destOrd="0" presId="urn:microsoft.com/office/officeart/2005/8/layout/hProcess9"/>
    <dgm:cxn modelId="{A91923A1-3EB9-4B67-9B9A-EFF117CDB81A}" srcId="{FC9741A5-AC1E-49E9-A3F0-6433B9BD0EB6}" destId="{67F113D9-060B-4A62-A1FE-3BB5C3E44E30}" srcOrd="0" destOrd="0" parTransId="{322BD7E0-50A8-4827-944F-357F598A7638}" sibTransId="{5F629ECB-FA42-4424-B3A3-BBE657959E93}"/>
    <dgm:cxn modelId="{CA0E9BE2-FA49-4B56-AAF5-FA5145569570}" srcId="{FC9741A5-AC1E-49E9-A3F0-6433B9BD0EB6}" destId="{8A216B65-6931-4DAE-B2BE-6951C73BDE2A}" srcOrd="2" destOrd="0" parTransId="{3E5B2D4F-5B99-44CE-9611-A4BA0FAFA675}" sibTransId="{9613A213-DAAB-494F-B081-971727E3965C}"/>
    <dgm:cxn modelId="{118E29F2-8954-476E-B0F5-320E1F4235DF}" srcId="{FC9741A5-AC1E-49E9-A3F0-6433B9BD0EB6}" destId="{55FD690E-3160-4C02-AB66-83B1F065C767}" srcOrd="1" destOrd="0" parTransId="{828D9E04-C107-4DC7-BDC8-DF52A2723279}" sibTransId="{55DA8691-9850-48B2-B44F-917C009F42B1}"/>
    <dgm:cxn modelId="{97492B56-164D-4E21-924E-3901F8CCE54E}" type="presParOf" srcId="{962287C3-1CC5-4FDF-80CF-DC55FD49099C}" destId="{0EF3DCF1-7F26-4BD1-8A84-26228795D249}" srcOrd="0" destOrd="0" presId="urn:microsoft.com/office/officeart/2005/8/layout/hProcess9"/>
    <dgm:cxn modelId="{6FD20257-2FD6-40EA-B961-250A9B733DA6}" type="presParOf" srcId="{962287C3-1CC5-4FDF-80CF-DC55FD49099C}" destId="{0C171999-040A-4AF1-A8E2-56C9C43C8131}" srcOrd="1" destOrd="0" presId="urn:microsoft.com/office/officeart/2005/8/layout/hProcess9"/>
    <dgm:cxn modelId="{FA9220BC-1992-4881-9807-8CE1C1D465DB}" type="presParOf" srcId="{0C171999-040A-4AF1-A8E2-56C9C43C8131}" destId="{98D51C1C-82AF-4F89-AA32-A4EF3DA651E5}" srcOrd="0" destOrd="0" presId="urn:microsoft.com/office/officeart/2005/8/layout/hProcess9"/>
    <dgm:cxn modelId="{65D255D4-7BC6-428E-9E06-02EEC477F8F1}" type="presParOf" srcId="{0C171999-040A-4AF1-A8E2-56C9C43C8131}" destId="{7B155D8B-64AB-42CB-86D7-EB7BD9BD419D}" srcOrd="1" destOrd="0" presId="urn:microsoft.com/office/officeart/2005/8/layout/hProcess9"/>
    <dgm:cxn modelId="{4ADEDD65-1AFB-4C88-B5F7-E5E2C0C7AC6E}" type="presParOf" srcId="{0C171999-040A-4AF1-A8E2-56C9C43C8131}" destId="{87DC05C6-4586-4863-8F51-FCFC490F7419}" srcOrd="2" destOrd="0" presId="urn:microsoft.com/office/officeart/2005/8/layout/hProcess9"/>
    <dgm:cxn modelId="{BCFF8F87-4A6C-41D8-B500-99C1D3EA8CA7}" type="presParOf" srcId="{0C171999-040A-4AF1-A8E2-56C9C43C8131}" destId="{5B9F9667-617C-48A6-A67A-71BC681506A2}" srcOrd="3" destOrd="0" presId="urn:microsoft.com/office/officeart/2005/8/layout/hProcess9"/>
    <dgm:cxn modelId="{7B0355C5-6316-42F6-AA2D-9C38A633704B}" type="presParOf" srcId="{0C171999-040A-4AF1-A8E2-56C9C43C8131}" destId="{7F8B4BB5-6738-4C82-BD3A-00B84690F369}" srcOrd="4" destOrd="0" presId="urn:microsoft.com/office/officeart/2005/8/layout/hProcess9"/>
    <dgm:cxn modelId="{8C2F566A-52CE-43FD-BF50-C07D8E5D71E7}" type="presParOf" srcId="{0C171999-040A-4AF1-A8E2-56C9C43C8131}" destId="{8B275289-D67E-49B6-B92B-224121CC10FE}" srcOrd="5" destOrd="0" presId="urn:microsoft.com/office/officeart/2005/8/layout/hProcess9"/>
    <dgm:cxn modelId="{16E4429C-91F5-4883-92FC-512CBE214100}" type="presParOf" srcId="{0C171999-040A-4AF1-A8E2-56C9C43C8131}" destId="{2CAC05E9-9F7C-400C-8AEC-7C9FC19DF41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50237E1E-2E31-44A6-9C8C-D6897711AA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792A879-FCA7-41A8-8A93-1DC76C045D3F}">
      <dgm:prSet/>
      <dgm:spPr/>
      <dgm:t>
        <a:bodyPr/>
        <a:lstStyle/>
        <a:p>
          <a:r>
            <a:rPr lang="zh-CN"/>
            <a:t>程序中错误的分类</a:t>
          </a:r>
        </a:p>
      </dgm:t>
    </dgm:pt>
    <dgm:pt modelId="{71180501-3F2E-438C-9113-934360384C12}" type="parTrans" cxnId="{278DD51F-2B36-4AA8-819E-68BDFDFF9051}">
      <dgm:prSet/>
      <dgm:spPr/>
      <dgm:t>
        <a:bodyPr/>
        <a:lstStyle/>
        <a:p>
          <a:endParaRPr lang="zh-CN" altLang="en-US"/>
        </a:p>
      </dgm:t>
    </dgm:pt>
    <dgm:pt modelId="{2B2D13CE-016B-4E28-8B2F-AC980A75856A}" type="sibTrans" cxnId="{278DD51F-2B36-4AA8-819E-68BDFDFF9051}">
      <dgm:prSet/>
      <dgm:spPr/>
      <dgm:t>
        <a:bodyPr/>
        <a:lstStyle/>
        <a:p>
          <a:endParaRPr lang="zh-CN" altLang="en-US"/>
        </a:p>
      </dgm:t>
    </dgm:pt>
    <dgm:pt modelId="{058B5557-FED9-4BCF-9992-039BBB91AC8F}">
      <dgm:prSet/>
      <dgm:spPr/>
      <dgm:t>
        <a:bodyPr/>
        <a:lstStyle/>
        <a:p>
          <a:r>
            <a:rPr lang="zh-CN"/>
            <a:t>语法错误</a:t>
          </a:r>
        </a:p>
      </dgm:t>
    </dgm:pt>
    <dgm:pt modelId="{76D4B58F-F8A0-45A5-A006-556DC2D503EC}" type="parTrans" cxnId="{F74518E0-E0B1-41B9-A134-D5EDA78B8824}">
      <dgm:prSet/>
      <dgm:spPr/>
      <dgm:t>
        <a:bodyPr/>
        <a:lstStyle/>
        <a:p>
          <a:endParaRPr lang="zh-CN" altLang="en-US"/>
        </a:p>
      </dgm:t>
    </dgm:pt>
    <dgm:pt modelId="{6EE3D8E8-8FAE-4858-8DCD-A434F30A2D99}" type="sibTrans" cxnId="{F74518E0-E0B1-41B9-A134-D5EDA78B8824}">
      <dgm:prSet/>
      <dgm:spPr/>
      <dgm:t>
        <a:bodyPr/>
        <a:lstStyle/>
        <a:p>
          <a:endParaRPr lang="zh-CN" altLang="en-US"/>
        </a:p>
      </dgm:t>
    </dgm:pt>
    <dgm:pt modelId="{DBF2E073-E672-4E15-9878-25F38C71BD3A}">
      <dgm:prSet/>
      <dgm:spPr/>
      <dgm:t>
        <a:bodyPr/>
        <a:lstStyle/>
        <a:p>
          <a:r>
            <a:rPr lang="zh-CN"/>
            <a:t>运行时错误</a:t>
          </a:r>
        </a:p>
      </dgm:t>
    </dgm:pt>
    <dgm:pt modelId="{075EA486-5263-4A91-8883-581931550E1A}" type="parTrans" cxnId="{AC71E7BD-555F-4C86-9D0F-DA8B08E44059}">
      <dgm:prSet/>
      <dgm:spPr/>
      <dgm:t>
        <a:bodyPr/>
        <a:lstStyle/>
        <a:p>
          <a:endParaRPr lang="zh-CN" altLang="en-US"/>
        </a:p>
      </dgm:t>
    </dgm:pt>
    <dgm:pt modelId="{E347ACEC-DDC7-41D9-8A8F-59FCAF5E6970}" type="sibTrans" cxnId="{AC71E7BD-555F-4C86-9D0F-DA8B08E44059}">
      <dgm:prSet/>
      <dgm:spPr/>
      <dgm:t>
        <a:bodyPr/>
        <a:lstStyle/>
        <a:p>
          <a:endParaRPr lang="zh-CN" altLang="en-US"/>
        </a:p>
      </dgm:t>
    </dgm:pt>
    <dgm:pt modelId="{E91B3548-C589-47A7-AF1C-5C0D019BB9D3}">
      <dgm:prSet/>
      <dgm:spPr/>
      <dgm:t>
        <a:bodyPr/>
        <a:lstStyle/>
        <a:p>
          <a:r>
            <a:rPr lang="zh-CN"/>
            <a:t>逻辑错误</a:t>
          </a:r>
        </a:p>
      </dgm:t>
    </dgm:pt>
    <dgm:pt modelId="{5386A8C1-45D6-4F9F-A1F4-51095269AED8}" type="parTrans" cxnId="{7B0A8E87-DBC6-4281-96BC-C62F38A9761E}">
      <dgm:prSet/>
      <dgm:spPr/>
      <dgm:t>
        <a:bodyPr/>
        <a:lstStyle/>
        <a:p>
          <a:endParaRPr lang="zh-CN" altLang="en-US"/>
        </a:p>
      </dgm:t>
    </dgm:pt>
    <dgm:pt modelId="{1B225083-4206-4512-9930-1F0263860422}" type="sibTrans" cxnId="{7B0A8E87-DBC6-4281-96BC-C62F38A9761E}">
      <dgm:prSet/>
      <dgm:spPr/>
      <dgm:t>
        <a:bodyPr/>
        <a:lstStyle/>
        <a:p>
          <a:endParaRPr lang="zh-CN" altLang="en-US"/>
        </a:p>
      </dgm:t>
    </dgm:pt>
    <dgm:pt modelId="{4F930975-FE3D-43E0-BC2D-429F9F609DE1}" type="pres">
      <dgm:prSet presAssocID="{50237E1E-2E31-44A6-9C8C-D6897711AAA6}" presName="linear" presStyleCnt="0">
        <dgm:presLayoutVars>
          <dgm:animLvl val="lvl"/>
          <dgm:resizeHandles val="exact"/>
        </dgm:presLayoutVars>
      </dgm:prSet>
      <dgm:spPr/>
    </dgm:pt>
    <dgm:pt modelId="{0D9E5650-CB53-4CF4-936E-539673835091}" type="pres">
      <dgm:prSet presAssocID="{8792A879-FCA7-41A8-8A93-1DC76C045D3F}" presName="parentText" presStyleLbl="node1" presStyleIdx="0" presStyleCnt="1">
        <dgm:presLayoutVars>
          <dgm:chMax val="0"/>
          <dgm:bulletEnabled val="1"/>
        </dgm:presLayoutVars>
      </dgm:prSet>
      <dgm:spPr/>
    </dgm:pt>
    <dgm:pt modelId="{924BBB7C-5EFB-47BF-BAC2-02BFFCF5509F}" type="pres">
      <dgm:prSet presAssocID="{8792A879-FCA7-41A8-8A93-1DC76C045D3F}" presName="childText" presStyleLbl="revTx" presStyleIdx="0" presStyleCnt="1">
        <dgm:presLayoutVars>
          <dgm:bulletEnabled val="1"/>
        </dgm:presLayoutVars>
      </dgm:prSet>
      <dgm:spPr/>
    </dgm:pt>
  </dgm:ptLst>
  <dgm:cxnLst>
    <dgm:cxn modelId="{4EBC1607-A1EF-4A19-B9BE-52D573E4BD7C}" type="presOf" srcId="{8792A879-FCA7-41A8-8A93-1DC76C045D3F}" destId="{0D9E5650-CB53-4CF4-936E-539673835091}" srcOrd="0" destOrd="0" presId="urn:microsoft.com/office/officeart/2005/8/layout/vList2"/>
    <dgm:cxn modelId="{2904FD09-0D68-4731-873C-36E7A16B15A7}" type="presOf" srcId="{50237E1E-2E31-44A6-9C8C-D6897711AAA6}" destId="{4F930975-FE3D-43E0-BC2D-429F9F609DE1}" srcOrd="0" destOrd="0" presId="urn:microsoft.com/office/officeart/2005/8/layout/vList2"/>
    <dgm:cxn modelId="{278DD51F-2B36-4AA8-819E-68BDFDFF9051}" srcId="{50237E1E-2E31-44A6-9C8C-D6897711AAA6}" destId="{8792A879-FCA7-41A8-8A93-1DC76C045D3F}" srcOrd="0" destOrd="0" parTransId="{71180501-3F2E-438C-9113-934360384C12}" sibTransId="{2B2D13CE-016B-4E28-8B2F-AC980A75856A}"/>
    <dgm:cxn modelId="{120C8959-898A-4EA2-9F6A-7DABAAFBD560}" type="presOf" srcId="{E91B3548-C589-47A7-AF1C-5C0D019BB9D3}" destId="{924BBB7C-5EFB-47BF-BAC2-02BFFCF5509F}" srcOrd="0" destOrd="2" presId="urn:microsoft.com/office/officeart/2005/8/layout/vList2"/>
    <dgm:cxn modelId="{7B0A8E87-DBC6-4281-96BC-C62F38A9761E}" srcId="{8792A879-FCA7-41A8-8A93-1DC76C045D3F}" destId="{E91B3548-C589-47A7-AF1C-5C0D019BB9D3}" srcOrd="2" destOrd="0" parTransId="{5386A8C1-45D6-4F9F-A1F4-51095269AED8}" sibTransId="{1B225083-4206-4512-9930-1F0263860422}"/>
    <dgm:cxn modelId="{BB15D79A-895A-4D6D-9758-3F72D0DF599D}" type="presOf" srcId="{DBF2E073-E672-4E15-9878-25F38C71BD3A}" destId="{924BBB7C-5EFB-47BF-BAC2-02BFFCF5509F}" srcOrd="0" destOrd="1" presId="urn:microsoft.com/office/officeart/2005/8/layout/vList2"/>
    <dgm:cxn modelId="{EEE574AE-F5DC-4C29-A3C7-EA1B399C99ED}" type="presOf" srcId="{058B5557-FED9-4BCF-9992-039BBB91AC8F}" destId="{924BBB7C-5EFB-47BF-BAC2-02BFFCF5509F}" srcOrd="0" destOrd="0" presId="urn:microsoft.com/office/officeart/2005/8/layout/vList2"/>
    <dgm:cxn modelId="{AC71E7BD-555F-4C86-9D0F-DA8B08E44059}" srcId="{8792A879-FCA7-41A8-8A93-1DC76C045D3F}" destId="{DBF2E073-E672-4E15-9878-25F38C71BD3A}" srcOrd="1" destOrd="0" parTransId="{075EA486-5263-4A91-8883-581931550E1A}" sibTransId="{E347ACEC-DDC7-41D9-8A8F-59FCAF5E6970}"/>
    <dgm:cxn modelId="{F74518E0-E0B1-41B9-A134-D5EDA78B8824}" srcId="{8792A879-FCA7-41A8-8A93-1DC76C045D3F}" destId="{058B5557-FED9-4BCF-9992-039BBB91AC8F}" srcOrd="0" destOrd="0" parTransId="{76D4B58F-F8A0-45A5-A006-556DC2D503EC}" sibTransId="{6EE3D8E8-8FAE-4858-8DCD-A434F30A2D99}"/>
    <dgm:cxn modelId="{D60D1153-4384-4707-9390-FAAF269A680A}" type="presParOf" srcId="{4F930975-FE3D-43E0-BC2D-429F9F609DE1}" destId="{0D9E5650-CB53-4CF4-936E-539673835091}" srcOrd="0" destOrd="0" presId="urn:microsoft.com/office/officeart/2005/8/layout/vList2"/>
    <dgm:cxn modelId="{A9FD0EED-44DF-4287-8C39-AC76D5E5BC8C}" type="presParOf" srcId="{4F930975-FE3D-43E0-BC2D-429F9F609DE1}" destId="{924BBB7C-5EFB-47BF-BAC2-02BFFCF5509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BC23B4CE-3714-4EDD-9674-6348BC3E8B9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6B0C2B25-A819-40B4-A19E-9CC2801F74E3}">
      <dgm:prSet/>
      <dgm:spPr/>
      <dgm:t>
        <a:bodyPr/>
        <a:lstStyle/>
        <a:p>
          <a:r>
            <a:rPr lang="en-US"/>
            <a:t>throw</a:t>
          </a:r>
          <a:endParaRPr lang="zh-CN"/>
        </a:p>
      </dgm:t>
    </dgm:pt>
    <dgm:pt modelId="{AE500D38-6905-4284-BE05-67FEBB470742}" type="parTrans" cxnId="{E6096A8C-7A89-4FDE-A811-97803C36E6E3}">
      <dgm:prSet/>
      <dgm:spPr/>
      <dgm:t>
        <a:bodyPr/>
        <a:lstStyle/>
        <a:p>
          <a:endParaRPr lang="zh-CN" altLang="en-US"/>
        </a:p>
      </dgm:t>
    </dgm:pt>
    <dgm:pt modelId="{C382B3F1-9351-4F39-B1B5-9624776F5939}" type="sibTrans" cxnId="{E6096A8C-7A89-4FDE-A811-97803C36E6E3}">
      <dgm:prSet/>
      <dgm:spPr/>
      <dgm:t>
        <a:bodyPr/>
        <a:lstStyle/>
        <a:p>
          <a:endParaRPr lang="zh-CN" altLang="en-US"/>
        </a:p>
      </dgm:t>
    </dgm:pt>
    <dgm:pt modelId="{E108E5BC-EC42-4772-A7E1-A93295B2A79E}">
      <dgm:prSet/>
      <dgm:spPr/>
      <dgm:t>
        <a:bodyPr/>
        <a:lstStyle/>
        <a:p>
          <a:r>
            <a:rPr lang="en-US"/>
            <a:t>throws</a:t>
          </a:r>
          <a:endParaRPr lang="zh-CN"/>
        </a:p>
      </dgm:t>
    </dgm:pt>
    <dgm:pt modelId="{7E3F1D74-0711-430B-A0C5-2AAEB8F704C1}" type="parTrans" cxnId="{DE9823DA-35A3-4B64-9F56-8D278A735BC7}">
      <dgm:prSet/>
      <dgm:spPr/>
      <dgm:t>
        <a:bodyPr/>
        <a:lstStyle/>
        <a:p>
          <a:endParaRPr lang="zh-CN" altLang="en-US"/>
        </a:p>
      </dgm:t>
    </dgm:pt>
    <dgm:pt modelId="{41924C8C-52FD-4528-930D-8DEA88463A04}" type="sibTrans" cxnId="{DE9823DA-35A3-4B64-9F56-8D278A735BC7}">
      <dgm:prSet/>
      <dgm:spPr/>
      <dgm:t>
        <a:bodyPr/>
        <a:lstStyle/>
        <a:p>
          <a:endParaRPr lang="zh-CN" altLang="en-US"/>
        </a:p>
      </dgm:t>
    </dgm:pt>
    <dgm:pt modelId="{D7688815-1C0D-4583-BEE1-0A99448B00B4}" type="pres">
      <dgm:prSet presAssocID="{BC23B4CE-3714-4EDD-9674-6348BC3E8B9B}" presName="Name0" presStyleCnt="0">
        <dgm:presLayoutVars>
          <dgm:chMax val="7"/>
          <dgm:dir/>
          <dgm:animLvl val="lvl"/>
          <dgm:resizeHandles val="exact"/>
        </dgm:presLayoutVars>
      </dgm:prSet>
      <dgm:spPr/>
    </dgm:pt>
    <dgm:pt modelId="{D22D9844-76F8-44B2-B589-54B26F9FAEBB}" type="pres">
      <dgm:prSet presAssocID="{6B0C2B25-A819-40B4-A19E-9CC2801F74E3}" presName="circle1" presStyleLbl="node1" presStyleIdx="0" presStyleCnt="2"/>
      <dgm:spPr/>
    </dgm:pt>
    <dgm:pt modelId="{6DF2999F-07C8-4821-A485-6599A026A106}" type="pres">
      <dgm:prSet presAssocID="{6B0C2B25-A819-40B4-A19E-9CC2801F74E3}" presName="space" presStyleCnt="0"/>
      <dgm:spPr/>
    </dgm:pt>
    <dgm:pt modelId="{163796AF-16EA-414E-8F60-A622CB7C323F}" type="pres">
      <dgm:prSet presAssocID="{6B0C2B25-A819-40B4-A19E-9CC2801F74E3}" presName="rect1" presStyleLbl="alignAcc1" presStyleIdx="0" presStyleCnt="2"/>
      <dgm:spPr/>
    </dgm:pt>
    <dgm:pt modelId="{9E3DEC87-9AC1-4EA2-8884-001501513C2A}" type="pres">
      <dgm:prSet presAssocID="{E108E5BC-EC42-4772-A7E1-A93295B2A79E}" presName="vertSpace2" presStyleLbl="node1" presStyleIdx="0" presStyleCnt="2"/>
      <dgm:spPr/>
    </dgm:pt>
    <dgm:pt modelId="{7CA357A2-90FC-407A-A37F-3315EC159380}" type="pres">
      <dgm:prSet presAssocID="{E108E5BC-EC42-4772-A7E1-A93295B2A79E}" presName="circle2" presStyleLbl="node1" presStyleIdx="1" presStyleCnt="2"/>
      <dgm:spPr/>
    </dgm:pt>
    <dgm:pt modelId="{B6C7BA13-25A8-40AD-9BE7-5804F1694873}" type="pres">
      <dgm:prSet presAssocID="{E108E5BC-EC42-4772-A7E1-A93295B2A79E}" presName="rect2" presStyleLbl="alignAcc1" presStyleIdx="1" presStyleCnt="2"/>
      <dgm:spPr/>
    </dgm:pt>
    <dgm:pt modelId="{162F502E-7A16-4F84-8A9A-FEE44B1443D1}" type="pres">
      <dgm:prSet presAssocID="{6B0C2B25-A819-40B4-A19E-9CC2801F74E3}" presName="rect1ParTxNoCh" presStyleLbl="alignAcc1" presStyleIdx="1" presStyleCnt="2">
        <dgm:presLayoutVars>
          <dgm:chMax val="1"/>
          <dgm:bulletEnabled val="1"/>
        </dgm:presLayoutVars>
      </dgm:prSet>
      <dgm:spPr/>
    </dgm:pt>
    <dgm:pt modelId="{E7E6CC12-3E0A-438A-A3B2-2A4E0F48F9FA}" type="pres">
      <dgm:prSet presAssocID="{E108E5BC-EC42-4772-A7E1-A93295B2A79E}" presName="rect2ParTxNoCh" presStyleLbl="alignAcc1" presStyleIdx="1" presStyleCnt="2">
        <dgm:presLayoutVars>
          <dgm:chMax val="1"/>
          <dgm:bulletEnabled val="1"/>
        </dgm:presLayoutVars>
      </dgm:prSet>
      <dgm:spPr/>
    </dgm:pt>
  </dgm:ptLst>
  <dgm:cxnLst>
    <dgm:cxn modelId="{5DDDD603-EA04-4962-94C9-8FB2C37AEB76}" type="presOf" srcId="{E108E5BC-EC42-4772-A7E1-A93295B2A79E}" destId="{B6C7BA13-25A8-40AD-9BE7-5804F1694873}" srcOrd="0" destOrd="0" presId="urn:microsoft.com/office/officeart/2005/8/layout/target3"/>
    <dgm:cxn modelId="{7F24C328-101E-4A25-83F3-DE5778C9D67B}" type="presOf" srcId="{6B0C2B25-A819-40B4-A19E-9CC2801F74E3}" destId="{163796AF-16EA-414E-8F60-A622CB7C323F}" srcOrd="0" destOrd="0" presId="urn:microsoft.com/office/officeart/2005/8/layout/target3"/>
    <dgm:cxn modelId="{6DC8A273-547F-4D42-B160-A78EB0D28186}" type="presOf" srcId="{E108E5BC-EC42-4772-A7E1-A93295B2A79E}" destId="{E7E6CC12-3E0A-438A-A3B2-2A4E0F48F9FA}" srcOrd="1" destOrd="0" presId="urn:microsoft.com/office/officeart/2005/8/layout/target3"/>
    <dgm:cxn modelId="{E6096A8C-7A89-4FDE-A811-97803C36E6E3}" srcId="{BC23B4CE-3714-4EDD-9674-6348BC3E8B9B}" destId="{6B0C2B25-A819-40B4-A19E-9CC2801F74E3}" srcOrd="0" destOrd="0" parTransId="{AE500D38-6905-4284-BE05-67FEBB470742}" sibTransId="{C382B3F1-9351-4F39-B1B5-9624776F5939}"/>
    <dgm:cxn modelId="{56E95EBF-995B-4EF3-8EB6-3EE2BBB6330E}" type="presOf" srcId="{6B0C2B25-A819-40B4-A19E-9CC2801F74E3}" destId="{162F502E-7A16-4F84-8A9A-FEE44B1443D1}" srcOrd="1" destOrd="0" presId="urn:microsoft.com/office/officeart/2005/8/layout/target3"/>
    <dgm:cxn modelId="{DE9823DA-35A3-4B64-9F56-8D278A735BC7}" srcId="{BC23B4CE-3714-4EDD-9674-6348BC3E8B9B}" destId="{E108E5BC-EC42-4772-A7E1-A93295B2A79E}" srcOrd="1" destOrd="0" parTransId="{7E3F1D74-0711-430B-A0C5-2AAEB8F704C1}" sibTransId="{41924C8C-52FD-4528-930D-8DEA88463A04}"/>
    <dgm:cxn modelId="{D3D4A7F4-5B9A-447C-841E-BA6069995982}" type="presOf" srcId="{BC23B4CE-3714-4EDD-9674-6348BC3E8B9B}" destId="{D7688815-1C0D-4583-BEE1-0A99448B00B4}" srcOrd="0" destOrd="0" presId="urn:microsoft.com/office/officeart/2005/8/layout/target3"/>
    <dgm:cxn modelId="{0246C3E4-AAD7-4B7B-B753-E7BA17AFCAF5}" type="presParOf" srcId="{D7688815-1C0D-4583-BEE1-0A99448B00B4}" destId="{D22D9844-76F8-44B2-B589-54B26F9FAEBB}" srcOrd="0" destOrd="0" presId="urn:microsoft.com/office/officeart/2005/8/layout/target3"/>
    <dgm:cxn modelId="{F6D92065-03E0-4A04-B78A-1E010D2E5941}" type="presParOf" srcId="{D7688815-1C0D-4583-BEE1-0A99448B00B4}" destId="{6DF2999F-07C8-4821-A485-6599A026A106}" srcOrd="1" destOrd="0" presId="urn:microsoft.com/office/officeart/2005/8/layout/target3"/>
    <dgm:cxn modelId="{B96BD955-5604-4158-BD2F-7E583B6C1D6B}" type="presParOf" srcId="{D7688815-1C0D-4583-BEE1-0A99448B00B4}" destId="{163796AF-16EA-414E-8F60-A622CB7C323F}" srcOrd="2" destOrd="0" presId="urn:microsoft.com/office/officeart/2005/8/layout/target3"/>
    <dgm:cxn modelId="{4AE8D04C-A49E-437F-B3CA-1E664C7E041D}" type="presParOf" srcId="{D7688815-1C0D-4583-BEE1-0A99448B00B4}" destId="{9E3DEC87-9AC1-4EA2-8884-001501513C2A}" srcOrd="3" destOrd="0" presId="urn:microsoft.com/office/officeart/2005/8/layout/target3"/>
    <dgm:cxn modelId="{31C83E61-81EA-44AF-8367-87926181D15B}" type="presParOf" srcId="{D7688815-1C0D-4583-BEE1-0A99448B00B4}" destId="{7CA357A2-90FC-407A-A37F-3315EC159380}" srcOrd="4" destOrd="0" presId="urn:microsoft.com/office/officeart/2005/8/layout/target3"/>
    <dgm:cxn modelId="{C6D90778-B158-4965-AE9B-E648B047B60D}" type="presParOf" srcId="{D7688815-1C0D-4583-BEE1-0A99448B00B4}" destId="{B6C7BA13-25A8-40AD-9BE7-5804F1694873}" srcOrd="5" destOrd="0" presId="urn:microsoft.com/office/officeart/2005/8/layout/target3"/>
    <dgm:cxn modelId="{6DDEEFF1-F0AE-474F-B8FF-EF39005FD047}" type="presParOf" srcId="{D7688815-1C0D-4583-BEE1-0A99448B00B4}" destId="{162F502E-7A16-4F84-8A9A-FEE44B1443D1}" srcOrd="6" destOrd="0" presId="urn:microsoft.com/office/officeart/2005/8/layout/target3"/>
    <dgm:cxn modelId="{CF6327B4-A37D-4936-BF52-883A465928B9}" type="presParOf" srcId="{D7688815-1C0D-4583-BEE1-0A99448B00B4}" destId="{E7E6CC12-3E0A-438A-A3B2-2A4E0F48F9FA}"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5FBA75A-308B-4E58-BDD7-E8597C88134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2F997750-3F3E-4041-B8C0-84EAE7503F1C}">
      <dgm:prSet/>
      <dgm:spPr/>
      <dgm:t>
        <a:bodyPr/>
        <a:lstStyle/>
        <a:p>
          <a:r>
            <a:rPr lang="en-US"/>
            <a:t>Java5</a:t>
          </a:r>
          <a:r>
            <a:rPr lang="zh-CN"/>
            <a:t>中新增的功能</a:t>
          </a:r>
        </a:p>
      </dgm:t>
    </dgm:pt>
    <dgm:pt modelId="{87A7239E-0D96-4783-BD9C-89CB8C17598B}" type="parTrans" cxnId="{26C3C6F0-EC03-48B4-831E-2D1A5FFB4B35}">
      <dgm:prSet/>
      <dgm:spPr/>
      <dgm:t>
        <a:bodyPr/>
        <a:lstStyle/>
        <a:p>
          <a:endParaRPr lang="zh-CN" altLang="en-US"/>
        </a:p>
      </dgm:t>
    </dgm:pt>
    <dgm:pt modelId="{A3310F3B-605D-43F7-A855-1DF0A76DFA26}" type="sibTrans" cxnId="{26C3C6F0-EC03-48B4-831E-2D1A5FFB4B35}">
      <dgm:prSet/>
      <dgm:spPr/>
      <dgm:t>
        <a:bodyPr/>
        <a:lstStyle/>
        <a:p>
          <a:endParaRPr lang="zh-CN" altLang="en-US"/>
        </a:p>
      </dgm:t>
    </dgm:pt>
    <dgm:pt modelId="{3D4DC9F1-170A-4BBE-A5FE-6C55F7CBC343}">
      <dgm:prSet/>
      <dgm:spPr/>
      <dgm:t>
        <a:bodyPr/>
        <a:lstStyle/>
        <a:p>
          <a:r>
            <a:rPr lang="zh-CN"/>
            <a:t>类似于</a:t>
          </a:r>
          <a:r>
            <a:rPr lang="en-US"/>
            <a:t>C++</a:t>
          </a:r>
          <a:r>
            <a:rPr lang="zh-CN"/>
            <a:t>中的模板</a:t>
          </a:r>
        </a:p>
      </dgm:t>
    </dgm:pt>
    <dgm:pt modelId="{7796B8AC-F1E8-444A-A386-2423DAA305AE}" type="parTrans" cxnId="{55E33514-DB65-42D3-8B31-C289353E54FF}">
      <dgm:prSet/>
      <dgm:spPr/>
      <dgm:t>
        <a:bodyPr/>
        <a:lstStyle/>
        <a:p>
          <a:endParaRPr lang="zh-CN" altLang="en-US"/>
        </a:p>
      </dgm:t>
    </dgm:pt>
    <dgm:pt modelId="{0EEB9D52-A347-4345-B64D-086EE7B35575}" type="sibTrans" cxnId="{55E33514-DB65-42D3-8B31-C289353E54FF}">
      <dgm:prSet/>
      <dgm:spPr/>
      <dgm:t>
        <a:bodyPr/>
        <a:lstStyle/>
        <a:p>
          <a:endParaRPr lang="zh-CN" altLang="en-US"/>
        </a:p>
      </dgm:t>
    </dgm:pt>
    <dgm:pt modelId="{4BE0F048-A877-405B-B5CE-4C8A9309C717}">
      <dgm:prSet/>
      <dgm:spPr/>
      <dgm:t>
        <a:bodyPr/>
        <a:lstStyle/>
        <a:p>
          <a:r>
            <a:rPr lang="zh-CN"/>
            <a:t>泛型程序设计（</a:t>
          </a:r>
          <a:r>
            <a:rPr lang="en-US"/>
            <a:t>Generic programming</a:t>
          </a:r>
          <a:r>
            <a:rPr lang="zh-CN"/>
            <a:t>）可以让编写的代码被不同类型的对象重用</a:t>
          </a:r>
        </a:p>
      </dgm:t>
    </dgm:pt>
    <dgm:pt modelId="{8ADF7588-A95E-45AF-8059-A41DD008627E}" type="parTrans" cxnId="{B845EFA2-26EC-4782-9DB3-926D06E52953}">
      <dgm:prSet/>
      <dgm:spPr/>
      <dgm:t>
        <a:bodyPr/>
        <a:lstStyle/>
        <a:p>
          <a:endParaRPr lang="zh-CN" altLang="en-US"/>
        </a:p>
      </dgm:t>
    </dgm:pt>
    <dgm:pt modelId="{0C86F234-D438-4331-B71A-530F4776FED8}" type="sibTrans" cxnId="{B845EFA2-26EC-4782-9DB3-926D06E52953}">
      <dgm:prSet/>
      <dgm:spPr/>
      <dgm:t>
        <a:bodyPr/>
        <a:lstStyle/>
        <a:p>
          <a:endParaRPr lang="zh-CN" altLang="en-US"/>
        </a:p>
      </dgm:t>
    </dgm:pt>
    <dgm:pt modelId="{DF6219D3-112A-4828-97BA-63D4665EAFCE}" type="pres">
      <dgm:prSet presAssocID="{35FBA75A-308B-4E58-BDD7-E8597C88134C}" presName="Name0" presStyleCnt="0">
        <dgm:presLayoutVars>
          <dgm:chMax val="7"/>
          <dgm:dir/>
          <dgm:animLvl val="lvl"/>
          <dgm:resizeHandles val="exact"/>
        </dgm:presLayoutVars>
      </dgm:prSet>
      <dgm:spPr/>
    </dgm:pt>
    <dgm:pt modelId="{073771A4-D2B5-4151-A17E-369CB9B31B91}" type="pres">
      <dgm:prSet presAssocID="{2F997750-3F3E-4041-B8C0-84EAE7503F1C}" presName="circle1" presStyleLbl="node1" presStyleIdx="0" presStyleCnt="3"/>
      <dgm:spPr/>
    </dgm:pt>
    <dgm:pt modelId="{748CC9BC-BD52-4C1A-A824-331CDF013140}" type="pres">
      <dgm:prSet presAssocID="{2F997750-3F3E-4041-B8C0-84EAE7503F1C}" presName="space" presStyleCnt="0"/>
      <dgm:spPr/>
    </dgm:pt>
    <dgm:pt modelId="{80DCCD23-3BB3-43C7-AD68-0CE8B037FDC7}" type="pres">
      <dgm:prSet presAssocID="{2F997750-3F3E-4041-B8C0-84EAE7503F1C}" presName="rect1" presStyleLbl="alignAcc1" presStyleIdx="0" presStyleCnt="3"/>
      <dgm:spPr/>
    </dgm:pt>
    <dgm:pt modelId="{9082B924-5E6A-42DC-AD2F-2ED5E1D646C0}" type="pres">
      <dgm:prSet presAssocID="{3D4DC9F1-170A-4BBE-A5FE-6C55F7CBC343}" presName="vertSpace2" presStyleLbl="node1" presStyleIdx="0" presStyleCnt="3"/>
      <dgm:spPr/>
    </dgm:pt>
    <dgm:pt modelId="{34D26290-5418-4AA8-A128-25B230F600E6}" type="pres">
      <dgm:prSet presAssocID="{3D4DC9F1-170A-4BBE-A5FE-6C55F7CBC343}" presName="circle2" presStyleLbl="node1" presStyleIdx="1" presStyleCnt="3"/>
      <dgm:spPr/>
    </dgm:pt>
    <dgm:pt modelId="{D990C093-6EA0-45DE-B0D0-1F5BFF56EC71}" type="pres">
      <dgm:prSet presAssocID="{3D4DC9F1-170A-4BBE-A5FE-6C55F7CBC343}" presName="rect2" presStyleLbl="alignAcc1" presStyleIdx="1" presStyleCnt="3"/>
      <dgm:spPr/>
    </dgm:pt>
    <dgm:pt modelId="{9E6C5117-F80F-403A-B34E-EEA58962DD70}" type="pres">
      <dgm:prSet presAssocID="{4BE0F048-A877-405B-B5CE-4C8A9309C717}" presName="vertSpace3" presStyleLbl="node1" presStyleIdx="1" presStyleCnt="3"/>
      <dgm:spPr/>
    </dgm:pt>
    <dgm:pt modelId="{B9B14179-DB02-4377-8223-DE939EF1F520}" type="pres">
      <dgm:prSet presAssocID="{4BE0F048-A877-405B-B5CE-4C8A9309C717}" presName="circle3" presStyleLbl="node1" presStyleIdx="2" presStyleCnt="3"/>
      <dgm:spPr/>
    </dgm:pt>
    <dgm:pt modelId="{9E6A851B-D8A6-46D0-BB41-8A2725501228}" type="pres">
      <dgm:prSet presAssocID="{4BE0F048-A877-405B-B5CE-4C8A9309C717}" presName="rect3" presStyleLbl="alignAcc1" presStyleIdx="2" presStyleCnt="3"/>
      <dgm:spPr/>
    </dgm:pt>
    <dgm:pt modelId="{7F4A4BDE-6265-4334-9DD3-D2786F3FAE0E}" type="pres">
      <dgm:prSet presAssocID="{2F997750-3F3E-4041-B8C0-84EAE7503F1C}" presName="rect1ParTxNoCh" presStyleLbl="alignAcc1" presStyleIdx="2" presStyleCnt="3">
        <dgm:presLayoutVars>
          <dgm:chMax val="1"/>
          <dgm:bulletEnabled val="1"/>
        </dgm:presLayoutVars>
      </dgm:prSet>
      <dgm:spPr/>
    </dgm:pt>
    <dgm:pt modelId="{F97BAAE5-FC1E-497C-97B1-C0A7BD6A5419}" type="pres">
      <dgm:prSet presAssocID="{3D4DC9F1-170A-4BBE-A5FE-6C55F7CBC343}" presName="rect2ParTxNoCh" presStyleLbl="alignAcc1" presStyleIdx="2" presStyleCnt="3">
        <dgm:presLayoutVars>
          <dgm:chMax val="1"/>
          <dgm:bulletEnabled val="1"/>
        </dgm:presLayoutVars>
      </dgm:prSet>
      <dgm:spPr/>
    </dgm:pt>
    <dgm:pt modelId="{35B69383-728F-45C8-BA12-164F3849A539}" type="pres">
      <dgm:prSet presAssocID="{4BE0F048-A877-405B-B5CE-4C8A9309C717}" presName="rect3ParTxNoCh" presStyleLbl="alignAcc1" presStyleIdx="2" presStyleCnt="3">
        <dgm:presLayoutVars>
          <dgm:chMax val="1"/>
          <dgm:bulletEnabled val="1"/>
        </dgm:presLayoutVars>
      </dgm:prSet>
      <dgm:spPr/>
    </dgm:pt>
  </dgm:ptLst>
  <dgm:cxnLst>
    <dgm:cxn modelId="{55E33514-DB65-42D3-8B31-C289353E54FF}" srcId="{35FBA75A-308B-4E58-BDD7-E8597C88134C}" destId="{3D4DC9F1-170A-4BBE-A5FE-6C55F7CBC343}" srcOrd="1" destOrd="0" parTransId="{7796B8AC-F1E8-444A-A386-2423DAA305AE}" sibTransId="{0EEB9D52-A347-4345-B64D-086EE7B35575}"/>
    <dgm:cxn modelId="{B845EFA2-26EC-4782-9DB3-926D06E52953}" srcId="{35FBA75A-308B-4E58-BDD7-E8597C88134C}" destId="{4BE0F048-A877-405B-B5CE-4C8A9309C717}" srcOrd="2" destOrd="0" parTransId="{8ADF7588-A95E-45AF-8059-A41DD008627E}" sibTransId="{0C86F234-D438-4331-B71A-530F4776FED8}"/>
    <dgm:cxn modelId="{EDFE71A9-477D-48A1-A865-F0D577B4879A}" type="presOf" srcId="{2F997750-3F3E-4041-B8C0-84EAE7503F1C}" destId="{80DCCD23-3BB3-43C7-AD68-0CE8B037FDC7}" srcOrd="0" destOrd="0" presId="urn:microsoft.com/office/officeart/2005/8/layout/target3"/>
    <dgm:cxn modelId="{38780BBB-2C39-47E6-9711-B24234B18D40}" type="presOf" srcId="{35FBA75A-308B-4E58-BDD7-E8597C88134C}" destId="{DF6219D3-112A-4828-97BA-63D4665EAFCE}" srcOrd="0" destOrd="0" presId="urn:microsoft.com/office/officeart/2005/8/layout/target3"/>
    <dgm:cxn modelId="{C4FCF3BC-63A3-4118-A35E-4A59A76640E2}" type="presOf" srcId="{2F997750-3F3E-4041-B8C0-84EAE7503F1C}" destId="{7F4A4BDE-6265-4334-9DD3-D2786F3FAE0E}" srcOrd="1" destOrd="0" presId="urn:microsoft.com/office/officeart/2005/8/layout/target3"/>
    <dgm:cxn modelId="{2935D4C6-7D05-4C32-B2F3-D11BDCED463B}" type="presOf" srcId="{3D4DC9F1-170A-4BBE-A5FE-6C55F7CBC343}" destId="{D990C093-6EA0-45DE-B0D0-1F5BFF56EC71}" srcOrd="0" destOrd="0" presId="urn:microsoft.com/office/officeart/2005/8/layout/target3"/>
    <dgm:cxn modelId="{9394C6E5-0B07-45C7-B30E-2C57B4862E0C}" type="presOf" srcId="{3D4DC9F1-170A-4BBE-A5FE-6C55F7CBC343}" destId="{F97BAAE5-FC1E-497C-97B1-C0A7BD6A5419}" srcOrd="1" destOrd="0" presId="urn:microsoft.com/office/officeart/2005/8/layout/target3"/>
    <dgm:cxn modelId="{43F2F7EA-3E33-49F1-A095-25B6AFCD2AB7}" type="presOf" srcId="{4BE0F048-A877-405B-B5CE-4C8A9309C717}" destId="{9E6A851B-D8A6-46D0-BB41-8A2725501228}" srcOrd="0" destOrd="0" presId="urn:microsoft.com/office/officeart/2005/8/layout/target3"/>
    <dgm:cxn modelId="{26C3C6F0-EC03-48B4-831E-2D1A5FFB4B35}" srcId="{35FBA75A-308B-4E58-BDD7-E8597C88134C}" destId="{2F997750-3F3E-4041-B8C0-84EAE7503F1C}" srcOrd="0" destOrd="0" parTransId="{87A7239E-0D96-4783-BD9C-89CB8C17598B}" sibTransId="{A3310F3B-605D-43F7-A855-1DF0A76DFA26}"/>
    <dgm:cxn modelId="{5A07E8F7-DD66-4AD0-AB1F-89325331FB49}" type="presOf" srcId="{4BE0F048-A877-405B-B5CE-4C8A9309C717}" destId="{35B69383-728F-45C8-BA12-164F3849A539}" srcOrd="1" destOrd="0" presId="urn:microsoft.com/office/officeart/2005/8/layout/target3"/>
    <dgm:cxn modelId="{B3E0D9AD-F8E2-4652-8011-DC58FB070F4E}" type="presParOf" srcId="{DF6219D3-112A-4828-97BA-63D4665EAFCE}" destId="{073771A4-D2B5-4151-A17E-369CB9B31B91}" srcOrd="0" destOrd="0" presId="urn:microsoft.com/office/officeart/2005/8/layout/target3"/>
    <dgm:cxn modelId="{AC0520AD-D0F9-47E2-B8E1-8261E0F53B6C}" type="presParOf" srcId="{DF6219D3-112A-4828-97BA-63D4665EAFCE}" destId="{748CC9BC-BD52-4C1A-A824-331CDF013140}" srcOrd="1" destOrd="0" presId="urn:microsoft.com/office/officeart/2005/8/layout/target3"/>
    <dgm:cxn modelId="{D848D9EF-D786-4D7B-B6B7-292908FD6305}" type="presParOf" srcId="{DF6219D3-112A-4828-97BA-63D4665EAFCE}" destId="{80DCCD23-3BB3-43C7-AD68-0CE8B037FDC7}" srcOrd="2" destOrd="0" presId="urn:microsoft.com/office/officeart/2005/8/layout/target3"/>
    <dgm:cxn modelId="{4AC6478A-9EB7-4100-BE9B-2E6FC03F3FF8}" type="presParOf" srcId="{DF6219D3-112A-4828-97BA-63D4665EAFCE}" destId="{9082B924-5E6A-42DC-AD2F-2ED5E1D646C0}" srcOrd="3" destOrd="0" presId="urn:microsoft.com/office/officeart/2005/8/layout/target3"/>
    <dgm:cxn modelId="{CAC19C40-9994-47C8-A8C3-313A8B7245BB}" type="presParOf" srcId="{DF6219D3-112A-4828-97BA-63D4665EAFCE}" destId="{34D26290-5418-4AA8-A128-25B230F600E6}" srcOrd="4" destOrd="0" presId="urn:microsoft.com/office/officeart/2005/8/layout/target3"/>
    <dgm:cxn modelId="{B16FAD00-8996-488E-BC13-C36116002CED}" type="presParOf" srcId="{DF6219D3-112A-4828-97BA-63D4665EAFCE}" destId="{D990C093-6EA0-45DE-B0D0-1F5BFF56EC71}" srcOrd="5" destOrd="0" presId="urn:microsoft.com/office/officeart/2005/8/layout/target3"/>
    <dgm:cxn modelId="{CC74DDCC-B7E4-468F-88DF-B7FEC7961681}" type="presParOf" srcId="{DF6219D3-112A-4828-97BA-63D4665EAFCE}" destId="{9E6C5117-F80F-403A-B34E-EEA58962DD70}" srcOrd="6" destOrd="0" presId="urn:microsoft.com/office/officeart/2005/8/layout/target3"/>
    <dgm:cxn modelId="{42CAFC71-38D9-4E00-8248-9AD1A9486FDB}" type="presParOf" srcId="{DF6219D3-112A-4828-97BA-63D4665EAFCE}" destId="{B9B14179-DB02-4377-8223-DE939EF1F520}" srcOrd="7" destOrd="0" presId="urn:microsoft.com/office/officeart/2005/8/layout/target3"/>
    <dgm:cxn modelId="{E666AE4A-B780-43A8-A920-BA0BAD3255BD}" type="presParOf" srcId="{DF6219D3-112A-4828-97BA-63D4665EAFCE}" destId="{9E6A851B-D8A6-46D0-BB41-8A2725501228}" srcOrd="8" destOrd="0" presId="urn:microsoft.com/office/officeart/2005/8/layout/target3"/>
    <dgm:cxn modelId="{D113FAA9-4D46-4CE5-B881-8714837DD936}" type="presParOf" srcId="{DF6219D3-112A-4828-97BA-63D4665EAFCE}" destId="{7F4A4BDE-6265-4334-9DD3-D2786F3FAE0E}" srcOrd="9" destOrd="0" presId="urn:microsoft.com/office/officeart/2005/8/layout/target3"/>
    <dgm:cxn modelId="{B9AD70F2-DFF3-49F1-9F48-F74F56EB3245}" type="presParOf" srcId="{DF6219D3-112A-4828-97BA-63D4665EAFCE}" destId="{F97BAAE5-FC1E-497C-97B1-C0A7BD6A5419}" srcOrd="10" destOrd="0" presId="urn:microsoft.com/office/officeart/2005/8/layout/target3"/>
    <dgm:cxn modelId="{7FD5F4D4-ABF5-4380-B51A-713B1F0C94D7}" type="presParOf" srcId="{DF6219D3-112A-4828-97BA-63D4665EAFCE}" destId="{35B69383-728F-45C8-BA12-164F3849A539}"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4DF5FAC3-B446-4CFA-A64B-6E9E98B3FF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49E532F-3632-49BD-972C-5833ABF79414}">
      <dgm:prSet/>
      <dgm:spPr/>
      <dgm:t>
        <a:bodyPr/>
        <a:lstStyle/>
        <a:p>
          <a:r>
            <a:rPr lang="zh-CN"/>
            <a:t>不能用基本类型实例化类型参数</a:t>
          </a:r>
        </a:p>
      </dgm:t>
    </dgm:pt>
    <dgm:pt modelId="{8AB5DE5C-0F35-4D97-AABC-5DCCB83A4298}" type="parTrans" cxnId="{DD4A50C4-1987-4CB6-93C4-12D937ED482A}">
      <dgm:prSet/>
      <dgm:spPr/>
      <dgm:t>
        <a:bodyPr/>
        <a:lstStyle/>
        <a:p>
          <a:endParaRPr lang="zh-CN" altLang="en-US"/>
        </a:p>
      </dgm:t>
    </dgm:pt>
    <dgm:pt modelId="{5D38A816-1E96-4280-BA43-6B1EC6CC75FC}" type="sibTrans" cxnId="{DD4A50C4-1987-4CB6-93C4-12D937ED482A}">
      <dgm:prSet/>
      <dgm:spPr/>
      <dgm:t>
        <a:bodyPr/>
        <a:lstStyle/>
        <a:p>
          <a:endParaRPr lang="zh-CN" altLang="en-US"/>
        </a:p>
      </dgm:t>
    </dgm:pt>
    <dgm:pt modelId="{0D782CAE-AF10-4149-B241-AD2DCFA134EB}">
      <dgm:prSet/>
      <dgm:spPr/>
      <dgm:t>
        <a:bodyPr/>
        <a:lstStyle/>
        <a:p>
          <a:r>
            <a:rPr lang="en-US"/>
            <a:t>Pair&lt;int&gt; pair;//Error</a:t>
          </a:r>
          <a:endParaRPr lang="zh-CN"/>
        </a:p>
      </dgm:t>
    </dgm:pt>
    <dgm:pt modelId="{1D30EE9D-6524-459C-AE88-F5AE0A7E600C}" type="parTrans" cxnId="{043D95BB-8F29-4852-8BAC-481C3EAB3BA3}">
      <dgm:prSet/>
      <dgm:spPr/>
      <dgm:t>
        <a:bodyPr/>
        <a:lstStyle/>
        <a:p>
          <a:endParaRPr lang="zh-CN" altLang="en-US"/>
        </a:p>
      </dgm:t>
    </dgm:pt>
    <dgm:pt modelId="{D1AE57C1-BC3B-4E7A-9A20-EC45A43E12E3}" type="sibTrans" cxnId="{043D95BB-8F29-4852-8BAC-481C3EAB3BA3}">
      <dgm:prSet/>
      <dgm:spPr/>
      <dgm:t>
        <a:bodyPr/>
        <a:lstStyle/>
        <a:p>
          <a:endParaRPr lang="zh-CN" altLang="en-US"/>
        </a:p>
      </dgm:t>
    </dgm:pt>
    <dgm:pt modelId="{13091C4C-C916-4906-A55E-5ABC569E8E5A}">
      <dgm:prSet/>
      <dgm:spPr/>
      <dgm:t>
        <a:bodyPr/>
        <a:lstStyle/>
        <a:p>
          <a:r>
            <a:rPr lang="en-US"/>
            <a:t>Pair&lt;Integer&gt; pair;//OK</a:t>
          </a:r>
          <a:endParaRPr lang="zh-CN"/>
        </a:p>
      </dgm:t>
    </dgm:pt>
    <dgm:pt modelId="{23A8F06F-76F2-450B-AD78-91DF018D2F8D}" type="parTrans" cxnId="{E4582CB3-CA7B-4486-B9C5-493C9FCA8850}">
      <dgm:prSet/>
      <dgm:spPr/>
      <dgm:t>
        <a:bodyPr/>
        <a:lstStyle/>
        <a:p>
          <a:endParaRPr lang="zh-CN" altLang="en-US"/>
        </a:p>
      </dgm:t>
    </dgm:pt>
    <dgm:pt modelId="{E8FB7096-51B7-4B03-AB3E-0F2686EBADB7}" type="sibTrans" cxnId="{E4582CB3-CA7B-4486-B9C5-493C9FCA8850}">
      <dgm:prSet/>
      <dgm:spPr/>
      <dgm:t>
        <a:bodyPr/>
        <a:lstStyle/>
        <a:p>
          <a:endParaRPr lang="zh-CN" altLang="en-US"/>
        </a:p>
      </dgm:t>
    </dgm:pt>
    <dgm:pt modelId="{2C8B55AF-2E21-4A44-B101-C23FC5499B49}">
      <dgm:prSet/>
      <dgm:spPr/>
      <dgm:t>
        <a:bodyPr/>
        <a:lstStyle/>
        <a:p>
          <a:r>
            <a:rPr lang="zh-CN"/>
            <a:t>运行时的类型检查只适合于原始类型</a:t>
          </a:r>
        </a:p>
      </dgm:t>
    </dgm:pt>
    <dgm:pt modelId="{EC740E86-EC45-4358-BC41-17D4D213A6D9}" type="parTrans" cxnId="{AFC745D0-3F1F-47A1-AFE2-481337AB1659}">
      <dgm:prSet/>
      <dgm:spPr/>
      <dgm:t>
        <a:bodyPr/>
        <a:lstStyle/>
        <a:p>
          <a:endParaRPr lang="zh-CN" altLang="en-US"/>
        </a:p>
      </dgm:t>
    </dgm:pt>
    <dgm:pt modelId="{07FD1CF6-D5D2-4DBA-9545-A4C22C1C60B5}" type="sibTrans" cxnId="{AFC745D0-3F1F-47A1-AFE2-481337AB1659}">
      <dgm:prSet/>
      <dgm:spPr/>
      <dgm:t>
        <a:bodyPr/>
        <a:lstStyle/>
        <a:p>
          <a:endParaRPr lang="zh-CN" altLang="en-US"/>
        </a:p>
      </dgm:t>
    </dgm:pt>
    <dgm:pt modelId="{D513A2B3-2EC8-4BF3-8560-2C04C7FE23AB}">
      <dgm:prSet/>
      <dgm:spPr/>
      <dgm:t>
        <a:bodyPr/>
        <a:lstStyle/>
        <a:p>
          <a:r>
            <a:rPr lang="en-US"/>
            <a:t>if(pair instanceof Pair&lt;Integer&gt;){</a:t>
          </a:r>
          <a:endParaRPr lang="zh-CN"/>
        </a:p>
      </dgm:t>
    </dgm:pt>
    <dgm:pt modelId="{245134B2-EACF-488F-BAD5-EDA7EC95CB58}" type="parTrans" cxnId="{19885030-2ED9-4268-8AA0-FB5AF5786D26}">
      <dgm:prSet/>
      <dgm:spPr/>
      <dgm:t>
        <a:bodyPr/>
        <a:lstStyle/>
        <a:p>
          <a:endParaRPr lang="zh-CN" altLang="en-US"/>
        </a:p>
      </dgm:t>
    </dgm:pt>
    <dgm:pt modelId="{9006B2C8-C2CF-46A0-A9CF-3A46D13B083E}" type="sibTrans" cxnId="{19885030-2ED9-4268-8AA0-FB5AF5786D26}">
      <dgm:prSet/>
      <dgm:spPr/>
      <dgm:t>
        <a:bodyPr/>
        <a:lstStyle/>
        <a:p>
          <a:endParaRPr lang="zh-CN" altLang="en-US"/>
        </a:p>
      </dgm:t>
    </dgm:pt>
    <dgm:pt modelId="{3199791B-A213-4265-8E9F-990AA086E13E}">
      <dgm:prSet/>
      <dgm:spPr/>
      <dgm:t>
        <a:bodyPr/>
        <a:lstStyle/>
        <a:p>
          <a:r>
            <a:rPr lang="en-US"/>
            <a:t>......</a:t>
          </a:r>
          <a:endParaRPr lang="zh-CN"/>
        </a:p>
      </dgm:t>
    </dgm:pt>
    <dgm:pt modelId="{2DE08F82-7B00-4B83-870A-BB7ADBEFE9D1}" type="parTrans" cxnId="{41F187D2-063D-4BDF-8234-361D8E09B455}">
      <dgm:prSet/>
      <dgm:spPr/>
      <dgm:t>
        <a:bodyPr/>
        <a:lstStyle/>
        <a:p>
          <a:endParaRPr lang="zh-CN" altLang="en-US"/>
        </a:p>
      </dgm:t>
    </dgm:pt>
    <dgm:pt modelId="{BFB995AE-88B0-4B4E-8641-2BBEBAD9365C}" type="sibTrans" cxnId="{41F187D2-063D-4BDF-8234-361D8E09B455}">
      <dgm:prSet/>
      <dgm:spPr/>
      <dgm:t>
        <a:bodyPr/>
        <a:lstStyle/>
        <a:p>
          <a:endParaRPr lang="zh-CN" altLang="en-US"/>
        </a:p>
      </dgm:t>
    </dgm:pt>
    <dgm:pt modelId="{A42BBEDE-AE61-4C2B-8F7C-913C6DD2D0EE}">
      <dgm:prSet/>
      <dgm:spPr/>
      <dgm:t>
        <a:bodyPr/>
        <a:lstStyle/>
        <a:p>
          <a:r>
            <a:rPr lang="en-US"/>
            <a:t>}</a:t>
          </a:r>
          <a:endParaRPr lang="zh-CN"/>
        </a:p>
      </dgm:t>
    </dgm:pt>
    <dgm:pt modelId="{C043688D-08C4-42CF-B20A-2367EFD188E3}" type="parTrans" cxnId="{26A0A255-9FCC-4008-9C51-FE08157FC606}">
      <dgm:prSet/>
      <dgm:spPr/>
      <dgm:t>
        <a:bodyPr/>
        <a:lstStyle/>
        <a:p>
          <a:endParaRPr lang="zh-CN" altLang="en-US"/>
        </a:p>
      </dgm:t>
    </dgm:pt>
    <dgm:pt modelId="{ACB2C2FF-9687-4680-8810-E7DF3E425253}" type="sibTrans" cxnId="{26A0A255-9FCC-4008-9C51-FE08157FC606}">
      <dgm:prSet/>
      <dgm:spPr/>
      <dgm:t>
        <a:bodyPr/>
        <a:lstStyle/>
        <a:p>
          <a:endParaRPr lang="zh-CN" altLang="en-US"/>
        </a:p>
      </dgm:t>
    </dgm:pt>
    <dgm:pt modelId="{636DE2EA-D562-4F40-ABB2-6B47F3A7EC33}">
      <dgm:prSet/>
      <dgm:spPr/>
      <dgm:t>
        <a:bodyPr/>
        <a:lstStyle/>
        <a:p>
          <a:r>
            <a:rPr lang="zh-CN"/>
            <a:t>不能创建参数化类型的数组</a:t>
          </a:r>
        </a:p>
      </dgm:t>
    </dgm:pt>
    <dgm:pt modelId="{02A094C7-5077-454B-A796-FDFAA421245F}" type="parTrans" cxnId="{98E36400-6358-4277-969F-A3918B14AAA1}">
      <dgm:prSet/>
      <dgm:spPr/>
      <dgm:t>
        <a:bodyPr/>
        <a:lstStyle/>
        <a:p>
          <a:endParaRPr lang="zh-CN" altLang="en-US"/>
        </a:p>
      </dgm:t>
    </dgm:pt>
    <dgm:pt modelId="{82917584-4D82-4E4A-BEE8-9DB4BF3C4CA8}" type="sibTrans" cxnId="{98E36400-6358-4277-969F-A3918B14AAA1}">
      <dgm:prSet/>
      <dgm:spPr/>
      <dgm:t>
        <a:bodyPr/>
        <a:lstStyle/>
        <a:p>
          <a:endParaRPr lang="zh-CN" altLang="en-US"/>
        </a:p>
      </dgm:t>
    </dgm:pt>
    <dgm:pt modelId="{6181876C-BD60-48EC-865C-9E17B2368A96}">
      <dgm:prSet/>
      <dgm:spPr/>
      <dgm:t>
        <a:bodyPr/>
        <a:lstStyle/>
        <a:p>
          <a:r>
            <a:rPr lang="en-US"/>
            <a:t>Pair&lt;Integer&gt;[] pairs=new Pair&lt;Integer&gt;[10];//Error</a:t>
          </a:r>
          <a:endParaRPr lang="zh-CN"/>
        </a:p>
      </dgm:t>
    </dgm:pt>
    <dgm:pt modelId="{3467336A-D9AC-4378-B4A3-28C668E6CAC9}" type="parTrans" cxnId="{8E14E538-5DAA-4233-A9BB-E88D1CDD729C}">
      <dgm:prSet/>
      <dgm:spPr/>
      <dgm:t>
        <a:bodyPr/>
        <a:lstStyle/>
        <a:p>
          <a:endParaRPr lang="zh-CN" altLang="en-US"/>
        </a:p>
      </dgm:t>
    </dgm:pt>
    <dgm:pt modelId="{35DEC115-692B-4043-B99E-C396D138EEBB}" type="sibTrans" cxnId="{8E14E538-5DAA-4233-A9BB-E88D1CDD729C}">
      <dgm:prSet/>
      <dgm:spPr/>
      <dgm:t>
        <a:bodyPr/>
        <a:lstStyle/>
        <a:p>
          <a:endParaRPr lang="zh-CN" altLang="en-US"/>
        </a:p>
      </dgm:t>
    </dgm:pt>
    <dgm:pt modelId="{1C69C72A-B5BA-4A59-A5C0-57541BE3B80D}">
      <dgm:prSet/>
      <dgm:spPr/>
      <dgm:t>
        <a:bodyPr/>
        <a:lstStyle/>
        <a:p>
          <a:r>
            <a:rPr lang="zh-CN"/>
            <a:t>不能</a:t>
          </a:r>
          <a:r>
            <a:rPr lang="en-US"/>
            <a:t>new</a:t>
          </a:r>
          <a:r>
            <a:rPr lang="zh-CN"/>
            <a:t>类型变量</a:t>
          </a:r>
        </a:p>
      </dgm:t>
    </dgm:pt>
    <dgm:pt modelId="{A5DDBE1D-0F32-4BC8-9EA8-56E6516537AE}" type="parTrans" cxnId="{34B00CAA-E753-4EDC-9FD9-DE8B56672FDC}">
      <dgm:prSet/>
      <dgm:spPr/>
      <dgm:t>
        <a:bodyPr/>
        <a:lstStyle/>
        <a:p>
          <a:endParaRPr lang="zh-CN" altLang="en-US"/>
        </a:p>
      </dgm:t>
    </dgm:pt>
    <dgm:pt modelId="{CDEF3EAA-AD3F-4101-88AB-50D7EBCD7869}" type="sibTrans" cxnId="{34B00CAA-E753-4EDC-9FD9-DE8B56672FDC}">
      <dgm:prSet/>
      <dgm:spPr/>
      <dgm:t>
        <a:bodyPr/>
        <a:lstStyle/>
        <a:p>
          <a:endParaRPr lang="zh-CN" altLang="en-US"/>
        </a:p>
      </dgm:t>
    </dgm:pt>
    <dgm:pt modelId="{3E82D52F-43B7-4CDC-B65E-252D770A3483}">
      <dgm:prSet/>
      <dgm:spPr/>
      <dgm:t>
        <a:bodyPr/>
        <a:lstStyle/>
        <a:p>
          <a:r>
            <a:rPr lang="en-US"/>
            <a:t>T first=new T();//Error</a:t>
          </a:r>
          <a:endParaRPr lang="zh-CN"/>
        </a:p>
      </dgm:t>
    </dgm:pt>
    <dgm:pt modelId="{F2471DB9-3962-4547-AD55-59A979F9D9F4}" type="parTrans" cxnId="{FDD2CCE4-6099-4679-9326-D81B24A17FE7}">
      <dgm:prSet/>
      <dgm:spPr/>
      <dgm:t>
        <a:bodyPr/>
        <a:lstStyle/>
        <a:p>
          <a:endParaRPr lang="zh-CN" altLang="en-US"/>
        </a:p>
      </dgm:t>
    </dgm:pt>
    <dgm:pt modelId="{AC7F843C-3F6B-4E6E-9D01-6B43D999F9C7}" type="sibTrans" cxnId="{FDD2CCE4-6099-4679-9326-D81B24A17FE7}">
      <dgm:prSet/>
      <dgm:spPr/>
      <dgm:t>
        <a:bodyPr/>
        <a:lstStyle/>
        <a:p>
          <a:endParaRPr lang="zh-CN" altLang="en-US"/>
        </a:p>
      </dgm:t>
    </dgm:pt>
    <dgm:pt modelId="{72F3A587-FE3A-4B50-A7B9-CC65459B9E0D}" type="pres">
      <dgm:prSet presAssocID="{4DF5FAC3-B446-4CFA-A64B-6E9E98B3FF73}" presName="linear" presStyleCnt="0">
        <dgm:presLayoutVars>
          <dgm:animLvl val="lvl"/>
          <dgm:resizeHandles val="exact"/>
        </dgm:presLayoutVars>
      </dgm:prSet>
      <dgm:spPr/>
    </dgm:pt>
    <dgm:pt modelId="{E1F4B28D-097E-4DAE-9446-D239EA5697DC}" type="pres">
      <dgm:prSet presAssocID="{949E532F-3632-49BD-972C-5833ABF79414}" presName="parentText" presStyleLbl="node1" presStyleIdx="0" presStyleCnt="4">
        <dgm:presLayoutVars>
          <dgm:chMax val="0"/>
          <dgm:bulletEnabled val="1"/>
        </dgm:presLayoutVars>
      </dgm:prSet>
      <dgm:spPr/>
    </dgm:pt>
    <dgm:pt modelId="{B046D243-3CD8-4D64-9BFF-6A78A825C2E2}" type="pres">
      <dgm:prSet presAssocID="{949E532F-3632-49BD-972C-5833ABF79414}" presName="childText" presStyleLbl="revTx" presStyleIdx="0" presStyleCnt="4">
        <dgm:presLayoutVars>
          <dgm:bulletEnabled val="1"/>
        </dgm:presLayoutVars>
      </dgm:prSet>
      <dgm:spPr/>
    </dgm:pt>
    <dgm:pt modelId="{DFECC685-6401-4498-BC03-A14F49A8BB63}" type="pres">
      <dgm:prSet presAssocID="{2C8B55AF-2E21-4A44-B101-C23FC5499B49}" presName="parentText" presStyleLbl="node1" presStyleIdx="1" presStyleCnt="4">
        <dgm:presLayoutVars>
          <dgm:chMax val="0"/>
          <dgm:bulletEnabled val="1"/>
        </dgm:presLayoutVars>
      </dgm:prSet>
      <dgm:spPr/>
    </dgm:pt>
    <dgm:pt modelId="{22E31C68-8B38-40D9-B637-F888D6465761}" type="pres">
      <dgm:prSet presAssocID="{2C8B55AF-2E21-4A44-B101-C23FC5499B49}" presName="childText" presStyleLbl="revTx" presStyleIdx="1" presStyleCnt="4">
        <dgm:presLayoutVars>
          <dgm:bulletEnabled val="1"/>
        </dgm:presLayoutVars>
      </dgm:prSet>
      <dgm:spPr/>
    </dgm:pt>
    <dgm:pt modelId="{AAF97C6E-1AF2-44FE-926A-EFCCD9B1647E}" type="pres">
      <dgm:prSet presAssocID="{636DE2EA-D562-4F40-ABB2-6B47F3A7EC33}" presName="parentText" presStyleLbl="node1" presStyleIdx="2" presStyleCnt="4">
        <dgm:presLayoutVars>
          <dgm:chMax val="0"/>
          <dgm:bulletEnabled val="1"/>
        </dgm:presLayoutVars>
      </dgm:prSet>
      <dgm:spPr/>
    </dgm:pt>
    <dgm:pt modelId="{20A96707-A089-485C-9A0E-5B555A3484C9}" type="pres">
      <dgm:prSet presAssocID="{636DE2EA-D562-4F40-ABB2-6B47F3A7EC33}" presName="childText" presStyleLbl="revTx" presStyleIdx="2" presStyleCnt="4">
        <dgm:presLayoutVars>
          <dgm:bulletEnabled val="1"/>
        </dgm:presLayoutVars>
      </dgm:prSet>
      <dgm:spPr/>
    </dgm:pt>
    <dgm:pt modelId="{DF99F500-44CB-47BD-B0CE-3F1875F55834}" type="pres">
      <dgm:prSet presAssocID="{1C69C72A-B5BA-4A59-A5C0-57541BE3B80D}" presName="parentText" presStyleLbl="node1" presStyleIdx="3" presStyleCnt="4">
        <dgm:presLayoutVars>
          <dgm:chMax val="0"/>
          <dgm:bulletEnabled val="1"/>
        </dgm:presLayoutVars>
      </dgm:prSet>
      <dgm:spPr/>
    </dgm:pt>
    <dgm:pt modelId="{FA3EFDEE-8107-4228-989D-CED240E54E4C}" type="pres">
      <dgm:prSet presAssocID="{1C69C72A-B5BA-4A59-A5C0-57541BE3B80D}" presName="childText" presStyleLbl="revTx" presStyleIdx="3" presStyleCnt="4">
        <dgm:presLayoutVars>
          <dgm:bulletEnabled val="1"/>
        </dgm:presLayoutVars>
      </dgm:prSet>
      <dgm:spPr/>
    </dgm:pt>
  </dgm:ptLst>
  <dgm:cxnLst>
    <dgm:cxn modelId="{98E36400-6358-4277-969F-A3918B14AAA1}" srcId="{4DF5FAC3-B446-4CFA-A64B-6E9E98B3FF73}" destId="{636DE2EA-D562-4F40-ABB2-6B47F3A7EC33}" srcOrd="2" destOrd="0" parTransId="{02A094C7-5077-454B-A796-FDFAA421245F}" sibTransId="{82917584-4D82-4E4A-BEE8-9DB4BF3C4CA8}"/>
    <dgm:cxn modelId="{6373D706-67DE-4F8B-B9E2-3AF951B3FE53}" type="presOf" srcId="{1C69C72A-B5BA-4A59-A5C0-57541BE3B80D}" destId="{DF99F500-44CB-47BD-B0CE-3F1875F55834}" srcOrd="0" destOrd="0" presId="urn:microsoft.com/office/officeart/2005/8/layout/vList2"/>
    <dgm:cxn modelId="{7D55A417-48DB-49A7-9255-6121BE3779B9}" type="presOf" srcId="{949E532F-3632-49BD-972C-5833ABF79414}" destId="{E1F4B28D-097E-4DAE-9446-D239EA5697DC}" srcOrd="0" destOrd="0" presId="urn:microsoft.com/office/officeart/2005/8/layout/vList2"/>
    <dgm:cxn modelId="{19885030-2ED9-4268-8AA0-FB5AF5786D26}" srcId="{2C8B55AF-2E21-4A44-B101-C23FC5499B49}" destId="{D513A2B3-2EC8-4BF3-8560-2C04C7FE23AB}" srcOrd="0" destOrd="0" parTransId="{245134B2-EACF-488F-BAD5-EDA7EC95CB58}" sibTransId="{9006B2C8-C2CF-46A0-A9CF-3A46D13B083E}"/>
    <dgm:cxn modelId="{8E14E538-5DAA-4233-A9BB-E88D1CDD729C}" srcId="{636DE2EA-D562-4F40-ABB2-6B47F3A7EC33}" destId="{6181876C-BD60-48EC-865C-9E17B2368A96}" srcOrd="0" destOrd="0" parTransId="{3467336A-D9AC-4378-B4A3-28C668E6CAC9}" sibTransId="{35DEC115-692B-4043-B99E-C396D138EEBB}"/>
    <dgm:cxn modelId="{D7E70449-A940-4C3D-AECB-27556DB0AF99}" type="presOf" srcId="{6181876C-BD60-48EC-865C-9E17B2368A96}" destId="{20A96707-A089-485C-9A0E-5B555A3484C9}" srcOrd="0" destOrd="0" presId="urn:microsoft.com/office/officeart/2005/8/layout/vList2"/>
    <dgm:cxn modelId="{3E15E74A-5F24-4763-B554-A880A13D99E5}" type="presOf" srcId="{3E82D52F-43B7-4CDC-B65E-252D770A3483}" destId="{FA3EFDEE-8107-4228-989D-CED240E54E4C}" srcOrd="0" destOrd="0" presId="urn:microsoft.com/office/officeart/2005/8/layout/vList2"/>
    <dgm:cxn modelId="{26A0A255-9FCC-4008-9C51-FE08157FC606}" srcId="{2C8B55AF-2E21-4A44-B101-C23FC5499B49}" destId="{A42BBEDE-AE61-4C2B-8F7C-913C6DD2D0EE}" srcOrd="2" destOrd="0" parTransId="{C043688D-08C4-42CF-B20A-2367EFD188E3}" sibTransId="{ACB2C2FF-9687-4680-8810-E7DF3E425253}"/>
    <dgm:cxn modelId="{8D0A4977-B248-4878-867A-AD74DB095BD8}" type="presOf" srcId="{2C8B55AF-2E21-4A44-B101-C23FC5499B49}" destId="{DFECC685-6401-4498-BC03-A14F49A8BB63}" srcOrd="0" destOrd="0" presId="urn:microsoft.com/office/officeart/2005/8/layout/vList2"/>
    <dgm:cxn modelId="{036FB982-C34A-4A26-BC5B-8C63B176AD38}" type="presOf" srcId="{636DE2EA-D562-4F40-ABB2-6B47F3A7EC33}" destId="{AAF97C6E-1AF2-44FE-926A-EFCCD9B1647E}" srcOrd="0" destOrd="0" presId="urn:microsoft.com/office/officeart/2005/8/layout/vList2"/>
    <dgm:cxn modelId="{34B00CAA-E753-4EDC-9FD9-DE8B56672FDC}" srcId="{4DF5FAC3-B446-4CFA-A64B-6E9E98B3FF73}" destId="{1C69C72A-B5BA-4A59-A5C0-57541BE3B80D}" srcOrd="3" destOrd="0" parTransId="{A5DDBE1D-0F32-4BC8-9EA8-56E6516537AE}" sibTransId="{CDEF3EAA-AD3F-4101-88AB-50D7EBCD7869}"/>
    <dgm:cxn modelId="{E4582CB3-CA7B-4486-B9C5-493C9FCA8850}" srcId="{949E532F-3632-49BD-972C-5833ABF79414}" destId="{13091C4C-C916-4906-A55E-5ABC569E8E5A}" srcOrd="1" destOrd="0" parTransId="{23A8F06F-76F2-450B-AD78-91DF018D2F8D}" sibTransId="{E8FB7096-51B7-4B03-AB3E-0F2686EBADB7}"/>
    <dgm:cxn modelId="{043D95BB-8F29-4852-8BAC-481C3EAB3BA3}" srcId="{949E532F-3632-49BD-972C-5833ABF79414}" destId="{0D782CAE-AF10-4149-B241-AD2DCFA134EB}" srcOrd="0" destOrd="0" parTransId="{1D30EE9D-6524-459C-AE88-F5AE0A7E600C}" sibTransId="{D1AE57C1-BC3B-4E7A-9A20-EC45A43E12E3}"/>
    <dgm:cxn modelId="{DD4A50C4-1987-4CB6-93C4-12D937ED482A}" srcId="{4DF5FAC3-B446-4CFA-A64B-6E9E98B3FF73}" destId="{949E532F-3632-49BD-972C-5833ABF79414}" srcOrd="0" destOrd="0" parTransId="{8AB5DE5C-0F35-4D97-AABC-5DCCB83A4298}" sibTransId="{5D38A816-1E96-4280-BA43-6B1EC6CC75FC}"/>
    <dgm:cxn modelId="{3D3CA8C7-E3E4-4812-B065-44A4FBADBCC4}" type="presOf" srcId="{3199791B-A213-4265-8E9F-990AA086E13E}" destId="{22E31C68-8B38-40D9-B637-F888D6465761}" srcOrd="0" destOrd="1" presId="urn:microsoft.com/office/officeart/2005/8/layout/vList2"/>
    <dgm:cxn modelId="{4109E0CE-ABD4-4D6E-A7C0-EBED54E004BF}" type="presOf" srcId="{0D782CAE-AF10-4149-B241-AD2DCFA134EB}" destId="{B046D243-3CD8-4D64-9BFF-6A78A825C2E2}" srcOrd="0" destOrd="0" presId="urn:microsoft.com/office/officeart/2005/8/layout/vList2"/>
    <dgm:cxn modelId="{AFC745D0-3F1F-47A1-AFE2-481337AB1659}" srcId="{4DF5FAC3-B446-4CFA-A64B-6E9E98B3FF73}" destId="{2C8B55AF-2E21-4A44-B101-C23FC5499B49}" srcOrd="1" destOrd="0" parTransId="{EC740E86-EC45-4358-BC41-17D4D213A6D9}" sibTransId="{07FD1CF6-D5D2-4DBA-9545-A4C22C1C60B5}"/>
    <dgm:cxn modelId="{41F187D2-063D-4BDF-8234-361D8E09B455}" srcId="{2C8B55AF-2E21-4A44-B101-C23FC5499B49}" destId="{3199791B-A213-4265-8E9F-990AA086E13E}" srcOrd="1" destOrd="0" parTransId="{2DE08F82-7B00-4B83-870A-BB7ADBEFE9D1}" sibTransId="{BFB995AE-88B0-4B4E-8641-2BBEBAD9365C}"/>
    <dgm:cxn modelId="{1149B6D3-2299-4D96-91D6-1749E5D14176}" type="presOf" srcId="{4DF5FAC3-B446-4CFA-A64B-6E9E98B3FF73}" destId="{72F3A587-FE3A-4B50-A7B9-CC65459B9E0D}" srcOrd="0" destOrd="0" presId="urn:microsoft.com/office/officeart/2005/8/layout/vList2"/>
    <dgm:cxn modelId="{06C017D8-929D-45F6-819F-4D388E802381}" type="presOf" srcId="{13091C4C-C916-4906-A55E-5ABC569E8E5A}" destId="{B046D243-3CD8-4D64-9BFF-6A78A825C2E2}" srcOrd="0" destOrd="1" presId="urn:microsoft.com/office/officeart/2005/8/layout/vList2"/>
    <dgm:cxn modelId="{FDD2CCE4-6099-4679-9326-D81B24A17FE7}" srcId="{1C69C72A-B5BA-4A59-A5C0-57541BE3B80D}" destId="{3E82D52F-43B7-4CDC-B65E-252D770A3483}" srcOrd="0" destOrd="0" parTransId="{F2471DB9-3962-4547-AD55-59A979F9D9F4}" sibTransId="{AC7F843C-3F6B-4E6E-9D01-6B43D999F9C7}"/>
    <dgm:cxn modelId="{A08D53ED-707B-472E-98D9-0EB107869011}" type="presOf" srcId="{D513A2B3-2EC8-4BF3-8560-2C04C7FE23AB}" destId="{22E31C68-8B38-40D9-B637-F888D6465761}" srcOrd="0" destOrd="0" presId="urn:microsoft.com/office/officeart/2005/8/layout/vList2"/>
    <dgm:cxn modelId="{14EA5CFA-9B0B-442E-8AE7-A0EED1F3F96A}" type="presOf" srcId="{A42BBEDE-AE61-4C2B-8F7C-913C6DD2D0EE}" destId="{22E31C68-8B38-40D9-B637-F888D6465761}" srcOrd="0" destOrd="2" presId="urn:microsoft.com/office/officeart/2005/8/layout/vList2"/>
    <dgm:cxn modelId="{8756892E-1E9E-46A7-9317-8D13D4876391}" type="presParOf" srcId="{72F3A587-FE3A-4B50-A7B9-CC65459B9E0D}" destId="{E1F4B28D-097E-4DAE-9446-D239EA5697DC}" srcOrd="0" destOrd="0" presId="urn:microsoft.com/office/officeart/2005/8/layout/vList2"/>
    <dgm:cxn modelId="{B20E21DE-A2E0-4190-963E-2081F4CF95BB}" type="presParOf" srcId="{72F3A587-FE3A-4B50-A7B9-CC65459B9E0D}" destId="{B046D243-3CD8-4D64-9BFF-6A78A825C2E2}" srcOrd="1" destOrd="0" presId="urn:microsoft.com/office/officeart/2005/8/layout/vList2"/>
    <dgm:cxn modelId="{97760E99-0661-40E8-9C59-5F188C64E572}" type="presParOf" srcId="{72F3A587-FE3A-4B50-A7B9-CC65459B9E0D}" destId="{DFECC685-6401-4498-BC03-A14F49A8BB63}" srcOrd="2" destOrd="0" presId="urn:microsoft.com/office/officeart/2005/8/layout/vList2"/>
    <dgm:cxn modelId="{36409397-DE9A-40DB-ACED-97949C6AFF20}" type="presParOf" srcId="{72F3A587-FE3A-4B50-A7B9-CC65459B9E0D}" destId="{22E31C68-8B38-40D9-B637-F888D6465761}" srcOrd="3" destOrd="0" presId="urn:microsoft.com/office/officeart/2005/8/layout/vList2"/>
    <dgm:cxn modelId="{3751329E-20BE-42A2-9DBB-CEB70E3FFA3C}" type="presParOf" srcId="{72F3A587-FE3A-4B50-A7B9-CC65459B9E0D}" destId="{AAF97C6E-1AF2-44FE-926A-EFCCD9B1647E}" srcOrd="4" destOrd="0" presId="urn:microsoft.com/office/officeart/2005/8/layout/vList2"/>
    <dgm:cxn modelId="{02D817CD-D775-487E-9E67-A1EE9990BB50}" type="presParOf" srcId="{72F3A587-FE3A-4B50-A7B9-CC65459B9E0D}" destId="{20A96707-A089-485C-9A0E-5B555A3484C9}" srcOrd="5" destOrd="0" presId="urn:microsoft.com/office/officeart/2005/8/layout/vList2"/>
    <dgm:cxn modelId="{357A35FD-BF62-420D-B062-3495675BC9F4}" type="presParOf" srcId="{72F3A587-FE3A-4B50-A7B9-CC65459B9E0D}" destId="{DF99F500-44CB-47BD-B0CE-3F1875F55834}" srcOrd="6" destOrd="0" presId="urn:microsoft.com/office/officeart/2005/8/layout/vList2"/>
    <dgm:cxn modelId="{53F325A3-B400-4067-B761-F0A244EF9EC4}" type="presParOf" srcId="{72F3A587-FE3A-4B50-A7B9-CC65459B9E0D}" destId="{FA3EFDEE-8107-4228-989D-CED240E54E4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55CC7F22-7398-4050-BD70-28148D2724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1AAB19E-A01D-497C-8BD6-9B56A35AA4E1}">
      <dgm:prSet/>
      <dgm:spPr/>
      <dgm:t>
        <a:bodyPr/>
        <a:lstStyle/>
        <a:p>
          <a:r>
            <a:rPr lang="en-US"/>
            <a:t>Math</a:t>
          </a:r>
          <a:r>
            <a:rPr lang="zh-CN"/>
            <a:t>类是</a:t>
          </a:r>
          <a:r>
            <a:rPr lang="en-US"/>
            <a:t>Java</a:t>
          </a:r>
          <a:r>
            <a:rPr lang="zh-CN"/>
            <a:t>中数学计算的主要类，方法基本都是静态的</a:t>
          </a:r>
        </a:p>
      </dgm:t>
    </dgm:pt>
    <dgm:pt modelId="{08E662C8-C795-4601-A4AE-338F82595191}" type="parTrans" cxnId="{75ECE858-BE2F-4DA6-8BE7-D167ACCF57D4}">
      <dgm:prSet/>
      <dgm:spPr/>
      <dgm:t>
        <a:bodyPr/>
        <a:lstStyle/>
        <a:p>
          <a:endParaRPr lang="zh-CN" altLang="en-US"/>
        </a:p>
      </dgm:t>
    </dgm:pt>
    <dgm:pt modelId="{F1483C0F-7D1B-4EEB-9ECB-A862EA282501}" type="sibTrans" cxnId="{75ECE858-BE2F-4DA6-8BE7-D167ACCF57D4}">
      <dgm:prSet/>
      <dgm:spPr/>
      <dgm:t>
        <a:bodyPr/>
        <a:lstStyle/>
        <a:p>
          <a:endParaRPr lang="zh-CN" altLang="en-US"/>
        </a:p>
      </dgm:t>
    </dgm:pt>
    <dgm:pt modelId="{8DDAD645-8BEA-4BD0-AFFF-8EB2E6B293F7}">
      <dgm:prSet/>
      <dgm:spPr/>
      <dgm:t>
        <a:bodyPr/>
        <a:lstStyle/>
        <a:p>
          <a:r>
            <a:rPr lang="en-US"/>
            <a:t>ceil</a:t>
          </a:r>
          <a:endParaRPr lang="zh-CN"/>
        </a:p>
      </dgm:t>
    </dgm:pt>
    <dgm:pt modelId="{51C8996E-D16A-4401-A1E6-BC31553E4C06}" type="parTrans" cxnId="{D4234366-F56D-4E56-9179-C670B087A84A}">
      <dgm:prSet/>
      <dgm:spPr/>
      <dgm:t>
        <a:bodyPr/>
        <a:lstStyle/>
        <a:p>
          <a:endParaRPr lang="zh-CN" altLang="en-US"/>
        </a:p>
      </dgm:t>
    </dgm:pt>
    <dgm:pt modelId="{0A8A28C6-C3FB-4252-8A21-29073127FBC3}" type="sibTrans" cxnId="{D4234366-F56D-4E56-9179-C670B087A84A}">
      <dgm:prSet/>
      <dgm:spPr/>
      <dgm:t>
        <a:bodyPr/>
        <a:lstStyle/>
        <a:p>
          <a:endParaRPr lang="zh-CN" altLang="en-US"/>
        </a:p>
      </dgm:t>
    </dgm:pt>
    <dgm:pt modelId="{B8AA417D-94CE-449A-8350-C9397F828A10}">
      <dgm:prSet/>
      <dgm:spPr/>
      <dgm:t>
        <a:bodyPr/>
        <a:lstStyle/>
        <a:p>
          <a:r>
            <a:rPr lang="en-US"/>
            <a:t>floor</a:t>
          </a:r>
          <a:endParaRPr lang="zh-CN"/>
        </a:p>
      </dgm:t>
    </dgm:pt>
    <dgm:pt modelId="{176B6F0E-8581-4B37-80C3-9981A6B7D328}" type="parTrans" cxnId="{142C6ABB-44B1-4532-8191-6E82F534A612}">
      <dgm:prSet/>
      <dgm:spPr/>
      <dgm:t>
        <a:bodyPr/>
        <a:lstStyle/>
        <a:p>
          <a:endParaRPr lang="zh-CN" altLang="en-US"/>
        </a:p>
      </dgm:t>
    </dgm:pt>
    <dgm:pt modelId="{057ADF3B-AE23-47EB-B9BA-3F338F4DFFB4}" type="sibTrans" cxnId="{142C6ABB-44B1-4532-8191-6E82F534A612}">
      <dgm:prSet/>
      <dgm:spPr/>
      <dgm:t>
        <a:bodyPr/>
        <a:lstStyle/>
        <a:p>
          <a:endParaRPr lang="zh-CN" altLang="en-US"/>
        </a:p>
      </dgm:t>
    </dgm:pt>
    <dgm:pt modelId="{A91AABD2-B29C-4064-B8EF-26F0C0E6899C}">
      <dgm:prSet/>
      <dgm:spPr/>
      <dgm:t>
        <a:bodyPr/>
        <a:lstStyle/>
        <a:p>
          <a:r>
            <a:rPr lang="en-US"/>
            <a:t>rint</a:t>
          </a:r>
          <a:endParaRPr lang="zh-CN"/>
        </a:p>
      </dgm:t>
    </dgm:pt>
    <dgm:pt modelId="{4C448A80-8AC4-4D35-B10A-11DCD8EFC89A}" type="parTrans" cxnId="{F2B41BC6-D1A0-4468-A7B1-DF30573BD7F0}">
      <dgm:prSet/>
      <dgm:spPr/>
      <dgm:t>
        <a:bodyPr/>
        <a:lstStyle/>
        <a:p>
          <a:endParaRPr lang="zh-CN" altLang="en-US"/>
        </a:p>
      </dgm:t>
    </dgm:pt>
    <dgm:pt modelId="{5BEE35B7-8A83-47F6-B643-FFA5845906DB}" type="sibTrans" cxnId="{F2B41BC6-D1A0-4468-A7B1-DF30573BD7F0}">
      <dgm:prSet/>
      <dgm:spPr/>
      <dgm:t>
        <a:bodyPr/>
        <a:lstStyle/>
        <a:p>
          <a:endParaRPr lang="zh-CN" altLang="en-US"/>
        </a:p>
      </dgm:t>
    </dgm:pt>
    <dgm:pt modelId="{24F5AE36-25F2-47CB-BE63-3C62B461CD71}">
      <dgm:prSet/>
      <dgm:spPr/>
      <dgm:t>
        <a:bodyPr/>
        <a:lstStyle/>
        <a:p>
          <a:r>
            <a:rPr lang="en-US"/>
            <a:t>round</a:t>
          </a:r>
          <a:endParaRPr lang="zh-CN"/>
        </a:p>
      </dgm:t>
    </dgm:pt>
    <dgm:pt modelId="{9C21511D-D32D-4516-9437-BAE71B57251E}" type="parTrans" cxnId="{E0643C0F-F912-4323-9EFB-8215482A1079}">
      <dgm:prSet/>
      <dgm:spPr/>
      <dgm:t>
        <a:bodyPr/>
        <a:lstStyle/>
        <a:p>
          <a:endParaRPr lang="zh-CN" altLang="en-US"/>
        </a:p>
      </dgm:t>
    </dgm:pt>
    <dgm:pt modelId="{8925EACD-D894-476A-88F4-7014F479230E}" type="sibTrans" cxnId="{E0643C0F-F912-4323-9EFB-8215482A1079}">
      <dgm:prSet/>
      <dgm:spPr/>
      <dgm:t>
        <a:bodyPr/>
        <a:lstStyle/>
        <a:p>
          <a:endParaRPr lang="zh-CN" altLang="en-US"/>
        </a:p>
      </dgm:t>
    </dgm:pt>
    <dgm:pt modelId="{50ABD409-E533-4AE3-9483-27DAA801A926}" type="pres">
      <dgm:prSet presAssocID="{55CC7F22-7398-4050-BD70-28148D272460}" presName="linear" presStyleCnt="0">
        <dgm:presLayoutVars>
          <dgm:animLvl val="lvl"/>
          <dgm:resizeHandles val="exact"/>
        </dgm:presLayoutVars>
      </dgm:prSet>
      <dgm:spPr/>
    </dgm:pt>
    <dgm:pt modelId="{3913A957-41D0-4C7A-8071-2B0699EC489C}" type="pres">
      <dgm:prSet presAssocID="{B1AAB19E-A01D-497C-8BD6-9B56A35AA4E1}" presName="parentText" presStyleLbl="node1" presStyleIdx="0" presStyleCnt="1">
        <dgm:presLayoutVars>
          <dgm:chMax val="0"/>
          <dgm:bulletEnabled val="1"/>
        </dgm:presLayoutVars>
      </dgm:prSet>
      <dgm:spPr/>
    </dgm:pt>
    <dgm:pt modelId="{87D3F46F-F752-402F-B57A-07077688C250}" type="pres">
      <dgm:prSet presAssocID="{B1AAB19E-A01D-497C-8BD6-9B56A35AA4E1}" presName="childText" presStyleLbl="revTx" presStyleIdx="0" presStyleCnt="1">
        <dgm:presLayoutVars>
          <dgm:bulletEnabled val="1"/>
        </dgm:presLayoutVars>
      </dgm:prSet>
      <dgm:spPr/>
    </dgm:pt>
  </dgm:ptLst>
  <dgm:cxnLst>
    <dgm:cxn modelId="{E0643C0F-F912-4323-9EFB-8215482A1079}" srcId="{B1AAB19E-A01D-497C-8BD6-9B56A35AA4E1}" destId="{24F5AE36-25F2-47CB-BE63-3C62B461CD71}" srcOrd="3" destOrd="0" parTransId="{9C21511D-D32D-4516-9437-BAE71B57251E}" sibTransId="{8925EACD-D894-476A-88F4-7014F479230E}"/>
    <dgm:cxn modelId="{0EB3F511-996F-42B1-AAB5-E812A57AD664}" type="presOf" srcId="{B8AA417D-94CE-449A-8350-C9397F828A10}" destId="{87D3F46F-F752-402F-B57A-07077688C250}" srcOrd="0" destOrd="1" presId="urn:microsoft.com/office/officeart/2005/8/layout/vList2"/>
    <dgm:cxn modelId="{D4234366-F56D-4E56-9179-C670B087A84A}" srcId="{B1AAB19E-A01D-497C-8BD6-9B56A35AA4E1}" destId="{8DDAD645-8BEA-4BD0-AFFF-8EB2E6B293F7}" srcOrd="0" destOrd="0" parTransId="{51C8996E-D16A-4401-A1E6-BC31553E4C06}" sibTransId="{0A8A28C6-C3FB-4252-8A21-29073127FBC3}"/>
    <dgm:cxn modelId="{31BF6E6D-E009-4167-B21C-FDB20A9DE8DA}" type="presOf" srcId="{55CC7F22-7398-4050-BD70-28148D272460}" destId="{50ABD409-E533-4AE3-9483-27DAA801A926}" srcOrd="0" destOrd="0" presId="urn:microsoft.com/office/officeart/2005/8/layout/vList2"/>
    <dgm:cxn modelId="{75ECE858-BE2F-4DA6-8BE7-D167ACCF57D4}" srcId="{55CC7F22-7398-4050-BD70-28148D272460}" destId="{B1AAB19E-A01D-497C-8BD6-9B56A35AA4E1}" srcOrd="0" destOrd="0" parTransId="{08E662C8-C795-4601-A4AE-338F82595191}" sibTransId="{F1483C0F-7D1B-4EEB-9ECB-A862EA282501}"/>
    <dgm:cxn modelId="{142C6ABB-44B1-4532-8191-6E82F534A612}" srcId="{B1AAB19E-A01D-497C-8BD6-9B56A35AA4E1}" destId="{B8AA417D-94CE-449A-8350-C9397F828A10}" srcOrd="1" destOrd="0" parTransId="{176B6F0E-8581-4B37-80C3-9981A6B7D328}" sibTransId="{057ADF3B-AE23-47EB-B9BA-3F338F4DFFB4}"/>
    <dgm:cxn modelId="{1DA3B8BC-5C98-4BD1-BF07-5938FDB75174}" type="presOf" srcId="{A91AABD2-B29C-4064-B8EF-26F0C0E6899C}" destId="{87D3F46F-F752-402F-B57A-07077688C250}" srcOrd="0" destOrd="2" presId="urn:microsoft.com/office/officeart/2005/8/layout/vList2"/>
    <dgm:cxn modelId="{F2B41BC6-D1A0-4468-A7B1-DF30573BD7F0}" srcId="{B1AAB19E-A01D-497C-8BD6-9B56A35AA4E1}" destId="{A91AABD2-B29C-4064-B8EF-26F0C0E6899C}" srcOrd="2" destOrd="0" parTransId="{4C448A80-8AC4-4D35-B10A-11DCD8EFC89A}" sibTransId="{5BEE35B7-8A83-47F6-B643-FFA5845906DB}"/>
    <dgm:cxn modelId="{B892A9CC-08AD-4A65-9971-13CDECB72690}" type="presOf" srcId="{B1AAB19E-A01D-497C-8BD6-9B56A35AA4E1}" destId="{3913A957-41D0-4C7A-8071-2B0699EC489C}" srcOrd="0" destOrd="0" presId="urn:microsoft.com/office/officeart/2005/8/layout/vList2"/>
    <dgm:cxn modelId="{71BBA2FD-7CAC-4BC4-A0FF-1D0175392819}" type="presOf" srcId="{8DDAD645-8BEA-4BD0-AFFF-8EB2E6B293F7}" destId="{87D3F46F-F752-402F-B57A-07077688C250}" srcOrd="0" destOrd="0" presId="urn:microsoft.com/office/officeart/2005/8/layout/vList2"/>
    <dgm:cxn modelId="{13FEE5FD-CE42-4CA5-95D9-29F4E6BDA509}" type="presOf" srcId="{24F5AE36-25F2-47CB-BE63-3C62B461CD71}" destId="{87D3F46F-F752-402F-B57A-07077688C250}" srcOrd="0" destOrd="3" presId="urn:microsoft.com/office/officeart/2005/8/layout/vList2"/>
    <dgm:cxn modelId="{C58935A7-EEA3-41C6-9B4F-CABA164486B2}" type="presParOf" srcId="{50ABD409-E533-4AE3-9483-27DAA801A926}" destId="{3913A957-41D0-4C7A-8071-2B0699EC489C}" srcOrd="0" destOrd="0" presId="urn:microsoft.com/office/officeart/2005/8/layout/vList2"/>
    <dgm:cxn modelId="{8403E4E3-DB9A-466D-9A26-73505AA71735}" type="presParOf" srcId="{50ABD409-E533-4AE3-9483-27DAA801A926}" destId="{87D3F46F-F752-402F-B57A-07077688C25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A88775C-EFBD-4AB1-A2B4-D98038F894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57311A5-F2C1-4560-A487-887985E05FF3}">
      <dgm:prSet/>
      <dgm:spPr/>
      <dgm:t>
        <a:bodyPr/>
        <a:lstStyle/>
        <a:p>
          <a:r>
            <a:rPr lang="en-US"/>
            <a:t>Date</a:t>
          </a:r>
          <a:endParaRPr lang="zh-CN"/>
        </a:p>
      </dgm:t>
    </dgm:pt>
    <dgm:pt modelId="{D3B06390-C0C5-4368-A812-E2C35B862B5F}" type="parTrans" cxnId="{908BAB29-FF85-432B-91AA-FBCECF6D5537}">
      <dgm:prSet/>
      <dgm:spPr/>
      <dgm:t>
        <a:bodyPr/>
        <a:lstStyle/>
        <a:p>
          <a:endParaRPr lang="zh-CN" altLang="en-US"/>
        </a:p>
      </dgm:t>
    </dgm:pt>
    <dgm:pt modelId="{FCFF6C1B-0C22-4888-8C23-01BAEB67382A}" type="sibTrans" cxnId="{908BAB29-FF85-432B-91AA-FBCECF6D5537}">
      <dgm:prSet/>
      <dgm:spPr/>
      <dgm:t>
        <a:bodyPr/>
        <a:lstStyle/>
        <a:p>
          <a:endParaRPr lang="zh-CN" altLang="en-US"/>
        </a:p>
      </dgm:t>
    </dgm:pt>
    <dgm:pt modelId="{B1B78082-8343-4D31-AD94-CDB411F78EA7}">
      <dgm:prSet/>
      <dgm:spPr/>
      <dgm:t>
        <a:bodyPr/>
        <a:lstStyle/>
        <a:p>
          <a:r>
            <a:rPr lang="en-US"/>
            <a:t>LocalDate</a:t>
          </a:r>
          <a:endParaRPr lang="zh-CN"/>
        </a:p>
      </dgm:t>
    </dgm:pt>
    <dgm:pt modelId="{DD193790-DDE9-4253-AD28-BF2BAEBBB926}" type="parTrans" cxnId="{EC6D0420-9D7F-4CAD-B3D3-A2155C26D3B2}">
      <dgm:prSet/>
      <dgm:spPr/>
      <dgm:t>
        <a:bodyPr/>
        <a:lstStyle/>
        <a:p>
          <a:endParaRPr lang="zh-CN" altLang="en-US"/>
        </a:p>
      </dgm:t>
    </dgm:pt>
    <dgm:pt modelId="{C37AE4F7-E0C2-47C0-9975-00ADB4982CBE}" type="sibTrans" cxnId="{EC6D0420-9D7F-4CAD-B3D3-A2155C26D3B2}">
      <dgm:prSet/>
      <dgm:spPr/>
      <dgm:t>
        <a:bodyPr/>
        <a:lstStyle/>
        <a:p>
          <a:endParaRPr lang="zh-CN" altLang="en-US"/>
        </a:p>
      </dgm:t>
    </dgm:pt>
    <dgm:pt modelId="{0616F815-0AC8-4D35-93B5-7C62D3249BEA}">
      <dgm:prSet/>
      <dgm:spPr/>
      <dgm:t>
        <a:bodyPr/>
        <a:lstStyle/>
        <a:p>
          <a:r>
            <a:rPr lang="en-US"/>
            <a:t>Calendar</a:t>
          </a:r>
          <a:endParaRPr lang="zh-CN"/>
        </a:p>
      </dgm:t>
    </dgm:pt>
    <dgm:pt modelId="{631410EA-DC2E-47C7-B5C0-75709D16EC00}" type="parTrans" cxnId="{CA74315D-AB13-48E9-ABB5-CEAF4F0A8B7C}">
      <dgm:prSet/>
      <dgm:spPr/>
      <dgm:t>
        <a:bodyPr/>
        <a:lstStyle/>
        <a:p>
          <a:endParaRPr lang="zh-CN" altLang="en-US"/>
        </a:p>
      </dgm:t>
    </dgm:pt>
    <dgm:pt modelId="{4B6209F3-B72C-47D2-BC03-42651F808986}" type="sibTrans" cxnId="{CA74315D-AB13-48E9-ABB5-CEAF4F0A8B7C}">
      <dgm:prSet/>
      <dgm:spPr/>
      <dgm:t>
        <a:bodyPr/>
        <a:lstStyle/>
        <a:p>
          <a:endParaRPr lang="zh-CN" altLang="en-US"/>
        </a:p>
      </dgm:t>
    </dgm:pt>
    <dgm:pt modelId="{B592DC89-A6A4-4769-BB0E-8F9A2B665732}">
      <dgm:prSet/>
      <dgm:spPr/>
      <dgm:t>
        <a:bodyPr/>
        <a:lstStyle/>
        <a:p>
          <a:r>
            <a:rPr lang="en-US"/>
            <a:t>DateFormat</a:t>
          </a:r>
          <a:endParaRPr lang="zh-CN"/>
        </a:p>
      </dgm:t>
    </dgm:pt>
    <dgm:pt modelId="{CF5476D8-E59A-4DDA-A209-085635EC76BA}" type="parTrans" cxnId="{2168D6C7-65BD-49EB-852F-6AEFC5B0AD8B}">
      <dgm:prSet/>
      <dgm:spPr/>
      <dgm:t>
        <a:bodyPr/>
        <a:lstStyle/>
        <a:p>
          <a:endParaRPr lang="zh-CN" altLang="en-US"/>
        </a:p>
      </dgm:t>
    </dgm:pt>
    <dgm:pt modelId="{3BCBFCE6-0901-4548-8818-517369890203}" type="sibTrans" cxnId="{2168D6C7-65BD-49EB-852F-6AEFC5B0AD8B}">
      <dgm:prSet/>
      <dgm:spPr/>
      <dgm:t>
        <a:bodyPr/>
        <a:lstStyle/>
        <a:p>
          <a:endParaRPr lang="zh-CN" altLang="en-US"/>
        </a:p>
      </dgm:t>
    </dgm:pt>
    <dgm:pt modelId="{9C52888C-2656-415C-B91F-83A3CA1269CA}" type="pres">
      <dgm:prSet presAssocID="{1A88775C-EFBD-4AB1-A2B4-D98038F8943C}" presName="linear" presStyleCnt="0">
        <dgm:presLayoutVars>
          <dgm:animLvl val="lvl"/>
          <dgm:resizeHandles val="exact"/>
        </dgm:presLayoutVars>
      </dgm:prSet>
      <dgm:spPr/>
    </dgm:pt>
    <dgm:pt modelId="{D04B4D96-E920-4DAD-B851-2E926143CE28}" type="pres">
      <dgm:prSet presAssocID="{657311A5-F2C1-4560-A487-887985E05FF3}" presName="parentText" presStyleLbl="node1" presStyleIdx="0" presStyleCnt="4">
        <dgm:presLayoutVars>
          <dgm:chMax val="0"/>
          <dgm:bulletEnabled val="1"/>
        </dgm:presLayoutVars>
      </dgm:prSet>
      <dgm:spPr/>
    </dgm:pt>
    <dgm:pt modelId="{D95D6753-3C59-4B40-9A2F-EBA17F11C8D7}" type="pres">
      <dgm:prSet presAssocID="{FCFF6C1B-0C22-4888-8C23-01BAEB67382A}" presName="spacer" presStyleCnt="0"/>
      <dgm:spPr/>
    </dgm:pt>
    <dgm:pt modelId="{E8E7CF02-FC53-4A2F-B5AF-DA852FB603BF}" type="pres">
      <dgm:prSet presAssocID="{B1B78082-8343-4D31-AD94-CDB411F78EA7}" presName="parentText" presStyleLbl="node1" presStyleIdx="1" presStyleCnt="4">
        <dgm:presLayoutVars>
          <dgm:chMax val="0"/>
          <dgm:bulletEnabled val="1"/>
        </dgm:presLayoutVars>
      </dgm:prSet>
      <dgm:spPr/>
    </dgm:pt>
    <dgm:pt modelId="{93162B19-E5AD-4B48-ADCE-56DE5F8A49C0}" type="pres">
      <dgm:prSet presAssocID="{C37AE4F7-E0C2-47C0-9975-00ADB4982CBE}" presName="spacer" presStyleCnt="0"/>
      <dgm:spPr/>
    </dgm:pt>
    <dgm:pt modelId="{49FFCC99-3E4A-4826-A2E1-49AE23435218}" type="pres">
      <dgm:prSet presAssocID="{0616F815-0AC8-4D35-93B5-7C62D3249BEA}" presName="parentText" presStyleLbl="node1" presStyleIdx="2" presStyleCnt="4">
        <dgm:presLayoutVars>
          <dgm:chMax val="0"/>
          <dgm:bulletEnabled val="1"/>
        </dgm:presLayoutVars>
      </dgm:prSet>
      <dgm:spPr/>
    </dgm:pt>
    <dgm:pt modelId="{81526CDC-114D-4F98-8052-BF1EC2071789}" type="pres">
      <dgm:prSet presAssocID="{4B6209F3-B72C-47D2-BC03-42651F808986}" presName="spacer" presStyleCnt="0"/>
      <dgm:spPr/>
    </dgm:pt>
    <dgm:pt modelId="{3715C9A1-EF41-4C79-B280-3FCEDC6ACA40}" type="pres">
      <dgm:prSet presAssocID="{B592DC89-A6A4-4769-BB0E-8F9A2B665732}" presName="parentText" presStyleLbl="node1" presStyleIdx="3" presStyleCnt="4">
        <dgm:presLayoutVars>
          <dgm:chMax val="0"/>
          <dgm:bulletEnabled val="1"/>
        </dgm:presLayoutVars>
      </dgm:prSet>
      <dgm:spPr/>
    </dgm:pt>
  </dgm:ptLst>
  <dgm:cxnLst>
    <dgm:cxn modelId="{EC6D0420-9D7F-4CAD-B3D3-A2155C26D3B2}" srcId="{1A88775C-EFBD-4AB1-A2B4-D98038F8943C}" destId="{B1B78082-8343-4D31-AD94-CDB411F78EA7}" srcOrd="1" destOrd="0" parTransId="{DD193790-DDE9-4253-AD28-BF2BAEBBB926}" sibTransId="{C37AE4F7-E0C2-47C0-9975-00ADB4982CBE}"/>
    <dgm:cxn modelId="{D552FF28-E1B5-4C7C-BB1E-D6418F50B927}" type="presOf" srcId="{0616F815-0AC8-4D35-93B5-7C62D3249BEA}" destId="{49FFCC99-3E4A-4826-A2E1-49AE23435218}" srcOrd="0" destOrd="0" presId="urn:microsoft.com/office/officeart/2005/8/layout/vList2"/>
    <dgm:cxn modelId="{908BAB29-FF85-432B-91AA-FBCECF6D5537}" srcId="{1A88775C-EFBD-4AB1-A2B4-D98038F8943C}" destId="{657311A5-F2C1-4560-A487-887985E05FF3}" srcOrd="0" destOrd="0" parTransId="{D3B06390-C0C5-4368-A812-E2C35B862B5F}" sibTransId="{FCFF6C1B-0C22-4888-8C23-01BAEB67382A}"/>
    <dgm:cxn modelId="{A084463E-A962-4201-855D-7EEFCA33A0C7}" type="presOf" srcId="{1A88775C-EFBD-4AB1-A2B4-D98038F8943C}" destId="{9C52888C-2656-415C-B91F-83A3CA1269CA}" srcOrd="0" destOrd="0" presId="urn:microsoft.com/office/officeart/2005/8/layout/vList2"/>
    <dgm:cxn modelId="{CA74315D-AB13-48E9-ABB5-CEAF4F0A8B7C}" srcId="{1A88775C-EFBD-4AB1-A2B4-D98038F8943C}" destId="{0616F815-0AC8-4D35-93B5-7C62D3249BEA}" srcOrd="2" destOrd="0" parTransId="{631410EA-DC2E-47C7-B5C0-75709D16EC00}" sibTransId="{4B6209F3-B72C-47D2-BC03-42651F808986}"/>
    <dgm:cxn modelId="{9BF1C952-BD00-4CC4-B39C-AB64AB2A768A}" type="presOf" srcId="{B1B78082-8343-4D31-AD94-CDB411F78EA7}" destId="{E8E7CF02-FC53-4A2F-B5AF-DA852FB603BF}" srcOrd="0" destOrd="0" presId="urn:microsoft.com/office/officeart/2005/8/layout/vList2"/>
    <dgm:cxn modelId="{C0E6CE82-1487-4137-A3B3-9C457E365221}" type="presOf" srcId="{B592DC89-A6A4-4769-BB0E-8F9A2B665732}" destId="{3715C9A1-EF41-4C79-B280-3FCEDC6ACA40}" srcOrd="0" destOrd="0" presId="urn:microsoft.com/office/officeart/2005/8/layout/vList2"/>
    <dgm:cxn modelId="{3EE141B8-20B8-45FF-B87B-421267429356}" type="presOf" srcId="{657311A5-F2C1-4560-A487-887985E05FF3}" destId="{D04B4D96-E920-4DAD-B851-2E926143CE28}" srcOrd="0" destOrd="0" presId="urn:microsoft.com/office/officeart/2005/8/layout/vList2"/>
    <dgm:cxn modelId="{2168D6C7-65BD-49EB-852F-6AEFC5B0AD8B}" srcId="{1A88775C-EFBD-4AB1-A2B4-D98038F8943C}" destId="{B592DC89-A6A4-4769-BB0E-8F9A2B665732}" srcOrd="3" destOrd="0" parTransId="{CF5476D8-E59A-4DDA-A209-085635EC76BA}" sibTransId="{3BCBFCE6-0901-4548-8818-517369890203}"/>
    <dgm:cxn modelId="{8AEABF77-8F90-4D53-9464-649838789B50}" type="presParOf" srcId="{9C52888C-2656-415C-B91F-83A3CA1269CA}" destId="{D04B4D96-E920-4DAD-B851-2E926143CE28}" srcOrd="0" destOrd="0" presId="urn:microsoft.com/office/officeart/2005/8/layout/vList2"/>
    <dgm:cxn modelId="{5037E27F-0989-49BC-A4A3-91E94B3F3A64}" type="presParOf" srcId="{9C52888C-2656-415C-B91F-83A3CA1269CA}" destId="{D95D6753-3C59-4B40-9A2F-EBA17F11C8D7}" srcOrd="1" destOrd="0" presId="urn:microsoft.com/office/officeart/2005/8/layout/vList2"/>
    <dgm:cxn modelId="{3D77C864-1CCA-43E4-8843-AFAE38B5B36E}" type="presParOf" srcId="{9C52888C-2656-415C-B91F-83A3CA1269CA}" destId="{E8E7CF02-FC53-4A2F-B5AF-DA852FB603BF}" srcOrd="2" destOrd="0" presId="urn:microsoft.com/office/officeart/2005/8/layout/vList2"/>
    <dgm:cxn modelId="{8A22DF4C-E6D7-419C-B116-2856117F9500}" type="presParOf" srcId="{9C52888C-2656-415C-B91F-83A3CA1269CA}" destId="{93162B19-E5AD-4B48-ADCE-56DE5F8A49C0}" srcOrd="3" destOrd="0" presId="urn:microsoft.com/office/officeart/2005/8/layout/vList2"/>
    <dgm:cxn modelId="{64F18664-DC83-4EB0-8843-DFC63353DE2F}" type="presParOf" srcId="{9C52888C-2656-415C-B91F-83A3CA1269CA}" destId="{49FFCC99-3E4A-4826-A2E1-49AE23435218}" srcOrd="4" destOrd="0" presId="urn:microsoft.com/office/officeart/2005/8/layout/vList2"/>
    <dgm:cxn modelId="{923D253B-F240-48DD-B6D9-B5033A86B53E}" type="presParOf" srcId="{9C52888C-2656-415C-B91F-83A3CA1269CA}" destId="{81526CDC-114D-4F98-8052-BF1EC2071789}" srcOrd="5" destOrd="0" presId="urn:microsoft.com/office/officeart/2005/8/layout/vList2"/>
    <dgm:cxn modelId="{18DAF317-1C75-4412-8545-8545C219B31A}" type="presParOf" srcId="{9C52888C-2656-415C-B91F-83A3CA1269CA}" destId="{3715C9A1-EF41-4C79-B280-3FCEDC6ACA4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57C1CAC7-2594-4DA9-A6DB-5C7151F7FE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AA5408C-E1B9-4A69-B108-6B2854B312E9}">
      <dgm:prSet/>
      <dgm:spPr/>
      <dgm:t>
        <a:bodyPr/>
        <a:lstStyle/>
        <a:p>
          <a:r>
            <a:rPr lang="zh-CN"/>
            <a:t>常量性</a:t>
          </a:r>
        </a:p>
      </dgm:t>
    </dgm:pt>
    <dgm:pt modelId="{FF37D5A3-6F75-47B4-BA6C-C31D277FD135}" type="parTrans" cxnId="{03924D6C-EF9E-4C5F-816D-117495746D66}">
      <dgm:prSet/>
      <dgm:spPr/>
      <dgm:t>
        <a:bodyPr/>
        <a:lstStyle/>
        <a:p>
          <a:endParaRPr lang="zh-CN" altLang="en-US"/>
        </a:p>
      </dgm:t>
    </dgm:pt>
    <dgm:pt modelId="{4B155B1E-A344-4419-A953-D1088521D696}" type="sibTrans" cxnId="{03924D6C-EF9E-4C5F-816D-117495746D66}">
      <dgm:prSet/>
      <dgm:spPr/>
      <dgm:t>
        <a:bodyPr/>
        <a:lstStyle/>
        <a:p>
          <a:endParaRPr lang="zh-CN" altLang="en-US"/>
        </a:p>
      </dgm:t>
    </dgm:pt>
    <dgm:pt modelId="{D37C8EC0-3803-4017-8BBA-803AE2748D9D}">
      <dgm:prSet/>
      <dgm:spPr/>
      <dgm:t>
        <a:bodyPr/>
        <a:lstStyle/>
        <a:p>
          <a:r>
            <a:rPr lang="zh-CN"/>
            <a:t>迭代效率低</a:t>
          </a:r>
        </a:p>
      </dgm:t>
    </dgm:pt>
    <dgm:pt modelId="{DB6BEC49-0E91-4A88-BE6E-40108DCDA8C2}" type="parTrans" cxnId="{66E720FC-2E97-4663-8663-BF4B80CF62B4}">
      <dgm:prSet/>
      <dgm:spPr/>
      <dgm:t>
        <a:bodyPr/>
        <a:lstStyle/>
        <a:p>
          <a:endParaRPr lang="zh-CN" altLang="en-US"/>
        </a:p>
      </dgm:t>
    </dgm:pt>
    <dgm:pt modelId="{BD851F7B-1A0E-47EF-99B0-5E9FEC97AC6C}" type="sibTrans" cxnId="{66E720FC-2E97-4663-8663-BF4B80CF62B4}">
      <dgm:prSet/>
      <dgm:spPr/>
      <dgm:t>
        <a:bodyPr/>
        <a:lstStyle/>
        <a:p>
          <a:endParaRPr lang="zh-CN" altLang="en-US"/>
        </a:p>
      </dgm:t>
    </dgm:pt>
    <dgm:pt modelId="{9701ADA1-F29B-420C-861F-C9EA27E9D993}">
      <dgm:prSet/>
      <dgm:spPr/>
      <dgm:t>
        <a:bodyPr/>
        <a:lstStyle/>
        <a:p>
          <a:r>
            <a:rPr lang="zh-CN"/>
            <a:t>存储能够优化</a:t>
          </a:r>
        </a:p>
      </dgm:t>
    </dgm:pt>
    <dgm:pt modelId="{1A8B697A-B737-4000-B858-1F7BD6C7232D}" type="parTrans" cxnId="{69934400-00FA-4A3B-8B19-B1FD107B69B0}">
      <dgm:prSet/>
      <dgm:spPr/>
      <dgm:t>
        <a:bodyPr/>
        <a:lstStyle/>
        <a:p>
          <a:endParaRPr lang="zh-CN" altLang="en-US"/>
        </a:p>
      </dgm:t>
    </dgm:pt>
    <dgm:pt modelId="{AF8F3B78-6ABE-462D-8F78-ABDC8A4E50AB}" type="sibTrans" cxnId="{69934400-00FA-4A3B-8B19-B1FD107B69B0}">
      <dgm:prSet/>
      <dgm:spPr/>
      <dgm:t>
        <a:bodyPr/>
        <a:lstStyle/>
        <a:p>
          <a:endParaRPr lang="zh-CN" altLang="en-US"/>
        </a:p>
      </dgm:t>
    </dgm:pt>
    <dgm:pt modelId="{74553CB9-0332-45A0-89E7-075C2AAF208C}" type="pres">
      <dgm:prSet presAssocID="{57C1CAC7-2594-4DA9-A6DB-5C7151F7FEEC}" presName="linear" presStyleCnt="0">
        <dgm:presLayoutVars>
          <dgm:animLvl val="lvl"/>
          <dgm:resizeHandles val="exact"/>
        </dgm:presLayoutVars>
      </dgm:prSet>
      <dgm:spPr/>
    </dgm:pt>
    <dgm:pt modelId="{D8701C28-3C86-4009-8385-630CBEDC46AF}" type="pres">
      <dgm:prSet presAssocID="{BAA5408C-E1B9-4A69-B108-6B2854B312E9}" presName="parentText" presStyleLbl="node1" presStyleIdx="0" presStyleCnt="3">
        <dgm:presLayoutVars>
          <dgm:chMax val="0"/>
          <dgm:bulletEnabled val="1"/>
        </dgm:presLayoutVars>
      </dgm:prSet>
      <dgm:spPr/>
    </dgm:pt>
    <dgm:pt modelId="{D499DDF0-3949-4C13-A355-437811071341}" type="pres">
      <dgm:prSet presAssocID="{4B155B1E-A344-4419-A953-D1088521D696}" presName="spacer" presStyleCnt="0"/>
      <dgm:spPr/>
    </dgm:pt>
    <dgm:pt modelId="{86B84FFB-ABBC-4A02-8C29-5ADC5C68F38C}" type="pres">
      <dgm:prSet presAssocID="{D37C8EC0-3803-4017-8BBA-803AE2748D9D}" presName="parentText" presStyleLbl="node1" presStyleIdx="1" presStyleCnt="3">
        <dgm:presLayoutVars>
          <dgm:chMax val="0"/>
          <dgm:bulletEnabled val="1"/>
        </dgm:presLayoutVars>
      </dgm:prSet>
      <dgm:spPr/>
    </dgm:pt>
    <dgm:pt modelId="{AF2D848E-76AC-4D5C-B5FD-D73E01A4ED21}" type="pres">
      <dgm:prSet presAssocID="{BD851F7B-1A0E-47EF-99B0-5E9FEC97AC6C}" presName="spacer" presStyleCnt="0"/>
      <dgm:spPr/>
    </dgm:pt>
    <dgm:pt modelId="{C0390DD2-48B4-4681-9265-96C09777D408}" type="pres">
      <dgm:prSet presAssocID="{9701ADA1-F29B-420C-861F-C9EA27E9D993}" presName="parentText" presStyleLbl="node1" presStyleIdx="2" presStyleCnt="3">
        <dgm:presLayoutVars>
          <dgm:chMax val="0"/>
          <dgm:bulletEnabled val="1"/>
        </dgm:presLayoutVars>
      </dgm:prSet>
      <dgm:spPr/>
    </dgm:pt>
  </dgm:ptLst>
  <dgm:cxnLst>
    <dgm:cxn modelId="{69934400-00FA-4A3B-8B19-B1FD107B69B0}" srcId="{57C1CAC7-2594-4DA9-A6DB-5C7151F7FEEC}" destId="{9701ADA1-F29B-420C-861F-C9EA27E9D993}" srcOrd="2" destOrd="0" parTransId="{1A8B697A-B737-4000-B858-1F7BD6C7232D}" sibTransId="{AF8F3B78-6ABE-462D-8F78-ABDC8A4E50AB}"/>
    <dgm:cxn modelId="{E1FBCF32-6416-4665-91AA-B30C02CED26D}" type="presOf" srcId="{BAA5408C-E1B9-4A69-B108-6B2854B312E9}" destId="{D8701C28-3C86-4009-8385-630CBEDC46AF}" srcOrd="0" destOrd="0" presId="urn:microsoft.com/office/officeart/2005/8/layout/vList2"/>
    <dgm:cxn modelId="{03924D6C-EF9E-4C5F-816D-117495746D66}" srcId="{57C1CAC7-2594-4DA9-A6DB-5C7151F7FEEC}" destId="{BAA5408C-E1B9-4A69-B108-6B2854B312E9}" srcOrd="0" destOrd="0" parTransId="{FF37D5A3-6F75-47B4-BA6C-C31D277FD135}" sibTransId="{4B155B1E-A344-4419-A953-D1088521D696}"/>
    <dgm:cxn modelId="{01AC0FB9-3989-4A02-A376-CC6BB0D5AC88}" type="presOf" srcId="{57C1CAC7-2594-4DA9-A6DB-5C7151F7FEEC}" destId="{74553CB9-0332-45A0-89E7-075C2AAF208C}" srcOrd="0" destOrd="0" presId="urn:microsoft.com/office/officeart/2005/8/layout/vList2"/>
    <dgm:cxn modelId="{1FB486C0-BC9A-47F7-9B73-7389EAC39476}" type="presOf" srcId="{9701ADA1-F29B-420C-861F-C9EA27E9D993}" destId="{C0390DD2-48B4-4681-9265-96C09777D408}" srcOrd="0" destOrd="0" presId="urn:microsoft.com/office/officeart/2005/8/layout/vList2"/>
    <dgm:cxn modelId="{DDD76EC4-7ACB-4952-A04C-F7738A241A20}" type="presOf" srcId="{D37C8EC0-3803-4017-8BBA-803AE2748D9D}" destId="{86B84FFB-ABBC-4A02-8C29-5ADC5C68F38C}" srcOrd="0" destOrd="0" presId="urn:microsoft.com/office/officeart/2005/8/layout/vList2"/>
    <dgm:cxn modelId="{66E720FC-2E97-4663-8663-BF4B80CF62B4}" srcId="{57C1CAC7-2594-4DA9-A6DB-5C7151F7FEEC}" destId="{D37C8EC0-3803-4017-8BBA-803AE2748D9D}" srcOrd="1" destOrd="0" parTransId="{DB6BEC49-0E91-4A88-BE6E-40108DCDA8C2}" sibTransId="{BD851F7B-1A0E-47EF-99B0-5E9FEC97AC6C}"/>
    <dgm:cxn modelId="{79A209C2-0F31-4449-865A-9DFFBC7DC073}" type="presParOf" srcId="{74553CB9-0332-45A0-89E7-075C2AAF208C}" destId="{D8701C28-3C86-4009-8385-630CBEDC46AF}" srcOrd="0" destOrd="0" presId="urn:microsoft.com/office/officeart/2005/8/layout/vList2"/>
    <dgm:cxn modelId="{8352E02F-C248-43F5-A59F-50757837F01B}" type="presParOf" srcId="{74553CB9-0332-45A0-89E7-075C2AAF208C}" destId="{D499DDF0-3949-4C13-A355-437811071341}" srcOrd="1" destOrd="0" presId="urn:microsoft.com/office/officeart/2005/8/layout/vList2"/>
    <dgm:cxn modelId="{4E10D20E-75DA-4112-8694-033FDD422CD5}" type="presParOf" srcId="{74553CB9-0332-45A0-89E7-075C2AAF208C}" destId="{86B84FFB-ABBC-4A02-8C29-5ADC5C68F38C}" srcOrd="2" destOrd="0" presId="urn:microsoft.com/office/officeart/2005/8/layout/vList2"/>
    <dgm:cxn modelId="{C3F0B91D-EF82-47F0-8CE2-BE3C069FDC5E}" type="presParOf" srcId="{74553CB9-0332-45A0-89E7-075C2AAF208C}" destId="{AF2D848E-76AC-4D5C-B5FD-D73E01A4ED21}" srcOrd="3" destOrd="0" presId="urn:microsoft.com/office/officeart/2005/8/layout/vList2"/>
    <dgm:cxn modelId="{5365A498-81EF-4E28-BF90-3AC76B8F9214}" type="presParOf" srcId="{74553CB9-0332-45A0-89E7-075C2AAF208C}" destId="{C0390DD2-48B4-4681-9265-96C09777D4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741ADBE0-1951-44B0-8A3E-F25490256AA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1DE60CDF-F9B9-4068-8CE5-37A066507C59}">
      <dgm:prSet/>
      <dgm:spPr/>
      <dgm:t>
        <a:bodyPr/>
        <a:lstStyle/>
        <a:p>
          <a:r>
            <a:rPr lang="zh-CN"/>
            <a:t>可变字符串</a:t>
          </a:r>
        </a:p>
      </dgm:t>
    </dgm:pt>
    <dgm:pt modelId="{D80DD1B9-10EC-4938-89F8-CC5FA22CD1BC}" type="parTrans" cxnId="{07EAF3D3-38BD-4D07-B004-B15D542E6338}">
      <dgm:prSet/>
      <dgm:spPr/>
      <dgm:t>
        <a:bodyPr/>
        <a:lstStyle/>
        <a:p>
          <a:endParaRPr lang="zh-CN" altLang="en-US"/>
        </a:p>
      </dgm:t>
    </dgm:pt>
    <dgm:pt modelId="{B3CA55F4-64CE-450F-B622-C67F55E7ACE3}" type="sibTrans" cxnId="{07EAF3D3-38BD-4D07-B004-B15D542E6338}">
      <dgm:prSet/>
      <dgm:spPr/>
      <dgm:t>
        <a:bodyPr/>
        <a:lstStyle/>
        <a:p>
          <a:endParaRPr lang="zh-CN" altLang="en-US"/>
        </a:p>
      </dgm:t>
    </dgm:pt>
    <dgm:pt modelId="{EB8DF9B1-E391-44C3-B516-09031DCC9D29}">
      <dgm:prSet/>
      <dgm:spPr/>
      <dgm:t>
        <a:bodyPr/>
        <a:lstStyle/>
        <a:p>
          <a:r>
            <a:rPr lang="zh-CN"/>
            <a:t>大量字符串迭代的首选</a:t>
          </a:r>
        </a:p>
      </dgm:t>
    </dgm:pt>
    <dgm:pt modelId="{1B5DE49D-C399-46F3-A952-F60713E8AFA5}" type="parTrans" cxnId="{ECE535D3-D2AC-4B89-BBC2-C20A9F66848D}">
      <dgm:prSet/>
      <dgm:spPr/>
      <dgm:t>
        <a:bodyPr/>
        <a:lstStyle/>
        <a:p>
          <a:endParaRPr lang="zh-CN" altLang="en-US"/>
        </a:p>
      </dgm:t>
    </dgm:pt>
    <dgm:pt modelId="{3DC4AB9E-B311-436B-99E2-1DB4C055FFFA}" type="sibTrans" cxnId="{ECE535D3-D2AC-4B89-BBC2-C20A9F66848D}">
      <dgm:prSet/>
      <dgm:spPr/>
      <dgm:t>
        <a:bodyPr/>
        <a:lstStyle/>
        <a:p>
          <a:endParaRPr lang="zh-CN" altLang="en-US"/>
        </a:p>
      </dgm:t>
    </dgm:pt>
    <dgm:pt modelId="{5B6C13B8-201E-4AAE-832D-AD3249EA9AE7}">
      <dgm:prSet/>
      <dgm:spPr/>
      <dgm:t>
        <a:bodyPr/>
        <a:lstStyle/>
        <a:p>
          <a:r>
            <a:rPr lang="en-US"/>
            <a:t>StringBuffer</a:t>
          </a:r>
          <a:r>
            <a:rPr lang="zh-CN"/>
            <a:t>线程安全</a:t>
          </a:r>
        </a:p>
      </dgm:t>
    </dgm:pt>
    <dgm:pt modelId="{1E0CB11B-1DE5-4636-9AA4-0A30D370B5B5}" type="parTrans" cxnId="{AAAD060C-BA0E-44AC-A06C-8B2EE5AF628B}">
      <dgm:prSet/>
      <dgm:spPr/>
      <dgm:t>
        <a:bodyPr/>
        <a:lstStyle/>
        <a:p>
          <a:endParaRPr lang="zh-CN" altLang="en-US"/>
        </a:p>
      </dgm:t>
    </dgm:pt>
    <dgm:pt modelId="{D0A82E45-1057-4E63-A1BB-CC9E50C35EBF}" type="sibTrans" cxnId="{AAAD060C-BA0E-44AC-A06C-8B2EE5AF628B}">
      <dgm:prSet/>
      <dgm:spPr/>
      <dgm:t>
        <a:bodyPr/>
        <a:lstStyle/>
        <a:p>
          <a:endParaRPr lang="zh-CN" altLang="en-US"/>
        </a:p>
      </dgm:t>
    </dgm:pt>
    <dgm:pt modelId="{11FDAC38-89C2-4772-B299-2A3B4D11CBEB}">
      <dgm:prSet/>
      <dgm:spPr/>
      <dgm:t>
        <a:bodyPr/>
        <a:lstStyle/>
        <a:p>
          <a:r>
            <a:rPr lang="en-US"/>
            <a:t>StringBuilder</a:t>
          </a:r>
          <a:r>
            <a:rPr lang="zh-CN"/>
            <a:t>线程不安全</a:t>
          </a:r>
        </a:p>
      </dgm:t>
    </dgm:pt>
    <dgm:pt modelId="{BB6E2B2B-C8DD-43C2-9EBB-D8EFCAF927C3}" type="parTrans" cxnId="{63DBAE94-626D-4BF5-8812-06B01C0AE596}">
      <dgm:prSet/>
      <dgm:spPr/>
      <dgm:t>
        <a:bodyPr/>
        <a:lstStyle/>
        <a:p>
          <a:endParaRPr lang="zh-CN" altLang="en-US"/>
        </a:p>
      </dgm:t>
    </dgm:pt>
    <dgm:pt modelId="{52E73A7E-F098-4FF4-8A5E-D90A1207AE50}" type="sibTrans" cxnId="{63DBAE94-626D-4BF5-8812-06B01C0AE596}">
      <dgm:prSet/>
      <dgm:spPr/>
      <dgm:t>
        <a:bodyPr/>
        <a:lstStyle/>
        <a:p>
          <a:endParaRPr lang="zh-CN" altLang="en-US"/>
        </a:p>
      </dgm:t>
    </dgm:pt>
    <dgm:pt modelId="{74249DAB-CD57-49D7-8649-19646DAC093F}" type="pres">
      <dgm:prSet presAssocID="{741ADBE0-1951-44B0-8A3E-F25490256AA4}" presName="Name0" presStyleCnt="0">
        <dgm:presLayoutVars>
          <dgm:chMax val="7"/>
          <dgm:dir/>
          <dgm:animLvl val="lvl"/>
          <dgm:resizeHandles val="exact"/>
        </dgm:presLayoutVars>
      </dgm:prSet>
      <dgm:spPr/>
    </dgm:pt>
    <dgm:pt modelId="{4E193E92-EBF8-4D54-B8A1-3A450805ACD9}" type="pres">
      <dgm:prSet presAssocID="{1DE60CDF-F9B9-4068-8CE5-37A066507C59}" presName="circle1" presStyleLbl="node1" presStyleIdx="0" presStyleCnt="4"/>
      <dgm:spPr/>
    </dgm:pt>
    <dgm:pt modelId="{BF26E568-6C30-4446-964B-EAB2B240A78D}" type="pres">
      <dgm:prSet presAssocID="{1DE60CDF-F9B9-4068-8CE5-37A066507C59}" presName="space" presStyleCnt="0"/>
      <dgm:spPr/>
    </dgm:pt>
    <dgm:pt modelId="{4E175E7B-C1ED-4C0A-9546-A9B29F800EE7}" type="pres">
      <dgm:prSet presAssocID="{1DE60CDF-F9B9-4068-8CE5-37A066507C59}" presName="rect1" presStyleLbl="alignAcc1" presStyleIdx="0" presStyleCnt="4"/>
      <dgm:spPr/>
    </dgm:pt>
    <dgm:pt modelId="{80686F97-A8F0-46B2-8953-7D955AC3BCBC}" type="pres">
      <dgm:prSet presAssocID="{EB8DF9B1-E391-44C3-B516-09031DCC9D29}" presName="vertSpace2" presStyleLbl="node1" presStyleIdx="0" presStyleCnt="4"/>
      <dgm:spPr/>
    </dgm:pt>
    <dgm:pt modelId="{5AFBA7B6-7288-475F-BA95-CC45ED45D124}" type="pres">
      <dgm:prSet presAssocID="{EB8DF9B1-E391-44C3-B516-09031DCC9D29}" presName="circle2" presStyleLbl="node1" presStyleIdx="1" presStyleCnt="4"/>
      <dgm:spPr/>
    </dgm:pt>
    <dgm:pt modelId="{954A0876-7551-4627-BC52-1D9FD379DD41}" type="pres">
      <dgm:prSet presAssocID="{EB8DF9B1-E391-44C3-B516-09031DCC9D29}" presName="rect2" presStyleLbl="alignAcc1" presStyleIdx="1" presStyleCnt="4"/>
      <dgm:spPr/>
    </dgm:pt>
    <dgm:pt modelId="{0B8BD8DE-AA95-46D1-B545-75C41ABD9C1D}" type="pres">
      <dgm:prSet presAssocID="{5B6C13B8-201E-4AAE-832D-AD3249EA9AE7}" presName="vertSpace3" presStyleLbl="node1" presStyleIdx="1" presStyleCnt="4"/>
      <dgm:spPr/>
    </dgm:pt>
    <dgm:pt modelId="{CD2B6D33-B503-4EFD-A660-65442C767FE1}" type="pres">
      <dgm:prSet presAssocID="{5B6C13B8-201E-4AAE-832D-AD3249EA9AE7}" presName="circle3" presStyleLbl="node1" presStyleIdx="2" presStyleCnt="4"/>
      <dgm:spPr/>
    </dgm:pt>
    <dgm:pt modelId="{C8208544-6E2C-499D-A86C-730FDC0385C3}" type="pres">
      <dgm:prSet presAssocID="{5B6C13B8-201E-4AAE-832D-AD3249EA9AE7}" presName="rect3" presStyleLbl="alignAcc1" presStyleIdx="2" presStyleCnt="4"/>
      <dgm:spPr/>
    </dgm:pt>
    <dgm:pt modelId="{09B459CC-9631-4BE0-849A-5E1F7C65CCA7}" type="pres">
      <dgm:prSet presAssocID="{11FDAC38-89C2-4772-B299-2A3B4D11CBEB}" presName="vertSpace4" presStyleLbl="node1" presStyleIdx="2" presStyleCnt="4"/>
      <dgm:spPr/>
    </dgm:pt>
    <dgm:pt modelId="{44D95FA6-0F26-4865-BD26-197AEFB683F1}" type="pres">
      <dgm:prSet presAssocID="{11FDAC38-89C2-4772-B299-2A3B4D11CBEB}" presName="circle4" presStyleLbl="node1" presStyleIdx="3" presStyleCnt="4"/>
      <dgm:spPr/>
    </dgm:pt>
    <dgm:pt modelId="{E2B4EE27-FC4C-419C-A86A-CF8E1DD741D5}" type="pres">
      <dgm:prSet presAssocID="{11FDAC38-89C2-4772-B299-2A3B4D11CBEB}" presName="rect4" presStyleLbl="alignAcc1" presStyleIdx="3" presStyleCnt="4"/>
      <dgm:spPr/>
    </dgm:pt>
    <dgm:pt modelId="{01D2A4A0-CEE0-4C18-A5A6-FD1AA02BD7EE}" type="pres">
      <dgm:prSet presAssocID="{1DE60CDF-F9B9-4068-8CE5-37A066507C59}" presName="rect1ParTxNoCh" presStyleLbl="alignAcc1" presStyleIdx="3" presStyleCnt="4">
        <dgm:presLayoutVars>
          <dgm:chMax val="1"/>
          <dgm:bulletEnabled val="1"/>
        </dgm:presLayoutVars>
      </dgm:prSet>
      <dgm:spPr/>
    </dgm:pt>
    <dgm:pt modelId="{453B0FAF-C217-4702-80A8-704CBF525DDA}" type="pres">
      <dgm:prSet presAssocID="{EB8DF9B1-E391-44C3-B516-09031DCC9D29}" presName="rect2ParTxNoCh" presStyleLbl="alignAcc1" presStyleIdx="3" presStyleCnt="4">
        <dgm:presLayoutVars>
          <dgm:chMax val="1"/>
          <dgm:bulletEnabled val="1"/>
        </dgm:presLayoutVars>
      </dgm:prSet>
      <dgm:spPr/>
    </dgm:pt>
    <dgm:pt modelId="{9133FD4A-2487-45FD-8FD4-25AB9CC37D9E}" type="pres">
      <dgm:prSet presAssocID="{5B6C13B8-201E-4AAE-832D-AD3249EA9AE7}" presName="rect3ParTxNoCh" presStyleLbl="alignAcc1" presStyleIdx="3" presStyleCnt="4">
        <dgm:presLayoutVars>
          <dgm:chMax val="1"/>
          <dgm:bulletEnabled val="1"/>
        </dgm:presLayoutVars>
      </dgm:prSet>
      <dgm:spPr/>
    </dgm:pt>
    <dgm:pt modelId="{5A47A80E-7BE4-4ABB-83A5-69EF63D997CE}" type="pres">
      <dgm:prSet presAssocID="{11FDAC38-89C2-4772-B299-2A3B4D11CBEB}" presName="rect4ParTxNoCh" presStyleLbl="alignAcc1" presStyleIdx="3" presStyleCnt="4">
        <dgm:presLayoutVars>
          <dgm:chMax val="1"/>
          <dgm:bulletEnabled val="1"/>
        </dgm:presLayoutVars>
      </dgm:prSet>
      <dgm:spPr/>
    </dgm:pt>
  </dgm:ptLst>
  <dgm:cxnLst>
    <dgm:cxn modelId="{AAAD060C-BA0E-44AC-A06C-8B2EE5AF628B}" srcId="{741ADBE0-1951-44B0-8A3E-F25490256AA4}" destId="{5B6C13B8-201E-4AAE-832D-AD3249EA9AE7}" srcOrd="2" destOrd="0" parTransId="{1E0CB11B-1DE5-4636-9AA4-0A30D370B5B5}" sibTransId="{D0A82E45-1057-4E63-A1BB-CC9E50C35EBF}"/>
    <dgm:cxn modelId="{83941528-2D80-4612-897F-5DD932A6BF61}" type="presOf" srcId="{11FDAC38-89C2-4772-B299-2A3B4D11CBEB}" destId="{E2B4EE27-FC4C-419C-A86A-CF8E1DD741D5}" srcOrd="0" destOrd="0" presId="urn:microsoft.com/office/officeart/2005/8/layout/target3"/>
    <dgm:cxn modelId="{E202F533-BA79-4016-A911-CE883A302771}" type="presOf" srcId="{1DE60CDF-F9B9-4068-8CE5-37A066507C59}" destId="{4E175E7B-C1ED-4C0A-9546-A9B29F800EE7}" srcOrd="0" destOrd="0" presId="urn:microsoft.com/office/officeart/2005/8/layout/target3"/>
    <dgm:cxn modelId="{E0CDFE3D-BE21-474A-A685-A34752B68DFA}" type="presOf" srcId="{5B6C13B8-201E-4AAE-832D-AD3249EA9AE7}" destId="{9133FD4A-2487-45FD-8FD4-25AB9CC37D9E}" srcOrd="1" destOrd="0" presId="urn:microsoft.com/office/officeart/2005/8/layout/target3"/>
    <dgm:cxn modelId="{EC852468-571F-4EDE-8D69-3081D46EF92D}" type="presOf" srcId="{5B6C13B8-201E-4AAE-832D-AD3249EA9AE7}" destId="{C8208544-6E2C-499D-A86C-730FDC0385C3}" srcOrd="0" destOrd="0" presId="urn:microsoft.com/office/officeart/2005/8/layout/target3"/>
    <dgm:cxn modelId="{B4F03A69-F8D6-479D-B911-920011F2DE34}" type="presOf" srcId="{11FDAC38-89C2-4772-B299-2A3B4D11CBEB}" destId="{5A47A80E-7BE4-4ABB-83A5-69EF63D997CE}" srcOrd="1" destOrd="0" presId="urn:microsoft.com/office/officeart/2005/8/layout/target3"/>
    <dgm:cxn modelId="{28531959-9582-4A25-9BD5-261BE928A77F}" type="presOf" srcId="{EB8DF9B1-E391-44C3-B516-09031DCC9D29}" destId="{453B0FAF-C217-4702-80A8-704CBF525DDA}" srcOrd="1" destOrd="0" presId="urn:microsoft.com/office/officeart/2005/8/layout/target3"/>
    <dgm:cxn modelId="{63DBAE94-626D-4BF5-8812-06B01C0AE596}" srcId="{741ADBE0-1951-44B0-8A3E-F25490256AA4}" destId="{11FDAC38-89C2-4772-B299-2A3B4D11CBEB}" srcOrd="3" destOrd="0" parTransId="{BB6E2B2B-C8DD-43C2-9EBB-D8EFCAF927C3}" sibTransId="{52E73A7E-F098-4FF4-8A5E-D90A1207AE50}"/>
    <dgm:cxn modelId="{C1C514D1-6246-4CD4-A9A4-56171ACBE59C}" type="presOf" srcId="{EB8DF9B1-E391-44C3-B516-09031DCC9D29}" destId="{954A0876-7551-4627-BC52-1D9FD379DD41}" srcOrd="0" destOrd="0" presId="urn:microsoft.com/office/officeart/2005/8/layout/target3"/>
    <dgm:cxn modelId="{ECE535D3-D2AC-4B89-BBC2-C20A9F66848D}" srcId="{741ADBE0-1951-44B0-8A3E-F25490256AA4}" destId="{EB8DF9B1-E391-44C3-B516-09031DCC9D29}" srcOrd="1" destOrd="0" parTransId="{1B5DE49D-C399-46F3-A952-F60713E8AFA5}" sibTransId="{3DC4AB9E-B311-436B-99E2-1DB4C055FFFA}"/>
    <dgm:cxn modelId="{07EAF3D3-38BD-4D07-B004-B15D542E6338}" srcId="{741ADBE0-1951-44B0-8A3E-F25490256AA4}" destId="{1DE60CDF-F9B9-4068-8CE5-37A066507C59}" srcOrd="0" destOrd="0" parTransId="{D80DD1B9-10EC-4938-89F8-CC5FA22CD1BC}" sibTransId="{B3CA55F4-64CE-450F-B622-C67F55E7ACE3}"/>
    <dgm:cxn modelId="{EE30C9DE-DE72-435B-81F3-D35556AF183E}" type="presOf" srcId="{1DE60CDF-F9B9-4068-8CE5-37A066507C59}" destId="{01D2A4A0-CEE0-4C18-A5A6-FD1AA02BD7EE}" srcOrd="1" destOrd="0" presId="urn:microsoft.com/office/officeart/2005/8/layout/target3"/>
    <dgm:cxn modelId="{D8DF18F4-0D5A-44F3-8EC4-E9640009E056}" type="presOf" srcId="{741ADBE0-1951-44B0-8A3E-F25490256AA4}" destId="{74249DAB-CD57-49D7-8649-19646DAC093F}" srcOrd="0" destOrd="0" presId="urn:microsoft.com/office/officeart/2005/8/layout/target3"/>
    <dgm:cxn modelId="{844C3087-4D8C-4ADB-ACCE-A083B9E2DAAC}" type="presParOf" srcId="{74249DAB-CD57-49D7-8649-19646DAC093F}" destId="{4E193E92-EBF8-4D54-B8A1-3A450805ACD9}" srcOrd="0" destOrd="0" presId="urn:microsoft.com/office/officeart/2005/8/layout/target3"/>
    <dgm:cxn modelId="{AD0B307E-D9C2-43B4-A9E6-877DA1816183}" type="presParOf" srcId="{74249DAB-CD57-49D7-8649-19646DAC093F}" destId="{BF26E568-6C30-4446-964B-EAB2B240A78D}" srcOrd="1" destOrd="0" presId="urn:microsoft.com/office/officeart/2005/8/layout/target3"/>
    <dgm:cxn modelId="{C80B6B83-435C-4CB6-8FD5-62702373AAC9}" type="presParOf" srcId="{74249DAB-CD57-49D7-8649-19646DAC093F}" destId="{4E175E7B-C1ED-4C0A-9546-A9B29F800EE7}" srcOrd="2" destOrd="0" presId="urn:microsoft.com/office/officeart/2005/8/layout/target3"/>
    <dgm:cxn modelId="{6F7DF14C-4EF7-4E2A-BCEF-5AD8549AA4EC}" type="presParOf" srcId="{74249DAB-CD57-49D7-8649-19646DAC093F}" destId="{80686F97-A8F0-46B2-8953-7D955AC3BCBC}" srcOrd="3" destOrd="0" presId="urn:microsoft.com/office/officeart/2005/8/layout/target3"/>
    <dgm:cxn modelId="{7A1C6FC3-5430-497B-BCB5-E04F2AA05544}" type="presParOf" srcId="{74249DAB-CD57-49D7-8649-19646DAC093F}" destId="{5AFBA7B6-7288-475F-BA95-CC45ED45D124}" srcOrd="4" destOrd="0" presId="urn:microsoft.com/office/officeart/2005/8/layout/target3"/>
    <dgm:cxn modelId="{6615CD15-9298-4DF7-A4D0-9805B50EB095}" type="presParOf" srcId="{74249DAB-CD57-49D7-8649-19646DAC093F}" destId="{954A0876-7551-4627-BC52-1D9FD379DD41}" srcOrd="5" destOrd="0" presId="urn:microsoft.com/office/officeart/2005/8/layout/target3"/>
    <dgm:cxn modelId="{5E216318-5C3C-4B42-A297-11EDE71535A8}" type="presParOf" srcId="{74249DAB-CD57-49D7-8649-19646DAC093F}" destId="{0B8BD8DE-AA95-46D1-B545-75C41ABD9C1D}" srcOrd="6" destOrd="0" presId="urn:microsoft.com/office/officeart/2005/8/layout/target3"/>
    <dgm:cxn modelId="{7F8B1B62-1385-44D8-A78F-E6AFCC8E316B}" type="presParOf" srcId="{74249DAB-CD57-49D7-8649-19646DAC093F}" destId="{CD2B6D33-B503-4EFD-A660-65442C767FE1}" srcOrd="7" destOrd="0" presId="urn:microsoft.com/office/officeart/2005/8/layout/target3"/>
    <dgm:cxn modelId="{1C80DD58-A386-4118-9E14-68DD119DD885}" type="presParOf" srcId="{74249DAB-CD57-49D7-8649-19646DAC093F}" destId="{C8208544-6E2C-499D-A86C-730FDC0385C3}" srcOrd="8" destOrd="0" presId="urn:microsoft.com/office/officeart/2005/8/layout/target3"/>
    <dgm:cxn modelId="{2AA790B8-EA03-4A76-ADEC-6A8EC4A35CC0}" type="presParOf" srcId="{74249DAB-CD57-49D7-8649-19646DAC093F}" destId="{09B459CC-9631-4BE0-849A-5E1F7C65CCA7}" srcOrd="9" destOrd="0" presId="urn:microsoft.com/office/officeart/2005/8/layout/target3"/>
    <dgm:cxn modelId="{B6DF887B-6701-4FF3-B7C6-A56851E97DB1}" type="presParOf" srcId="{74249DAB-CD57-49D7-8649-19646DAC093F}" destId="{44D95FA6-0F26-4865-BD26-197AEFB683F1}" srcOrd="10" destOrd="0" presId="urn:microsoft.com/office/officeart/2005/8/layout/target3"/>
    <dgm:cxn modelId="{3ED12FF1-7852-4803-84E3-A55AAE6A8FE7}" type="presParOf" srcId="{74249DAB-CD57-49D7-8649-19646DAC093F}" destId="{E2B4EE27-FC4C-419C-A86A-CF8E1DD741D5}" srcOrd="11" destOrd="0" presId="urn:microsoft.com/office/officeart/2005/8/layout/target3"/>
    <dgm:cxn modelId="{5F3486AC-D2B8-4610-AA4F-81E150AB32F2}" type="presParOf" srcId="{74249DAB-CD57-49D7-8649-19646DAC093F}" destId="{01D2A4A0-CEE0-4C18-A5A6-FD1AA02BD7EE}" srcOrd="12" destOrd="0" presId="urn:microsoft.com/office/officeart/2005/8/layout/target3"/>
    <dgm:cxn modelId="{57C51A8C-FBB5-4645-8B3B-0CFB7AA235F7}" type="presParOf" srcId="{74249DAB-CD57-49D7-8649-19646DAC093F}" destId="{453B0FAF-C217-4702-80A8-704CBF525DDA}" srcOrd="13" destOrd="0" presId="urn:microsoft.com/office/officeart/2005/8/layout/target3"/>
    <dgm:cxn modelId="{C4BF7BFD-994A-4981-B06B-4E993B60399C}" type="presParOf" srcId="{74249DAB-CD57-49D7-8649-19646DAC093F}" destId="{9133FD4A-2487-45FD-8FD4-25AB9CC37D9E}" srcOrd="14" destOrd="0" presId="urn:microsoft.com/office/officeart/2005/8/layout/target3"/>
    <dgm:cxn modelId="{4106426A-5739-417F-857C-8795AE68AA8A}" type="presParOf" srcId="{74249DAB-CD57-49D7-8649-19646DAC093F}" destId="{5A47A80E-7BE4-4ABB-83A5-69EF63D997CE}"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877E0395-B6A9-4008-9DE4-A698961145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F1F4EFA-FBB2-453A-8333-F3E1A8F155BB}">
      <dgm:prSet/>
      <dgm:spPr/>
      <dgm:t>
        <a:bodyPr/>
        <a:lstStyle/>
        <a:p>
          <a:r>
            <a:rPr lang="zh-CN" dirty="0"/>
            <a:t>正则表达式，又称规则表达式。（英语：</a:t>
          </a:r>
          <a:r>
            <a:rPr lang="en-US" dirty="0"/>
            <a:t>Regular Expression</a:t>
          </a:r>
          <a:r>
            <a:rPr lang="zh-CN" dirty="0"/>
            <a:t>，在代码中常简写为</a:t>
          </a:r>
          <a:r>
            <a:rPr lang="en-US" dirty="0"/>
            <a:t>regex</a:t>
          </a:r>
          <a:r>
            <a:rPr lang="zh-CN" dirty="0"/>
            <a:t>、</a:t>
          </a:r>
          <a:r>
            <a:rPr lang="en-US" dirty="0" err="1"/>
            <a:t>regexp</a:t>
          </a:r>
          <a:r>
            <a:rPr lang="zh-CN" dirty="0"/>
            <a:t>或</a:t>
          </a:r>
          <a:r>
            <a:rPr lang="en-US" dirty="0"/>
            <a:t>RE</a:t>
          </a:r>
          <a:r>
            <a:rPr lang="zh-CN" dirty="0"/>
            <a:t>），计算机科学的一个概念。正则</a:t>
          </a:r>
          <a:r>
            <a:rPr lang="zh-CN" altLang="en-US" dirty="0"/>
            <a:t>表达式</a:t>
          </a:r>
          <a:r>
            <a:rPr lang="zh-CN" dirty="0"/>
            <a:t>通常被用来检索、替换那些符合某个模式</a:t>
          </a:r>
          <a:r>
            <a:rPr lang="en-US" dirty="0"/>
            <a:t>(</a:t>
          </a:r>
          <a:r>
            <a:rPr lang="zh-CN" dirty="0"/>
            <a:t>规则</a:t>
          </a:r>
          <a:r>
            <a:rPr lang="en-US" dirty="0"/>
            <a:t>)</a:t>
          </a:r>
          <a:r>
            <a:rPr lang="zh-CN" dirty="0"/>
            <a:t>的文本。</a:t>
          </a:r>
        </a:p>
      </dgm:t>
    </dgm:pt>
    <dgm:pt modelId="{16DC3109-22F8-4A01-B026-C45ED16DDA7C}" type="parTrans" cxnId="{30E6618C-7565-4C75-8A24-3559618EA634}">
      <dgm:prSet/>
      <dgm:spPr/>
      <dgm:t>
        <a:bodyPr/>
        <a:lstStyle/>
        <a:p>
          <a:endParaRPr lang="zh-CN" altLang="en-US"/>
        </a:p>
      </dgm:t>
    </dgm:pt>
    <dgm:pt modelId="{16D1951A-3866-446C-ABEB-95C21D5A7F57}" type="sibTrans" cxnId="{30E6618C-7565-4C75-8A24-3559618EA634}">
      <dgm:prSet/>
      <dgm:spPr/>
      <dgm:t>
        <a:bodyPr/>
        <a:lstStyle/>
        <a:p>
          <a:endParaRPr lang="zh-CN" altLang="en-US"/>
        </a:p>
      </dgm:t>
    </dgm:pt>
    <dgm:pt modelId="{41637203-A10F-4996-99A1-E2CC3A169987}">
      <dgm:prSet/>
      <dgm:spPr/>
      <dgm:t>
        <a:bodyPr/>
        <a:lstStyle/>
        <a:p>
          <a:r>
            <a:rPr lang="zh-CN"/>
            <a:t>许多程序设计语言都支持利用正则表达式进行字符串操作。例如，在</a:t>
          </a:r>
          <a:r>
            <a:rPr lang="en-US"/>
            <a:t>Perl</a:t>
          </a:r>
          <a:r>
            <a:rPr lang="zh-CN"/>
            <a:t>中就内建了一个功能强大的正则表达式引擎，还有</a:t>
          </a:r>
          <a:r>
            <a:rPr lang="en-US"/>
            <a:t>java</a:t>
          </a:r>
          <a:r>
            <a:rPr lang="zh-CN"/>
            <a:t>语言自带的。正则表达式这个概念最初是由</a:t>
          </a:r>
          <a:r>
            <a:rPr lang="en-US"/>
            <a:t>Unix</a:t>
          </a:r>
          <a:r>
            <a:rPr lang="zh-CN"/>
            <a:t>中的工具软件（例如</a:t>
          </a:r>
          <a:r>
            <a:rPr lang="en-US"/>
            <a:t>sed</a:t>
          </a:r>
          <a:r>
            <a:rPr lang="zh-CN"/>
            <a:t>和</a:t>
          </a:r>
          <a:r>
            <a:rPr lang="en-US"/>
            <a:t>grep</a:t>
          </a:r>
          <a:r>
            <a:rPr lang="zh-CN"/>
            <a:t>）普及开的。正则表达式通常缩写成“</a:t>
          </a:r>
          <a:r>
            <a:rPr lang="en-US"/>
            <a:t>regex”</a:t>
          </a:r>
          <a:r>
            <a:rPr lang="zh-CN"/>
            <a:t>，单数有</a:t>
          </a:r>
          <a:r>
            <a:rPr lang="en-US"/>
            <a:t>regexp</a:t>
          </a:r>
          <a:r>
            <a:rPr lang="zh-CN"/>
            <a:t>、</a:t>
          </a:r>
          <a:r>
            <a:rPr lang="en-US"/>
            <a:t>regex</a:t>
          </a:r>
          <a:r>
            <a:rPr lang="zh-CN"/>
            <a:t>，复数有</a:t>
          </a:r>
          <a:r>
            <a:rPr lang="en-US"/>
            <a:t>regexps</a:t>
          </a:r>
          <a:r>
            <a:rPr lang="zh-CN"/>
            <a:t>、</a:t>
          </a:r>
          <a:r>
            <a:rPr lang="en-US"/>
            <a:t>regexes</a:t>
          </a:r>
          <a:r>
            <a:rPr lang="zh-CN"/>
            <a:t>、</a:t>
          </a:r>
          <a:r>
            <a:rPr lang="en-US"/>
            <a:t>regexen</a:t>
          </a:r>
          <a:r>
            <a:rPr lang="zh-CN"/>
            <a:t>。</a:t>
          </a:r>
        </a:p>
      </dgm:t>
    </dgm:pt>
    <dgm:pt modelId="{9FE1D481-BA65-4DB8-A6F2-D2ED544BD1DA}" type="parTrans" cxnId="{8DEF0455-5BE3-41CA-AECD-C9CB11DB5CD5}">
      <dgm:prSet/>
      <dgm:spPr/>
      <dgm:t>
        <a:bodyPr/>
        <a:lstStyle/>
        <a:p>
          <a:endParaRPr lang="zh-CN" altLang="en-US"/>
        </a:p>
      </dgm:t>
    </dgm:pt>
    <dgm:pt modelId="{3D192579-4E97-4A7D-845A-300221019192}" type="sibTrans" cxnId="{8DEF0455-5BE3-41CA-AECD-C9CB11DB5CD5}">
      <dgm:prSet/>
      <dgm:spPr/>
      <dgm:t>
        <a:bodyPr/>
        <a:lstStyle/>
        <a:p>
          <a:endParaRPr lang="zh-CN" altLang="en-US"/>
        </a:p>
      </dgm:t>
    </dgm:pt>
    <dgm:pt modelId="{11DDCE3D-89A9-4477-B777-E34FE48ADA31}" type="pres">
      <dgm:prSet presAssocID="{877E0395-B6A9-4008-9DE4-A698961145AC}" presName="linear" presStyleCnt="0">
        <dgm:presLayoutVars>
          <dgm:animLvl val="lvl"/>
          <dgm:resizeHandles val="exact"/>
        </dgm:presLayoutVars>
      </dgm:prSet>
      <dgm:spPr/>
    </dgm:pt>
    <dgm:pt modelId="{ABAF753C-54FF-4C73-B3E9-3475F029676A}" type="pres">
      <dgm:prSet presAssocID="{5F1F4EFA-FBB2-453A-8333-F3E1A8F155BB}" presName="parentText" presStyleLbl="node1" presStyleIdx="0" presStyleCnt="2">
        <dgm:presLayoutVars>
          <dgm:chMax val="0"/>
          <dgm:bulletEnabled val="1"/>
        </dgm:presLayoutVars>
      </dgm:prSet>
      <dgm:spPr/>
    </dgm:pt>
    <dgm:pt modelId="{123FF5C6-FF8C-41C8-A3E5-F6463D3E6FBC}" type="pres">
      <dgm:prSet presAssocID="{16D1951A-3866-446C-ABEB-95C21D5A7F57}" presName="spacer" presStyleCnt="0"/>
      <dgm:spPr/>
    </dgm:pt>
    <dgm:pt modelId="{62E8EDD3-CE41-4ED2-BC04-0B7FC7DC4F16}" type="pres">
      <dgm:prSet presAssocID="{41637203-A10F-4996-99A1-E2CC3A169987}" presName="parentText" presStyleLbl="node1" presStyleIdx="1" presStyleCnt="2">
        <dgm:presLayoutVars>
          <dgm:chMax val="0"/>
          <dgm:bulletEnabled val="1"/>
        </dgm:presLayoutVars>
      </dgm:prSet>
      <dgm:spPr/>
    </dgm:pt>
  </dgm:ptLst>
  <dgm:cxnLst>
    <dgm:cxn modelId="{8DEF0455-5BE3-41CA-AECD-C9CB11DB5CD5}" srcId="{877E0395-B6A9-4008-9DE4-A698961145AC}" destId="{41637203-A10F-4996-99A1-E2CC3A169987}" srcOrd="1" destOrd="0" parTransId="{9FE1D481-BA65-4DB8-A6F2-D2ED544BD1DA}" sibTransId="{3D192579-4E97-4A7D-845A-300221019192}"/>
    <dgm:cxn modelId="{F322E579-96D8-452A-9604-CC3378B4894D}" type="presOf" srcId="{41637203-A10F-4996-99A1-E2CC3A169987}" destId="{62E8EDD3-CE41-4ED2-BC04-0B7FC7DC4F16}" srcOrd="0" destOrd="0" presId="urn:microsoft.com/office/officeart/2005/8/layout/vList2"/>
    <dgm:cxn modelId="{30E6618C-7565-4C75-8A24-3559618EA634}" srcId="{877E0395-B6A9-4008-9DE4-A698961145AC}" destId="{5F1F4EFA-FBB2-453A-8333-F3E1A8F155BB}" srcOrd="0" destOrd="0" parTransId="{16DC3109-22F8-4A01-B026-C45ED16DDA7C}" sibTransId="{16D1951A-3866-446C-ABEB-95C21D5A7F57}"/>
    <dgm:cxn modelId="{17E5808E-ED08-4910-A6B0-BCA9CF7C1264}" type="presOf" srcId="{877E0395-B6A9-4008-9DE4-A698961145AC}" destId="{11DDCE3D-89A9-4477-B777-E34FE48ADA31}" srcOrd="0" destOrd="0" presId="urn:microsoft.com/office/officeart/2005/8/layout/vList2"/>
    <dgm:cxn modelId="{DD221EC6-5153-4F8E-8718-94C481E2D4DC}" type="presOf" srcId="{5F1F4EFA-FBB2-453A-8333-F3E1A8F155BB}" destId="{ABAF753C-54FF-4C73-B3E9-3475F029676A}" srcOrd="0" destOrd="0" presId="urn:microsoft.com/office/officeart/2005/8/layout/vList2"/>
    <dgm:cxn modelId="{39419330-5603-4E41-9246-66A765D4F71C}" type="presParOf" srcId="{11DDCE3D-89A9-4477-B777-E34FE48ADA31}" destId="{ABAF753C-54FF-4C73-B3E9-3475F029676A}" srcOrd="0" destOrd="0" presId="urn:microsoft.com/office/officeart/2005/8/layout/vList2"/>
    <dgm:cxn modelId="{38D30959-C503-4A25-9612-D4C9733EF0E1}" type="presParOf" srcId="{11DDCE3D-89A9-4477-B777-E34FE48ADA31}" destId="{123FF5C6-FF8C-41C8-A3E5-F6463D3E6FBC}" srcOrd="1" destOrd="0" presId="urn:microsoft.com/office/officeart/2005/8/layout/vList2"/>
    <dgm:cxn modelId="{A70118C9-08AB-448A-B21F-8265C43F8B1E}" type="presParOf" srcId="{11DDCE3D-89A9-4477-B777-E34FE48ADA31}" destId="{62E8EDD3-CE41-4ED2-BC04-0B7FC7DC4F1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6ABBF6-45E5-4773-8CEE-23266B7712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6C43EC0-02FC-4334-BC6F-89357ED084B3}">
      <dgm:prSet/>
      <dgm:spPr/>
      <dgm:t>
        <a:bodyPr/>
        <a:lstStyle/>
        <a:p>
          <a:r>
            <a:rPr lang="zh-CN"/>
            <a:t>变量是</a:t>
          </a:r>
          <a:r>
            <a:rPr lang="en-US"/>
            <a:t>Java</a:t>
          </a:r>
          <a:r>
            <a:rPr lang="zh-CN"/>
            <a:t>中存储变化的数据的地方</a:t>
          </a:r>
        </a:p>
      </dgm:t>
    </dgm:pt>
    <dgm:pt modelId="{6BB39C30-D376-4A1D-96E8-26598940C5E3}" type="parTrans" cxnId="{E2C09480-FBDA-43D5-BF61-2E486C5FD7C7}">
      <dgm:prSet/>
      <dgm:spPr/>
      <dgm:t>
        <a:bodyPr/>
        <a:lstStyle/>
        <a:p>
          <a:endParaRPr lang="zh-CN" altLang="en-US"/>
        </a:p>
      </dgm:t>
    </dgm:pt>
    <dgm:pt modelId="{9288150F-43BB-4F6D-8B88-F58BBA4DB2BE}" type="sibTrans" cxnId="{E2C09480-FBDA-43D5-BF61-2E486C5FD7C7}">
      <dgm:prSet/>
      <dgm:spPr/>
      <dgm:t>
        <a:bodyPr/>
        <a:lstStyle/>
        <a:p>
          <a:endParaRPr lang="zh-CN" altLang="en-US"/>
        </a:p>
      </dgm:t>
    </dgm:pt>
    <dgm:pt modelId="{876F59A7-1EF6-49A8-86FF-96FE6E593F0F}">
      <dgm:prSet/>
      <dgm:spPr/>
      <dgm:t>
        <a:bodyPr/>
        <a:lstStyle/>
        <a:p>
          <a:r>
            <a:rPr lang="en-US"/>
            <a:t>Java</a:t>
          </a:r>
          <a:r>
            <a:rPr lang="zh-CN"/>
            <a:t>是强类型语言，变量都要有类型</a:t>
          </a:r>
        </a:p>
      </dgm:t>
    </dgm:pt>
    <dgm:pt modelId="{81D37D50-FB17-44C1-9A02-1B3BB2565644}" type="parTrans" cxnId="{0D17B65D-3D92-479A-961D-E2D4BCE67368}">
      <dgm:prSet/>
      <dgm:spPr/>
      <dgm:t>
        <a:bodyPr/>
        <a:lstStyle/>
        <a:p>
          <a:endParaRPr lang="zh-CN" altLang="en-US"/>
        </a:p>
      </dgm:t>
    </dgm:pt>
    <dgm:pt modelId="{488E93DC-1881-4BA2-A8E8-BBD216FA43A4}" type="sibTrans" cxnId="{0D17B65D-3D92-479A-961D-E2D4BCE67368}">
      <dgm:prSet/>
      <dgm:spPr/>
      <dgm:t>
        <a:bodyPr/>
        <a:lstStyle/>
        <a:p>
          <a:endParaRPr lang="zh-CN" altLang="en-US"/>
        </a:p>
      </dgm:t>
    </dgm:pt>
    <dgm:pt modelId="{5D3AC0F3-B2A9-49F2-9A84-03BCF27EE960}">
      <dgm:prSet/>
      <dgm:spPr/>
      <dgm:t>
        <a:bodyPr/>
        <a:lstStyle/>
        <a:p>
          <a:r>
            <a:rPr lang="zh-CN"/>
            <a:t>变量命名规范：</a:t>
          </a:r>
        </a:p>
      </dgm:t>
    </dgm:pt>
    <dgm:pt modelId="{59CC15B1-AD0E-4248-A2EA-581EBAC23475}" type="parTrans" cxnId="{1D4B3610-15A4-4698-9A55-B24FBDBA3AAF}">
      <dgm:prSet/>
      <dgm:spPr/>
      <dgm:t>
        <a:bodyPr/>
        <a:lstStyle/>
        <a:p>
          <a:endParaRPr lang="zh-CN" altLang="en-US"/>
        </a:p>
      </dgm:t>
    </dgm:pt>
    <dgm:pt modelId="{C27DB796-600D-4F21-876B-D50A6BFDB423}" type="sibTrans" cxnId="{1D4B3610-15A4-4698-9A55-B24FBDBA3AAF}">
      <dgm:prSet/>
      <dgm:spPr/>
      <dgm:t>
        <a:bodyPr/>
        <a:lstStyle/>
        <a:p>
          <a:endParaRPr lang="zh-CN" altLang="en-US"/>
        </a:p>
      </dgm:t>
    </dgm:pt>
    <dgm:pt modelId="{4E233705-EB04-4B70-9937-E9434F65E8F3}">
      <dgm:prSet/>
      <dgm:spPr/>
      <dgm:t>
        <a:bodyPr/>
        <a:lstStyle/>
        <a:p>
          <a:r>
            <a:rPr lang="zh-CN"/>
            <a:t>变量只能由数字、字母、下划线、美元符号</a:t>
          </a:r>
          <a:r>
            <a:rPr lang="en-US"/>
            <a:t>($)</a:t>
          </a:r>
          <a:r>
            <a:rPr lang="zh-CN"/>
            <a:t>组成</a:t>
          </a:r>
        </a:p>
      </dgm:t>
    </dgm:pt>
    <dgm:pt modelId="{12A6ABD0-0297-474A-AEE1-29AEFEF02A2E}" type="parTrans" cxnId="{1C2B3448-70A4-4735-B3DA-5C1933134FC8}">
      <dgm:prSet/>
      <dgm:spPr/>
      <dgm:t>
        <a:bodyPr/>
        <a:lstStyle/>
        <a:p>
          <a:endParaRPr lang="zh-CN" altLang="en-US"/>
        </a:p>
      </dgm:t>
    </dgm:pt>
    <dgm:pt modelId="{B242C1EC-0A0C-4FC8-872F-BBE7A693A867}" type="sibTrans" cxnId="{1C2B3448-70A4-4735-B3DA-5C1933134FC8}">
      <dgm:prSet/>
      <dgm:spPr/>
      <dgm:t>
        <a:bodyPr/>
        <a:lstStyle/>
        <a:p>
          <a:endParaRPr lang="zh-CN" altLang="en-US"/>
        </a:p>
      </dgm:t>
    </dgm:pt>
    <dgm:pt modelId="{6659FD59-D432-4130-85BD-2089F76A3FD9}">
      <dgm:prSet/>
      <dgm:spPr/>
      <dgm:t>
        <a:bodyPr/>
        <a:lstStyle/>
        <a:p>
          <a:r>
            <a:rPr lang="zh-CN"/>
            <a:t>第一个字符不能是数字</a:t>
          </a:r>
        </a:p>
      </dgm:t>
    </dgm:pt>
    <dgm:pt modelId="{6EB2AF69-2AA5-4775-A24F-376D191FB3E1}" type="parTrans" cxnId="{BD0C08C9-AF8F-4702-B6E7-574D021CEAAA}">
      <dgm:prSet/>
      <dgm:spPr/>
      <dgm:t>
        <a:bodyPr/>
        <a:lstStyle/>
        <a:p>
          <a:endParaRPr lang="zh-CN" altLang="en-US"/>
        </a:p>
      </dgm:t>
    </dgm:pt>
    <dgm:pt modelId="{CF34EDE9-60D8-4DCF-B29F-0BFD860D5DF6}" type="sibTrans" cxnId="{BD0C08C9-AF8F-4702-B6E7-574D021CEAAA}">
      <dgm:prSet/>
      <dgm:spPr/>
      <dgm:t>
        <a:bodyPr/>
        <a:lstStyle/>
        <a:p>
          <a:endParaRPr lang="zh-CN" altLang="en-US"/>
        </a:p>
      </dgm:t>
    </dgm:pt>
    <dgm:pt modelId="{95461F36-6E65-4DEE-9F85-A5BD6F62D6FD}">
      <dgm:prSet/>
      <dgm:spPr/>
      <dgm:t>
        <a:bodyPr/>
        <a:lstStyle/>
        <a:p>
          <a:r>
            <a:rPr lang="zh-CN"/>
            <a:t>变量只有初始化之后才能参与运算</a:t>
          </a:r>
        </a:p>
      </dgm:t>
    </dgm:pt>
    <dgm:pt modelId="{6B83B11F-7F26-4148-970D-CC11B691738B}" type="parTrans" cxnId="{B70DC684-87BC-4A86-B2FF-CCF6CCC700E5}">
      <dgm:prSet/>
      <dgm:spPr/>
      <dgm:t>
        <a:bodyPr/>
        <a:lstStyle/>
        <a:p>
          <a:endParaRPr lang="zh-CN" altLang="en-US"/>
        </a:p>
      </dgm:t>
    </dgm:pt>
    <dgm:pt modelId="{AA08A681-F658-459C-8F95-ED0EBED1BFAF}" type="sibTrans" cxnId="{B70DC684-87BC-4A86-B2FF-CCF6CCC700E5}">
      <dgm:prSet/>
      <dgm:spPr/>
      <dgm:t>
        <a:bodyPr/>
        <a:lstStyle/>
        <a:p>
          <a:endParaRPr lang="zh-CN" altLang="en-US"/>
        </a:p>
      </dgm:t>
    </dgm:pt>
    <dgm:pt modelId="{05FEBB36-EAD8-444A-8F1F-F452B3D83FE2}" type="pres">
      <dgm:prSet presAssocID="{2A6ABBF6-45E5-4773-8CEE-23266B77125D}" presName="linear" presStyleCnt="0">
        <dgm:presLayoutVars>
          <dgm:animLvl val="lvl"/>
          <dgm:resizeHandles val="exact"/>
        </dgm:presLayoutVars>
      </dgm:prSet>
      <dgm:spPr/>
    </dgm:pt>
    <dgm:pt modelId="{884B2BE7-2958-4FB5-BB35-1C9D2D3DEDD6}" type="pres">
      <dgm:prSet presAssocID="{B6C43EC0-02FC-4334-BC6F-89357ED084B3}" presName="parentText" presStyleLbl="node1" presStyleIdx="0" presStyleCnt="4">
        <dgm:presLayoutVars>
          <dgm:chMax val="0"/>
          <dgm:bulletEnabled val="1"/>
        </dgm:presLayoutVars>
      </dgm:prSet>
      <dgm:spPr/>
    </dgm:pt>
    <dgm:pt modelId="{DAE1AC3E-84FC-4F5D-A85A-D21E4CC6D667}" type="pres">
      <dgm:prSet presAssocID="{9288150F-43BB-4F6D-8B88-F58BBA4DB2BE}" presName="spacer" presStyleCnt="0"/>
      <dgm:spPr/>
    </dgm:pt>
    <dgm:pt modelId="{8EC6A2BC-0D94-45FA-8939-2F5C184A3110}" type="pres">
      <dgm:prSet presAssocID="{876F59A7-1EF6-49A8-86FF-96FE6E593F0F}" presName="parentText" presStyleLbl="node1" presStyleIdx="1" presStyleCnt="4">
        <dgm:presLayoutVars>
          <dgm:chMax val="0"/>
          <dgm:bulletEnabled val="1"/>
        </dgm:presLayoutVars>
      </dgm:prSet>
      <dgm:spPr/>
    </dgm:pt>
    <dgm:pt modelId="{1975CC0E-339F-4681-B700-69490F39403C}" type="pres">
      <dgm:prSet presAssocID="{488E93DC-1881-4BA2-A8E8-BBD216FA43A4}" presName="spacer" presStyleCnt="0"/>
      <dgm:spPr/>
    </dgm:pt>
    <dgm:pt modelId="{25A5B3C8-5FD0-4201-B5E7-046EC353D937}" type="pres">
      <dgm:prSet presAssocID="{5D3AC0F3-B2A9-49F2-9A84-03BCF27EE960}" presName="parentText" presStyleLbl="node1" presStyleIdx="2" presStyleCnt="4">
        <dgm:presLayoutVars>
          <dgm:chMax val="0"/>
          <dgm:bulletEnabled val="1"/>
        </dgm:presLayoutVars>
      </dgm:prSet>
      <dgm:spPr/>
    </dgm:pt>
    <dgm:pt modelId="{A4DF817A-CE9A-4428-AA22-AEA96E580EAA}" type="pres">
      <dgm:prSet presAssocID="{5D3AC0F3-B2A9-49F2-9A84-03BCF27EE960}" presName="childText" presStyleLbl="revTx" presStyleIdx="0" presStyleCnt="1">
        <dgm:presLayoutVars>
          <dgm:bulletEnabled val="1"/>
        </dgm:presLayoutVars>
      </dgm:prSet>
      <dgm:spPr/>
    </dgm:pt>
    <dgm:pt modelId="{B5E39894-F816-4B58-B4FC-C0EF193C9926}" type="pres">
      <dgm:prSet presAssocID="{95461F36-6E65-4DEE-9F85-A5BD6F62D6FD}" presName="parentText" presStyleLbl="node1" presStyleIdx="3" presStyleCnt="4">
        <dgm:presLayoutVars>
          <dgm:chMax val="0"/>
          <dgm:bulletEnabled val="1"/>
        </dgm:presLayoutVars>
      </dgm:prSet>
      <dgm:spPr/>
    </dgm:pt>
  </dgm:ptLst>
  <dgm:cxnLst>
    <dgm:cxn modelId="{4B7CDA05-098C-4AE5-B4FD-DFE81C8EF329}" type="presOf" srcId="{6659FD59-D432-4130-85BD-2089F76A3FD9}" destId="{A4DF817A-CE9A-4428-AA22-AEA96E580EAA}" srcOrd="0" destOrd="1" presId="urn:microsoft.com/office/officeart/2005/8/layout/vList2"/>
    <dgm:cxn modelId="{1D4B3610-15A4-4698-9A55-B24FBDBA3AAF}" srcId="{2A6ABBF6-45E5-4773-8CEE-23266B77125D}" destId="{5D3AC0F3-B2A9-49F2-9A84-03BCF27EE960}" srcOrd="2" destOrd="0" parTransId="{59CC15B1-AD0E-4248-A2EA-581EBAC23475}" sibTransId="{C27DB796-600D-4F21-876B-D50A6BFDB423}"/>
    <dgm:cxn modelId="{0D17B65D-3D92-479A-961D-E2D4BCE67368}" srcId="{2A6ABBF6-45E5-4773-8CEE-23266B77125D}" destId="{876F59A7-1EF6-49A8-86FF-96FE6E593F0F}" srcOrd="1" destOrd="0" parTransId="{81D37D50-FB17-44C1-9A02-1B3BB2565644}" sibTransId="{488E93DC-1881-4BA2-A8E8-BBD216FA43A4}"/>
    <dgm:cxn modelId="{8BA2B263-A1D9-4032-BDBE-C563C5BF452A}" type="presOf" srcId="{876F59A7-1EF6-49A8-86FF-96FE6E593F0F}" destId="{8EC6A2BC-0D94-45FA-8939-2F5C184A3110}" srcOrd="0" destOrd="0" presId="urn:microsoft.com/office/officeart/2005/8/layout/vList2"/>
    <dgm:cxn modelId="{1C2B3448-70A4-4735-B3DA-5C1933134FC8}" srcId="{5D3AC0F3-B2A9-49F2-9A84-03BCF27EE960}" destId="{4E233705-EB04-4B70-9937-E9434F65E8F3}" srcOrd="0" destOrd="0" parTransId="{12A6ABD0-0297-474A-AEE1-29AEFEF02A2E}" sibTransId="{B242C1EC-0A0C-4FC8-872F-BBE7A693A867}"/>
    <dgm:cxn modelId="{006EC755-98A5-4351-B1B2-C527CC11FB02}" type="presOf" srcId="{2A6ABBF6-45E5-4773-8CEE-23266B77125D}" destId="{05FEBB36-EAD8-444A-8F1F-F452B3D83FE2}" srcOrd="0" destOrd="0" presId="urn:microsoft.com/office/officeart/2005/8/layout/vList2"/>
    <dgm:cxn modelId="{E2C09480-FBDA-43D5-BF61-2E486C5FD7C7}" srcId="{2A6ABBF6-45E5-4773-8CEE-23266B77125D}" destId="{B6C43EC0-02FC-4334-BC6F-89357ED084B3}" srcOrd="0" destOrd="0" parTransId="{6BB39C30-D376-4A1D-96E8-26598940C5E3}" sibTransId="{9288150F-43BB-4F6D-8B88-F58BBA4DB2BE}"/>
    <dgm:cxn modelId="{B70DC684-87BC-4A86-B2FF-CCF6CCC700E5}" srcId="{2A6ABBF6-45E5-4773-8CEE-23266B77125D}" destId="{95461F36-6E65-4DEE-9F85-A5BD6F62D6FD}" srcOrd="3" destOrd="0" parTransId="{6B83B11F-7F26-4148-970D-CC11B691738B}" sibTransId="{AA08A681-F658-459C-8F95-ED0EBED1BFAF}"/>
    <dgm:cxn modelId="{62E54697-C200-443C-822A-DDE181DE88F5}" type="presOf" srcId="{4E233705-EB04-4B70-9937-E9434F65E8F3}" destId="{A4DF817A-CE9A-4428-AA22-AEA96E580EAA}" srcOrd="0" destOrd="0" presId="urn:microsoft.com/office/officeart/2005/8/layout/vList2"/>
    <dgm:cxn modelId="{76F6F298-3DD7-4E52-9D0F-43D9A020D1D6}" type="presOf" srcId="{5D3AC0F3-B2A9-49F2-9A84-03BCF27EE960}" destId="{25A5B3C8-5FD0-4201-B5E7-046EC353D937}" srcOrd="0" destOrd="0" presId="urn:microsoft.com/office/officeart/2005/8/layout/vList2"/>
    <dgm:cxn modelId="{BD0C08C9-AF8F-4702-B6E7-574D021CEAAA}" srcId="{5D3AC0F3-B2A9-49F2-9A84-03BCF27EE960}" destId="{6659FD59-D432-4130-85BD-2089F76A3FD9}" srcOrd="1" destOrd="0" parTransId="{6EB2AF69-2AA5-4775-A24F-376D191FB3E1}" sibTransId="{CF34EDE9-60D8-4DCF-B29F-0BFD860D5DF6}"/>
    <dgm:cxn modelId="{167AD8CC-E7C6-42FE-B6BA-7D04742E0BF2}" type="presOf" srcId="{95461F36-6E65-4DEE-9F85-A5BD6F62D6FD}" destId="{B5E39894-F816-4B58-B4FC-C0EF193C9926}" srcOrd="0" destOrd="0" presId="urn:microsoft.com/office/officeart/2005/8/layout/vList2"/>
    <dgm:cxn modelId="{82F281F4-6305-4287-9EB2-58E42E1268E6}" type="presOf" srcId="{B6C43EC0-02FC-4334-BC6F-89357ED084B3}" destId="{884B2BE7-2958-4FB5-BB35-1C9D2D3DEDD6}" srcOrd="0" destOrd="0" presId="urn:microsoft.com/office/officeart/2005/8/layout/vList2"/>
    <dgm:cxn modelId="{94A48020-C610-4E21-AA69-0E65C3D1AE49}" type="presParOf" srcId="{05FEBB36-EAD8-444A-8F1F-F452B3D83FE2}" destId="{884B2BE7-2958-4FB5-BB35-1C9D2D3DEDD6}" srcOrd="0" destOrd="0" presId="urn:microsoft.com/office/officeart/2005/8/layout/vList2"/>
    <dgm:cxn modelId="{877EEA7B-3078-4248-B0D1-92B006487838}" type="presParOf" srcId="{05FEBB36-EAD8-444A-8F1F-F452B3D83FE2}" destId="{DAE1AC3E-84FC-4F5D-A85A-D21E4CC6D667}" srcOrd="1" destOrd="0" presId="urn:microsoft.com/office/officeart/2005/8/layout/vList2"/>
    <dgm:cxn modelId="{29939363-C25B-400E-99C7-741FD8E7775D}" type="presParOf" srcId="{05FEBB36-EAD8-444A-8F1F-F452B3D83FE2}" destId="{8EC6A2BC-0D94-45FA-8939-2F5C184A3110}" srcOrd="2" destOrd="0" presId="urn:microsoft.com/office/officeart/2005/8/layout/vList2"/>
    <dgm:cxn modelId="{64F827D8-FB11-429B-8ABF-35FF45CC26EE}" type="presParOf" srcId="{05FEBB36-EAD8-444A-8F1F-F452B3D83FE2}" destId="{1975CC0E-339F-4681-B700-69490F39403C}" srcOrd="3" destOrd="0" presId="urn:microsoft.com/office/officeart/2005/8/layout/vList2"/>
    <dgm:cxn modelId="{13A9C521-6B43-4F5F-8A84-6E28007B8EE7}" type="presParOf" srcId="{05FEBB36-EAD8-444A-8F1F-F452B3D83FE2}" destId="{25A5B3C8-5FD0-4201-B5E7-046EC353D937}" srcOrd="4" destOrd="0" presId="urn:microsoft.com/office/officeart/2005/8/layout/vList2"/>
    <dgm:cxn modelId="{A1E25DC5-97A3-4A8E-9A2E-3BFC6295D15D}" type="presParOf" srcId="{05FEBB36-EAD8-444A-8F1F-F452B3D83FE2}" destId="{A4DF817A-CE9A-4428-AA22-AEA96E580EAA}" srcOrd="5" destOrd="0" presId="urn:microsoft.com/office/officeart/2005/8/layout/vList2"/>
    <dgm:cxn modelId="{D7BDEBB0-7F78-4DB2-B11C-94F0D2A00606}" type="presParOf" srcId="{05FEBB36-EAD8-444A-8F1F-F452B3D83FE2}" destId="{B5E39894-F816-4B58-B4FC-C0EF193C992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DD2E8672-07DF-4963-90DC-9A947678A9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85444C1-15EB-4291-B183-B34E295C659D}">
      <dgm:prSet/>
      <dgm:spPr/>
      <dgm:t>
        <a:bodyPr/>
        <a:lstStyle/>
        <a:p>
          <a:r>
            <a:rPr lang="en-US"/>
            <a:t>ArrayList</a:t>
          </a:r>
          <a:endParaRPr lang="zh-CN"/>
        </a:p>
      </dgm:t>
    </dgm:pt>
    <dgm:pt modelId="{A7A0A59A-94D3-4C0B-9DBC-4230F24C2F12}" type="parTrans" cxnId="{5109C013-7D6F-48AC-B939-3050AC372493}">
      <dgm:prSet/>
      <dgm:spPr/>
      <dgm:t>
        <a:bodyPr/>
        <a:lstStyle/>
        <a:p>
          <a:endParaRPr lang="zh-CN" altLang="en-US"/>
        </a:p>
      </dgm:t>
    </dgm:pt>
    <dgm:pt modelId="{97029269-A094-4FBC-BCDE-5370A606399D}" type="sibTrans" cxnId="{5109C013-7D6F-48AC-B939-3050AC372493}">
      <dgm:prSet/>
      <dgm:spPr/>
      <dgm:t>
        <a:bodyPr/>
        <a:lstStyle/>
        <a:p>
          <a:endParaRPr lang="zh-CN" altLang="en-US"/>
        </a:p>
      </dgm:t>
    </dgm:pt>
    <dgm:pt modelId="{95E260F1-C38C-41A8-ADD6-EDAA71357C46}">
      <dgm:prSet/>
      <dgm:spPr/>
      <dgm:t>
        <a:bodyPr/>
        <a:lstStyle/>
        <a:p>
          <a:r>
            <a:rPr lang="en-US" dirty="0" err="1"/>
            <a:t>LinkedList</a:t>
          </a:r>
          <a:endParaRPr lang="zh-CN" dirty="0"/>
        </a:p>
      </dgm:t>
    </dgm:pt>
    <dgm:pt modelId="{E8F8BDD0-82BC-433A-9180-1C78C58F4B13}" type="parTrans" cxnId="{461D9DB1-2E55-4447-8651-1FEB90E5DBE0}">
      <dgm:prSet/>
      <dgm:spPr/>
      <dgm:t>
        <a:bodyPr/>
        <a:lstStyle/>
        <a:p>
          <a:endParaRPr lang="zh-CN" altLang="en-US"/>
        </a:p>
      </dgm:t>
    </dgm:pt>
    <dgm:pt modelId="{AF7EEA20-7C5B-4619-993C-4428FCC14061}" type="sibTrans" cxnId="{461D9DB1-2E55-4447-8651-1FEB90E5DBE0}">
      <dgm:prSet/>
      <dgm:spPr/>
      <dgm:t>
        <a:bodyPr/>
        <a:lstStyle/>
        <a:p>
          <a:endParaRPr lang="zh-CN" altLang="en-US"/>
        </a:p>
      </dgm:t>
    </dgm:pt>
    <dgm:pt modelId="{FA7930C0-C48C-4CAF-B3C7-1074D90BF605}" type="pres">
      <dgm:prSet presAssocID="{DD2E8672-07DF-4963-90DC-9A947678A951}" presName="linear" presStyleCnt="0">
        <dgm:presLayoutVars>
          <dgm:animLvl val="lvl"/>
          <dgm:resizeHandles val="exact"/>
        </dgm:presLayoutVars>
      </dgm:prSet>
      <dgm:spPr/>
    </dgm:pt>
    <dgm:pt modelId="{A0C977CA-814B-4E8F-AA2D-8642830BF7D7}" type="pres">
      <dgm:prSet presAssocID="{D85444C1-15EB-4291-B183-B34E295C659D}" presName="parentText" presStyleLbl="node1" presStyleIdx="0" presStyleCnt="2">
        <dgm:presLayoutVars>
          <dgm:chMax val="0"/>
          <dgm:bulletEnabled val="1"/>
        </dgm:presLayoutVars>
      </dgm:prSet>
      <dgm:spPr/>
    </dgm:pt>
    <dgm:pt modelId="{9E3C8C30-8DF6-488E-A470-F4A466EF8689}" type="pres">
      <dgm:prSet presAssocID="{97029269-A094-4FBC-BCDE-5370A606399D}" presName="spacer" presStyleCnt="0"/>
      <dgm:spPr/>
    </dgm:pt>
    <dgm:pt modelId="{FDD111CF-0667-47F4-95BE-9A55B4BAFB33}" type="pres">
      <dgm:prSet presAssocID="{95E260F1-C38C-41A8-ADD6-EDAA71357C46}" presName="parentText" presStyleLbl="node1" presStyleIdx="1" presStyleCnt="2">
        <dgm:presLayoutVars>
          <dgm:chMax val="0"/>
          <dgm:bulletEnabled val="1"/>
        </dgm:presLayoutVars>
      </dgm:prSet>
      <dgm:spPr/>
    </dgm:pt>
  </dgm:ptLst>
  <dgm:cxnLst>
    <dgm:cxn modelId="{5109C013-7D6F-48AC-B939-3050AC372493}" srcId="{DD2E8672-07DF-4963-90DC-9A947678A951}" destId="{D85444C1-15EB-4291-B183-B34E295C659D}" srcOrd="0" destOrd="0" parTransId="{A7A0A59A-94D3-4C0B-9DBC-4230F24C2F12}" sibTransId="{97029269-A094-4FBC-BCDE-5370A606399D}"/>
    <dgm:cxn modelId="{461D9DB1-2E55-4447-8651-1FEB90E5DBE0}" srcId="{DD2E8672-07DF-4963-90DC-9A947678A951}" destId="{95E260F1-C38C-41A8-ADD6-EDAA71357C46}" srcOrd="1" destOrd="0" parTransId="{E8F8BDD0-82BC-433A-9180-1C78C58F4B13}" sibTransId="{AF7EEA20-7C5B-4619-993C-4428FCC14061}"/>
    <dgm:cxn modelId="{D5DC76C3-8247-4A13-AADD-B06F51A6A509}" type="presOf" srcId="{DD2E8672-07DF-4963-90DC-9A947678A951}" destId="{FA7930C0-C48C-4CAF-B3C7-1074D90BF605}" srcOrd="0" destOrd="0" presId="urn:microsoft.com/office/officeart/2005/8/layout/vList2"/>
    <dgm:cxn modelId="{BC933CF9-DE22-411B-A835-CEAC8E33C7DE}" type="presOf" srcId="{95E260F1-C38C-41A8-ADD6-EDAA71357C46}" destId="{FDD111CF-0667-47F4-95BE-9A55B4BAFB33}" srcOrd="0" destOrd="0" presId="urn:microsoft.com/office/officeart/2005/8/layout/vList2"/>
    <dgm:cxn modelId="{DCF66DFA-25BF-4AEC-9C83-AB481AA53D7D}" type="presOf" srcId="{D85444C1-15EB-4291-B183-B34E295C659D}" destId="{A0C977CA-814B-4E8F-AA2D-8642830BF7D7}" srcOrd="0" destOrd="0" presId="urn:microsoft.com/office/officeart/2005/8/layout/vList2"/>
    <dgm:cxn modelId="{5C82D2EF-8CF0-4786-8430-EF313F80AF6E}" type="presParOf" srcId="{FA7930C0-C48C-4CAF-B3C7-1074D90BF605}" destId="{A0C977CA-814B-4E8F-AA2D-8642830BF7D7}" srcOrd="0" destOrd="0" presId="urn:microsoft.com/office/officeart/2005/8/layout/vList2"/>
    <dgm:cxn modelId="{83080F4F-DA80-4736-B4FD-28F44ABF8F0A}" type="presParOf" srcId="{FA7930C0-C48C-4CAF-B3C7-1074D90BF605}" destId="{9E3C8C30-8DF6-488E-A470-F4A466EF8689}" srcOrd="1" destOrd="0" presId="urn:microsoft.com/office/officeart/2005/8/layout/vList2"/>
    <dgm:cxn modelId="{635E6F52-83F4-4857-B003-851E0EF90B4D}" type="presParOf" srcId="{FA7930C0-C48C-4CAF-B3C7-1074D90BF605}" destId="{FDD111CF-0667-47F4-95BE-9A55B4BAFB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B77BCBB9-56D9-4A26-BE02-B8343F40BFF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58749933-9C34-4117-8C51-1F24CB69D924}">
      <dgm:prSet/>
      <dgm:spPr/>
      <dgm:t>
        <a:bodyPr/>
        <a:lstStyle/>
        <a:p>
          <a:r>
            <a:rPr lang="en-US"/>
            <a:t>Map</a:t>
          </a:r>
          <a:r>
            <a:rPr lang="zh-CN"/>
            <a:t>集合是一个键值对，根据</a:t>
          </a:r>
          <a:r>
            <a:rPr lang="en-US"/>
            <a:t>key</a:t>
          </a:r>
          <a:r>
            <a:rPr lang="zh-CN"/>
            <a:t>，能够快速查找到</a:t>
          </a:r>
          <a:r>
            <a:rPr lang="en-US"/>
            <a:t>value</a:t>
          </a:r>
          <a:endParaRPr lang="zh-CN"/>
        </a:p>
      </dgm:t>
    </dgm:pt>
    <dgm:pt modelId="{EF15B017-7A16-4B1A-B336-63B3B50AF6C4}" type="parTrans" cxnId="{82007D4A-8AD4-402F-AC45-732B62037088}">
      <dgm:prSet/>
      <dgm:spPr/>
      <dgm:t>
        <a:bodyPr/>
        <a:lstStyle/>
        <a:p>
          <a:endParaRPr lang="zh-CN" altLang="en-US"/>
        </a:p>
      </dgm:t>
    </dgm:pt>
    <dgm:pt modelId="{9AAC011F-21D6-4417-A2CE-B092F412281E}" type="sibTrans" cxnId="{82007D4A-8AD4-402F-AC45-732B62037088}">
      <dgm:prSet/>
      <dgm:spPr/>
      <dgm:t>
        <a:bodyPr/>
        <a:lstStyle/>
        <a:p>
          <a:endParaRPr lang="zh-CN" altLang="en-US"/>
        </a:p>
      </dgm:t>
    </dgm:pt>
    <dgm:pt modelId="{D7440D41-D4A0-4071-825B-45F5B0837801}">
      <dgm:prSet/>
      <dgm:spPr/>
      <dgm:t>
        <a:bodyPr/>
        <a:lstStyle/>
        <a:p>
          <a:r>
            <a:rPr lang="zh-CN"/>
            <a:t>适用于快速检索的场合</a:t>
          </a:r>
        </a:p>
      </dgm:t>
    </dgm:pt>
    <dgm:pt modelId="{FB3E48E7-7569-4B18-B4BE-C8E99ADCEA65}" type="parTrans" cxnId="{4D869F1F-1756-4428-9DF8-4BE060747C33}">
      <dgm:prSet/>
      <dgm:spPr/>
      <dgm:t>
        <a:bodyPr/>
        <a:lstStyle/>
        <a:p>
          <a:endParaRPr lang="zh-CN" altLang="en-US"/>
        </a:p>
      </dgm:t>
    </dgm:pt>
    <dgm:pt modelId="{C8673E8E-F1CE-4E14-B9C7-C640E7843770}" type="sibTrans" cxnId="{4D869F1F-1756-4428-9DF8-4BE060747C33}">
      <dgm:prSet/>
      <dgm:spPr/>
      <dgm:t>
        <a:bodyPr/>
        <a:lstStyle/>
        <a:p>
          <a:endParaRPr lang="zh-CN" altLang="en-US"/>
        </a:p>
      </dgm:t>
    </dgm:pt>
    <dgm:pt modelId="{7DFBE18B-0CA4-488E-827D-15CB11126666}" type="pres">
      <dgm:prSet presAssocID="{B77BCBB9-56D9-4A26-BE02-B8343F40BFF3}" presName="Name0" presStyleCnt="0">
        <dgm:presLayoutVars>
          <dgm:chMax val="7"/>
          <dgm:dir/>
          <dgm:animLvl val="lvl"/>
          <dgm:resizeHandles val="exact"/>
        </dgm:presLayoutVars>
      </dgm:prSet>
      <dgm:spPr/>
    </dgm:pt>
    <dgm:pt modelId="{0430B7D5-BE3C-4C8E-9F63-B08A04A46C01}" type="pres">
      <dgm:prSet presAssocID="{58749933-9C34-4117-8C51-1F24CB69D924}" presName="circle1" presStyleLbl="node1" presStyleIdx="0" presStyleCnt="2"/>
      <dgm:spPr/>
    </dgm:pt>
    <dgm:pt modelId="{A43BAB12-B66B-41C3-936B-D98F68231636}" type="pres">
      <dgm:prSet presAssocID="{58749933-9C34-4117-8C51-1F24CB69D924}" presName="space" presStyleCnt="0"/>
      <dgm:spPr/>
    </dgm:pt>
    <dgm:pt modelId="{0DE94E88-7C59-476A-BC29-F0533A79A7C4}" type="pres">
      <dgm:prSet presAssocID="{58749933-9C34-4117-8C51-1F24CB69D924}" presName="rect1" presStyleLbl="alignAcc1" presStyleIdx="0" presStyleCnt="2"/>
      <dgm:spPr/>
    </dgm:pt>
    <dgm:pt modelId="{BF9AF822-E8E6-4383-BB6D-CB9C717BA8A6}" type="pres">
      <dgm:prSet presAssocID="{D7440D41-D4A0-4071-825B-45F5B0837801}" presName="vertSpace2" presStyleLbl="node1" presStyleIdx="0" presStyleCnt="2"/>
      <dgm:spPr/>
    </dgm:pt>
    <dgm:pt modelId="{7B09DA4E-0F37-423F-AA2C-C789257B78D3}" type="pres">
      <dgm:prSet presAssocID="{D7440D41-D4A0-4071-825B-45F5B0837801}" presName="circle2" presStyleLbl="node1" presStyleIdx="1" presStyleCnt="2"/>
      <dgm:spPr/>
    </dgm:pt>
    <dgm:pt modelId="{10B51AC6-58A2-49B7-A373-F80770EB853F}" type="pres">
      <dgm:prSet presAssocID="{D7440D41-D4A0-4071-825B-45F5B0837801}" presName="rect2" presStyleLbl="alignAcc1" presStyleIdx="1" presStyleCnt="2"/>
      <dgm:spPr/>
    </dgm:pt>
    <dgm:pt modelId="{340F8298-89B5-4CD9-8EE5-1608243CBC6A}" type="pres">
      <dgm:prSet presAssocID="{58749933-9C34-4117-8C51-1F24CB69D924}" presName="rect1ParTxNoCh" presStyleLbl="alignAcc1" presStyleIdx="1" presStyleCnt="2">
        <dgm:presLayoutVars>
          <dgm:chMax val="1"/>
          <dgm:bulletEnabled val="1"/>
        </dgm:presLayoutVars>
      </dgm:prSet>
      <dgm:spPr/>
    </dgm:pt>
    <dgm:pt modelId="{D176C5C6-5575-4325-BD4A-5971415902FC}" type="pres">
      <dgm:prSet presAssocID="{D7440D41-D4A0-4071-825B-45F5B0837801}" presName="rect2ParTxNoCh" presStyleLbl="alignAcc1" presStyleIdx="1" presStyleCnt="2">
        <dgm:presLayoutVars>
          <dgm:chMax val="1"/>
          <dgm:bulletEnabled val="1"/>
        </dgm:presLayoutVars>
      </dgm:prSet>
      <dgm:spPr/>
    </dgm:pt>
  </dgm:ptLst>
  <dgm:cxnLst>
    <dgm:cxn modelId="{7EE6A00B-3F81-401C-A8FE-419D8AE2DDCC}" type="presOf" srcId="{B77BCBB9-56D9-4A26-BE02-B8343F40BFF3}" destId="{7DFBE18B-0CA4-488E-827D-15CB11126666}" srcOrd="0" destOrd="0" presId="urn:microsoft.com/office/officeart/2005/8/layout/target3"/>
    <dgm:cxn modelId="{BA72110C-31CA-41F2-92EA-1155563CB010}" type="presOf" srcId="{D7440D41-D4A0-4071-825B-45F5B0837801}" destId="{10B51AC6-58A2-49B7-A373-F80770EB853F}" srcOrd="0" destOrd="0" presId="urn:microsoft.com/office/officeart/2005/8/layout/target3"/>
    <dgm:cxn modelId="{4D869F1F-1756-4428-9DF8-4BE060747C33}" srcId="{B77BCBB9-56D9-4A26-BE02-B8343F40BFF3}" destId="{D7440D41-D4A0-4071-825B-45F5B0837801}" srcOrd="1" destOrd="0" parTransId="{FB3E48E7-7569-4B18-B4BE-C8E99ADCEA65}" sibTransId="{C8673E8E-F1CE-4E14-B9C7-C640E7843770}"/>
    <dgm:cxn modelId="{46A8EE3C-00FF-42B8-95A5-E61254C70EC7}" type="presOf" srcId="{58749933-9C34-4117-8C51-1F24CB69D924}" destId="{0DE94E88-7C59-476A-BC29-F0533A79A7C4}" srcOrd="0" destOrd="0" presId="urn:microsoft.com/office/officeart/2005/8/layout/target3"/>
    <dgm:cxn modelId="{82007D4A-8AD4-402F-AC45-732B62037088}" srcId="{B77BCBB9-56D9-4A26-BE02-B8343F40BFF3}" destId="{58749933-9C34-4117-8C51-1F24CB69D924}" srcOrd="0" destOrd="0" parTransId="{EF15B017-7A16-4B1A-B336-63B3B50AF6C4}" sibTransId="{9AAC011F-21D6-4417-A2CE-B092F412281E}"/>
    <dgm:cxn modelId="{43CFD69B-5AC2-4A61-A3FE-8C2BA1B1B863}" type="presOf" srcId="{D7440D41-D4A0-4071-825B-45F5B0837801}" destId="{D176C5C6-5575-4325-BD4A-5971415902FC}" srcOrd="1" destOrd="0" presId="urn:microsoft.com/office/officeart/2005/8/layout/target3"/>
    <dgm:cxn modelId="{4201C0E6-63FB-4EFB-BB07-C7C7B3936418}" type="presOf" srcId="{58749933-9C34-4117-8C51-1F24CB69D924}" destId="{340F8298-89B5-4CD9-8EE5-1608243CBC6A}" srcOrd="1" destOrd="0" presId="urn:microsoft.com/office/officeart/2005/8/layout/target3"/>
    <dgm:cxn modelId="{7C6B59D5-F593-4411-A5F8-F02076411400}" type="presParOf" srcId="{7DFBE18B-0CA4-488E-827D-15CB11126666}" destId="{0430B7D5-BE3C-4C8E-9F63-B08A04A46C01}" srcOrd="0" destOrd="0" presId="urn:microsoft.com/office/officeart/2005/8/layout/target3"/>
    <dgm:cxn modelId="{73679C61-D6A5-4A76-ABBD-720800A0EDC7}" type="presParOf" srcId="{7DFBE18B-0CA4-488E-827D-15CB11126666}" destId="{A43BAB12-B66B-41C3-936B-D98F68231636}" srcOrd="1" destOrd="0" presId="urn:microsoft.com/office/officeart/2005/8/layout/target3"/>
    <dgm:cxn modelId="{43007C26-8FDA-4284-8D20-BB423DCF2F74}" type="presParOf" srcId="{7DFBE18B-0CA4-488E-827D-15CB11126666}" destId="{0DE94E88-7C59-476A-BC29-F0533A79A7C4}" srcOrd="2" destOrd="0" presId="urn:microsoft.com/office/officeart/2005/8/layout/target3"/>
    <dgm:cxn modelId="{B4C590F0-5B39-4AD5-A978-599E304CB3C1}" type="presParOf" srcId="{7DFBE18B-0CA4-488E-827D-15CB11126666}" destId="{BF9AF822-E8E6-4383-BB6D-CB9C717BA8A6}" srcOrd="3" destOrd="0" presId="urn:microsoft.com/office/officeart/2005/8/layout/target3"/>
    <dgm:cxn modelId="{D3B269B0-F7A5-4D15-A16E-B8D966AB7B75}" type="presParOf" srcId="{7DFBE18B-0CA4-488E-827D-15CB11126666}" destId="{7B09DA4E-0F37-423F-AA2C-C789257B78D3}" srcOrd="4" destOrd="0" presId="urn:microsoft.com/office/officeart/2005/8/layout/target3"/>
    <dgm:cxn modelId="{03AAA3C9-7926-4916-80DB-A4D63F99B43E}" type="presParOf" srcId="{7DFBE18B-0CA4-488E-827D-15CB11126666}" destId="{10B51AC6-58A2-49B7-A373-F80770EB853F}" srcOrd="5" destOrd="0" presId="urn:microsoft.com/office/officeart/2005/8/layout/target3"/>
    <dgm:cxn modelId="{4CA7502A-F0E9-41A0-879E-ADE6DC557BD2}" type="presParOf" srcId="{7DFBE18B-0CA4-488E-827D-15CB11126666}" destId="{340F8298-89B5-4CD9-8EE5-1608243CBC6A}" srcOrd="6" destOrd="0" presId="urn:microsoft.com/office/officeart/2005/8/layout/target3"/>
    <dgm:cxn modelId="{06BC9AC6-1F47-471B-84D5-4D2C731B15A1}" type="presParOf" srcId="{7DFBE18B-0CA4-488E-827D-15CB11126666}" destId="{D176C5C6-5575-4325-BD4A-5971415902FC}"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1607B81-D4D8-4A64-9832-379B41E70F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2F5BB81-43E9-47C2-BA37-86B8A7F389C5}">
      <dgm:prSet/>
      <dgm:spPr/>
      <dgm:t>
        <a:bodyPr/>
        <a:lstStyle/>
        <a:p>
          <a:r>
            <a:rPr lang="en-US"/>
            <a:t>HashMap</a:t>
          </a:r>
          <a:endParaRPr lang="zh-CN"/>
        </a:p>
      </dgm:t>
    </dgm:pt>
    <dgm:pt modelId="{127463D5-0C87-4E0C-97D1-97B8DCC7FE46}" type="parTrans" cxnId="{F3E3ED38-4C26-4203-810B-C6C490BA6BD2}">
      <dgm:prSet/>
      <dgm:spPr/>
      <dgm:t>
        <a:bodyPr/>
        <a:lstStyle/>
        <a:p>
          <a:endParaRPr lang="zh-CN" altLang="en-US"/>
        </a:p>
      </dgm:t>
    </dgm:pt>
    <dgm:pt modelId="{CA4421EB-3837-495B-9C43-7AE39941FEEA}" type="sibTrans" cxnId="{F3E3ED38-4C26-4203-810B-C6C490BA6BD2}">
      <dgm:prSet/>
      <dgm:spPr/>
      <dgm:t>
        <a:bodyPr/>
        <a:lstStyle/>
        <a:p>
          <a:endParaRPr lang="zh-CN" altLang="en-US"/>
        </a:p>
      </dgm:t>
    </dgm:pt>
    <dgm:pt modelId="{5145C666-0F70-4784-B357-8C7CA149A7C3}">
      <dgm:prSet/>
      <dgm:spPr/>
      <dgm:t>
        <a:bodyPr/>
        <a:lstStyle/>
        <a:p>
          <a:r>
            <a:rPr lang="en-US"/>
            <a:t>TreeMap</a:t>
          </a:r>
          <a:endParaRPr lang="zh-CN"/>
        </a:p>
      </dgm:t>
    </dgm:pt>
    <dgm:pt modelId="{A0C96E23-6A70-44AD-9308-DB886C42459F}" type="parTrans" cxnId="{450E9D0F-7326-4E73-91A3-276D1BE22CBF}">
      <dgm:prSet/>
      <dgm:spPr/>
      <dgm:t>
        <a:bodyPr/>
        <a:lstStyle/>
        <a:p>
          <a:endParaRPr lang="zh-CN" altLang="en-US"/>
        </a:p>
      </dgm:t>
    </dgm:pt>
    <dgm:pt modelId="{FE27F3CC-4D4B-4240-86B5-67D2A8C11A69}" type="sibTrans" cxnId="{450E9D0F-7326-4E73-91A3-276D1BE22CBF}">
      <dgm:prSet/>
      <dgm:spPr/>
      <dgm:t>
        <a:bodyPr/>
        <a:lstStyle/>
        <a:p>
          <a:endParaRPr lang="zh-CN" altLang="en-US"/>
        </a:p>
      </dgm:t>
    </dgm:pt>
    <dgm:pt modelId="{BF90B94E-48CA-4CBE-BF75-9C846FE54106}" type="pres">
      <dgm:prSet presAssocID="{31607B81-D4D8-4A64-9832-379B41E70F87}" presName="linear" presStyleCnt="0">
        <dgm:presLayoutVars>
          <dgm:animLvl val="lvl"/>
          <dgm:resizeHandles val="exact"/>
        </dgm:presLayoutVars>
      </dgm:prSet>
      <dgm:spPr/>
    </dgm:pt>
    <dgm:pt modelId="{DCA7F0FF-AE2D-49F8-B3C6-B619CB9D3EDC}" type="pres">
      <dgm:prSet presAssocID="{32F5BB81-43E9-47C2-BA37-86B8A7F389C5}" presName="parentText" presStyleLbl="node1" presStyleIdx="0" presStyleCnt="2">
        <dgm:presLayoutVars>
          <dgm:chMax val="0"/>
          <dgm:bulletEnabled val="1"/>
        </dgm:presLayoutVars>
      </dgm:prSet>
      <dgm:spPr/>
    </dgm:pt>
    <dgm:pt modelId="{6B4D6838-DEC0-4BA7-B682-242AB5A8D10B}" type="pres">
      <dgm:prSet presAssocID="{CA4421EB-3837-495B-9C43-7AE39941FEEA}" presName="spacer" presStyleCnt="0"/>
      <dgm:spPr/>
    </dgm:pt>
    <dgm:pt modelId="{19473FC5-C342-4AA0-BFCD-E9CECFEF8544}" type="pres">
      <dgm:prSet presAssocID="{5145C666-0F70-4784-B357-8C7CA149A7C3}" presName="parentText" presStyleLbl="node1" presStyleIdx="1" presStyleCnt="2">
        <dgm:presLayoutVars>
          <dgm:chMax val="0"/>
          <dgm:bulletEnabled val="1"/>
        </dgm:presLayoutVars>
      </dgm:prSet>
      <dgm:spPr/>
    </dgm:pt>
  </dgm:ptLst>
  <dgm:cxnLst>
    <dgm:cxn modelId="{FAD15103-D7F5-47B9-A646-166D4EF9FBD3}" type="presOf" srcId="{31607B81-D4D8-4A64-9832-379B41E70F87}" destId="{BF90B94E-48CA-4CBE-BF75-9C846FE54106}" srcOrd="0" destOrd="0" presId="urn:microsoft.com/office/officeart/2005/8/layout/vList2"/>
    <dgm:cxn modelId="{450E9D0F-7326-4E73-91A3-276D1BE22CBF}" srcId="{31607B81-D4D8-4A64-9832-379B41E70F87}" destId="{5145C666-0F70-4784-B357-8C7CA149A7C3}" srcOrd="1" destOrd="0" parTransId="{A0C96E23-6A70-44AD-9308-DB886C42459F}" sibTransId="{FE27F3CC-4D4B-4240-86B5-67D2A8C11A69}"/>
    <dgm:cxn modelId="{F3E3ED38-4C26-4203-810B-C6C490BA6BD2}" srcId="{31607B81-D4D8-4A64-9832-379B41E70F87}" destId="{32F5BB81-43E9-47C2-BA37-86B8A7F389C5}" srcOrd="0" destOrd="0" parTransId="{127463D5-0C87-4E0C-97D1-97B8DCC7FE46}" sibTransId="{CA4421EB-3837-495B-9C43-7AE39941FEEA}"/>
    <dgm:cxn modelId="{ED69F160-E26A-4924-97C1-A8A7355E6A7B}" type="presOf" srcId="{32F5BB81-43E9-47C2-BA37-86B8A7F389C5}" destId="{DCA7F0FF-AE2D-49F8-B3C6-B619CB9D3EDC}" srcOrd="0" destOrd="0" presId="urn:microsoft.com/office/officeart/2005/8/layout/vList2"/>
    <dgm:cxn modelId="{5FD1E04E-9834-45BD-B7AF-2AD423C446D3}" type="presOf" srcId="{5145C666-0F70-4784-B357-8C7CA149A7C3}" destId="{19473FC5-C342-4AA0-BFCD-E9CECFEF8544}" srcOrd="0" destOrd="0" presId="urn:microsoft.com/office/officeart/2005/8/layout/vList2"/>
    <dgm:cxn modelId="{1D41F979-17E2-4B4B-B8C8-35ABEDAB41CF}" type="presParOf" srcId="{BF90B94E-48CA-4CBE-BF75-9C846FE54106}" destId="{DCA7F0FF-AE2D-49F8-B3C6-B619CB9D3EDC}" srcOrd="0" destOrd="0" presId="urn:microsoft.com/office/officeart/2005/8/layout/vList2"/>
    <dgm:cxn modelId="{8BDE99DD-3889-4522-825A-5A23F2A1F05D}" type="presParOf" srcId="{BF90B94E-48CA-4CBE-BF75-9C846FE54106}" destId="{6B4D6838-DEC0-4BA7-B682-242AB5A8D10B}" srcOrd="1" destOrd="0" presId="urn:microsoft.com/office/officeart/2005/8/layout/vList2"/>
    <dgm:cxn modelId="{5BDEC402-B864-44EC-BA91-BA92108154AD}" type="presParOf" srcId="{BF90B94E-48CA-4CBE-BF75-9C846FE54106}" destId="{19473FC5-C342-4AA0-BFCD-E9CECFEF85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6E662F6A-F108-4E74-8D82-3ABA5B4E3A0F}"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zh-CN" altLang="en-US"/>
        </a:p>
      </dgm:t>
    </dgm:pt>
    <dgm:pt modelId="{26EAC49A-7452-4CF3-9C6D-7ED2921F20C7}">
      <dgm:prSet/>
      <dgm:spPr/>
      <dgm:t>
        <a:bodyPr/>
        <a:lstStyle/>
        <a:p>
          <a:r>
            <a:rPr lang="zh-CN"/>
            <a:t>不能有重复的元素</a:t>
          </a:r>
        </a:p>
      </dgm:t>
    </dgm:pt>
    <dgm:pt modelId="{B441E0EF-59D3-4D3C-B664-D192AE951F5B}" type="parTrans" cxnId="{6A560737-DB43-424E-8ECF-99B563E3BB9D}">
      <dgm:prSet/>
      <dgm:spPr/>
      <dgm:t>
        <a:bodyPr/>
        <a:lstStyle/>
        <a:p>
          <a:endParaRPr lang="zh-CN" altLang="en-US"/>
        </a:p>
      </dgm:t>
    </dgm:pt>
    <dgm:pt modelId="{0D63CFEA-51F6-4BE7-8805-DF7F2F81CE82}" type="sibTrans" cxnId="{6A560737-DB43-424E-8ECF-99B563E3BB9D}">
      <dgm:prSet/>
      <dgm:spPr/>
      <dgm:t>
        <a:bodyPr/>
        <a:lstStyle/>
        <a:p>
          <a:endParaRPr lang="zh-CN" altLang="en-US"/>
        </a:p>
      </dgm:t>
    </dgm:pt>
    <dgm:pt modelId="{495BACE7-40A0-4EC9-B7A9-B4D41ACFD876}">
      <dgm:prSet/>
      <dgm:spPr/>
      <dgm:t>
        <a:bodyPr/>
        <a:lstStyle/>
        <a:p>
          <a:r>
            <a:rPr lang="zh-CN"/>
            <a:t>无序</a:t>
          </a:r>
        </a:p>
      </dgm:t>
    </dgm:pt>
    <dgm:pt modelId="{26474DC8-AF40-4872-81F4-849F1B2CCBB5}" type="parTrans" cxnId="{A0F6F336-DB17-4C6C-86D1-6A3E14887024}">
      <dgm:prSet/>
      <dgm:spPr/>
      <dgm:t>
        <a:bodyPr/>
        <a:lstStyle/>
        <a:p>
          <a:endParaRPr lang="zh-CN" altLang="en-US"/>
        </a:p>
      </dgm:t>
    </dgm:pt>
    <dgm:pt modelId="{89D1E65D-D3AB-433E-B572-C0457D7C64DA}" type="sibTrans" cxnId="{A0F6F336-DB17-4C6C-86D1-6A3E14887024}">
      <dgm:prSet/>
      <dgm:spPr/>
      <dgm:t>
        <a:bodyPr/>
        <a:lstStyle/>
        <a:p>
          <a:endParaRPr lang="zh-CN" altLang="en-US"/>
        </a:p>
      </dgm:t>
    </dgm:pt>
    <dgm:pt modelId="{ED0C867E-3338-4DDF-8D2F-C7B310F6E18C}">
      <dgm:prSet/>
      <dgm:spPr/>
      <dgm:t>
        <a:bodyPr/>
        <a:lstStyle/>
        <a:p>
          <a:r>
            <a:rPr lang="zh-CN"/>
            <a:t>类似中学数学集合的概念</a:t>
          </a:r>
        </a:p>
      </dgm:t>
    </dgm:pt>
    <dgm:pt modelId="{0FB7705A-FC9A-4DAA-83EF-4B0DC517AF18}" type="parTrans" cxnId="{66B5C6B6-D12B-4641-A197-E4B041C039A1}">
      <dgm:prSet/>
      <dgm:spPr/>
      <dgm:t>
        <a:bodyPr/>
        <a:lstStyle/>
        <a:p>
          <a:endParaRPr lang="zh-CN" altLang="en-US"/>
        </a:p>
      </dgm:t>
    </dgm:pt>
    <dgm:pt modelId="{8F5CBEBF-7D63-4142-872E-6CAF15FDF7E1}" type="sibTrans" cxnId="{66B5C6B6-D12B-4641-A197-E4B041C039A1}">
      <dgm:prSet/>
      <dgm:spPr/>
      <dgm:t>
        <a:bodyPr/>
        <a:lstStyle/>
        <a:p>
          <a:endParaRPr lang="zh-CN" altLang="en-US"/>
        </a:p>
      </dgm:t>
    </dgm:pt>
    <dgm:pt modelId="{99587FB6-07D7-4C2B-A0B3-8134A08CF633}" type="pres">
      <dgm:prSet presAssocID="{6E662F6A-F108-4E74-8D82-3ABA5B4E3A0F}" presName="diagram" presStyleCnt="0">
        <dgm:presLayoutVars>
          <dgm:chPref val="1"/>
          <dgm:dir/>
          <dgm:animOne val="branch"/>
          <dgm:animLvl val="lvl"/>
          <dgm:resizeHandles/>
        </dgm:presLayoutVars>
      </dgm:prSet>
      <dgm:spPr/>
    </dgm:pt>
    <dgm:pt modelId="{6EB312DA-CEE5-4DE2-BA94-87176DACE0FD}" type="pres">
      <dgm:prSet presAssocID="{26EAC49A-7452-4CF3-9C6D-7ED2921F20C7}" presName="root" presStyleCnt="0"/>
      <dgm:spPr/>
    </dgm:pt>
    <dgm:pt modelId="{774FC929-3DFF-4C2D-9F0F-D5FA70BA5427}" type="pres">
      <dgm:prSet presAssocID="{26EAC49A-7452-4CF3-9C6D-7ED2921F20C7}" presName="rootComposite" presStyleCnt="0"/>
      <dgm:spPr/>
    </dgm:pt>
    <dgm:pt modelId="{963E8BF0-9A8B-40A6-BEB0-3B85C27AE9D8}" type="pres">
      <dgm:prSet presAssocID="{26EAC49A-7452-4CF3-9C6D-7ED2921F20C7}" presName="rootText" presStyleLbl="node1" presStyleIdx="0" presStyleCnt="3"/>
      <dgm:spPr/>
    </dgm:pt>
    <dgm:pt modelId="{2F3C4850-2E7A-4C4C-AD76-68A9F43D873D}" type="pres">
      <dgm:prSet presAssocID="{26EAC49A-7452-4CF3-9C6D-7ED2921F20C7}" presName="rootConnector" presStyleLbl="node1" presStyleIdx="0" presStyleCnt="3"/>
      <dgm:spPr/>
    </dgm:pt>
    <dgm:pt modelId="{B3C16CFC-E10C-4E62-96D3-B6B5CC1F7EB2}" type="pres">
      <dgm:prSet presAssocID="{26EAC49A-7452-4CF3-9C6D-7ED2921F20C7}" presName="childShape" presStyleCnt="0"/>
      <dgm:spPr/>
    </dgm:pt>
    <dgm:pt modelId="{A73415F6-50AA-4D2D-BDD4-71CDDC3972F5}" type="pres">
      <dgm:prSet presAssocID="{495BACE7-40A0-4EC9-B7A9-B4D41ACFD876}" presName="root" presStyleCnt="0"/>
      <dgm:spPr/>
    </dgm:pt>
    <dgm:pt modelId="{53338B52-06E3-404D-9362-EF1A72F72761}" type="pres">
      <dgm:prSet presAssocID="{495BACE7-40A0-4EC9-B7A9-B4D41ACFD876}" presName="rootComposite" presStyleCnt="0"/>
      <dgm:spPr/>
    </dgm:pt>
    <dgm:pt modelId="{01D31A72-901A-473D-B832-FF7534CEE8F1}" type="pres">
      <dgm:prSet presAssocID="{495BACE7-40A0-4EC9-B7A9-B4D41ACFD876}" presName="rootText" presStyleLbl="node1" presStyleIdx="1" presStyleCnt="3"/>
      <dgm:spPr/>
    </dgm:pt>
    <dgm:pt modelId="{D0B44DB7-F382-4564-B699-6CE307B29A96}" type="pres">
      <dgm:prSet presAssocID="{495BACE7-40A0-4EC9-B7A9-B4D41ACFD876}" presName="rootConnector" presStyleLbl="node1" presStyleIdx="1" presStyleCnt="3"/>
      <dgm:spPr/>
    </dgm:pt>
    <dgm:pt modelId="{3D97271D-328F-4967-B3BC-13E94DCFFD10}" type="pres">
      <dgm:prSet presAssocID="{495BACE7-40A0-4EC9-B7A9-B4D41ACFD876}" presName="childShape" presStyleCnt="0"/>
      <dgm:spPr/>
    </dgm:pt>
    <dgm:pt modelId="{425EAB74-6CD5-447D-9107-5F030666A0F5}" type="pres">
      <dgm:prSet presAssocID="{ED0C867E-3338-4DDF-8D2F-C7B310F6E18C}" presName="root" presStyleCnt="0"/>
      <dgm:spPr/>
    </dgm:pt>
    <dgm:pt modelId="{2E28ABD8-E927-4E58-8E0E-36B42396FE1B}" type="pres">
      <dgm:prSet presAssocID="{ED0C867E-3338-4DDF-8D2F-C7B310F6E18C}" presName="rootComposite" presStyleCnt="0"/>
      <dgm:spPr/>
    </dgm:pt>
    <dgm:pt modelId="{0880901F-256C-4734-BD2F-CA709EF50646}" type="pres">
      <dgm:prSet presAssocID="{ED0C867E-3338-4DDF-8D2F-C7B310F6E18C}" presName="rootText" presStyleLbl="node1" presStyleIdx="2" presStyleCnt="3"/>
      <dgm:spPr/>
    </dgm:pt>
    <dgm:pt modelId="{1DEC90AA-8340-43E6-8888-080A8DCC6E77}" type="pres">
      <dgm:prSet presAssocID="{ED0C867E-3338-4DDF-8D2F-C7B310F6E18C}" presName="rootConnector" presStyleLbl="node1" presStyleIdx="2" presStyleCnt="3"/>
      <dgm:spPr/>
    </dgm:pt>
    <dgm:pt modelId="{BD4A2DAB-D63E-4B86-BF72-3C7E46596740}" type="pres">
      <dgm:prSet presAssocID="{ED0C867E-3338-4DDF-8D2F-C7B310F6E18C}" presName="childShape" presStyleCnt="0"/>
      <dgm:spPr/>
    </dgm:pt>
  </dgm:ptLst>
  <dgm:cxnLst>
    <dgm:cxn modelId="{A0F6F336-DB17-4C6C-86D1-6A3E14887024}" srcId="{6E662F6A-F108-4E74-8D82-3ABA5B4E3A0F}" destId="{495BACE7-40A0-4EC9-B7A9-B4D41ACFD876}" srcOrd="1" destOrd="0" parTransId="{26474DC8-AF40-4872-81F4-849F1B2CCBB5}" sibTransId="{89D1E65D-D3AB-433E-B572-C0457D7C64DA}"/>
    <dgm:cxn modelId="{6A560737-DB43-424E-8ECF-99B563E3BB9D}" srcId="{6E662F6A-F108-4E74-8D82-3ABA5B4E3A0F}" destId="{26EAC49A-7452-4CF3-9C6D-7ED2921F20C7}" srcOrd="0" destOrd="0" parTransId="{B441E0EF-59D3-4D3C-B664-D192AE951F5B}" sibTransId="{0D63CFEA-51F6-4BE7-8805-DF7F2F81CE82}"/>
    <dgm:cxn modelId="{A273F646-0B82-4CB7-9D0B-3F255877A814}" type="presOf" srcId="{495BACE7-40A0-4EC9-B7A9-B4D41ACFD876}" destId="{D0B44DB7-F382-4564-B699-6CE307B29A96}" srcOrd="1" destOrd="0" presId="urn:microsoft.com/office/officeart/2005/8/layout/hierarchy3"/>
    <dgm:cxn modelId="{247B9A4E-88D6-4B75-9F2E-D4B16DD074C2}" type="presOf" srcId="{495BACE7-40A0-4EC9-B7A9-B4D41ACFD876}" destId="{01D31A72-901A-473D-B832-FF7534CEE8F1}" srcOrd="0" destOrd="0" presId="urn:microsoft.com/office/officeart/2005/8/layout/hierarchy3"/>
    <dgm:cxn modelId="{558A5751-5E63-47D7-849A-D894BE0CF16B}" type="presOf" srcId="{26EAC49A-7452-4CF3-9C6D-7ED2921F20C7}" destId="{963E8BF0-9A8B-40A6-BEB0-3B85C27AE9D8}" srcOrd="0" destOrd="0" presId="urn:microsoft.com/office/officeart/2005/8/layout/hierarchy3"/>
    <dgm:cxn modelId="{4B1F4085-2ABE-4759-829B-B815CAB9C787}" type="presOf" srcId="{ED0C867E-3338-4DDF-8D2F-C7B310F6E18C}" destId="{0880901F-256C-4734-BD2F-CA709EF50646}" srcOrd="0" destOrd="0" presId="urn:microsoft.com/office/officeart/2005/8/layout/hierarchy3"/>
    <dgm:cxn modelId="{D3FBF19A-CA0C-40E7-ABFE-2EF2C747C725}" type="presOf" srcId="{6E662F6A-F108-4E74-8D82-3ABA5B4E3A0F}" destId="{99587FB6-07D7-4C2B-A0B3-8134A08CF633}" srcOrd="0" destOrd="0" presId="urn:microsoft.com/office/officeart/2005/8/layout/hierarchy3"/>
    <dgm:cxn modelId="{66B5C6B6-D12B-4641-A197-E4B041C039A1}" srcId="{6E662F6A-F108-4E74-8D82-3ABA5B4E3A0F}" destId="{ED0C867E-3338-4DDF-8D2F-C7B310F6E18C}" srcOrd="2" destOrd="0" parTransId="{0FB7705A-FC9A-4DAA-83EF-4B0DC517AF18}" sibTransId="{8F5CBEBF-7D63-4142-872E-6CAF15FDF7E1}"/>
    <dgm:cxn modelId="{82ABD2CD-C4F9-4ED6-8F3B-DD277DD82D0C}" type="presOf" srcId="{ED0C867E-3338-4DDF-8D2F-C7B310F6E18C}" destId="{1DEC90AA-8340-43E6-8888-080A8DCC6E77}" srcOrd="1" destOrd="0" presId="urn:microsoft.com/office/officeart/2005/8/layout/hierarchy3"/>
    <dgm:cxn modelId="{47F08ED9-49B9-4C93-AAA4-1FA2FA61B05F}" type="presOf" srcId="{26EAC49A-7452-4CF3-9C6D-7ED2921F20C7}" destId="{2F3C4850-2E7A-4C4C-AD76-68A9F43D873D}" srcOrd="1" destOrd="0" presId="urn:microsoft.com/office/officeart/2005/8/layout/hierarchy3"/>
    <dgm:cxn modelId="{1B647B1F-546C-4D42-A46C-A0FEABBBBEFD}" type="presParOf" srcId="{99587FB6-07D7-4C2B-A0B3-8134A08CF633}" destId="{6EB312DA-CEE5-4DE2-BA94-87176DACE0FD}" srcOrd="0" destOrd="0" presId="urn:microsoft.com/office/officeart/2005/8/layout/hierarchy3"/>
    <dgm:cxn modelId="{D3B1CF59-D715-42CF-8B8A-4500297B6F6C}" type="presParOf" srcId="{6EB312DA-CEE5-4DE2-BA94-87176DACE0FD}" destId="{774FC929-3DFF-4C2D-9F0F-D5FA70BA5427}" srcOrd="0" destOrd="0" presId="urn:microsoft.com/office/officeart/2005/8/layout/hierarchy3"/>
    <dgm:cxn modelId="{5032AFE9-8D6B-471D-8A8F-E8FF558989B4}" type="presParOf" srcId="{774FC929-3DFF-4C2D-9F0F-D5FA70BA5427}" destId="{963E8BF0-9A8B-40A6-BEB0-3B85C27AE9D8}" srcOrd="0" destOrd="0" presId="urn:microsoft.com/office/officeart/2005/8/layout/hierarchy3"/>
    <dgm:cxn modelId="{92AC5794-4BFF-4C85-9F60-EDE56B734FC1}" type="presParOf" srcId="{774FC929-3DFF-4C2D-9F0F-D5FA70BA5427}" destId="{2F3C4850-2E7A-4C4C-AD76-68A9F43D873D}" srcOrd="1" destOrd="0" presId="urn:microsoft.com/office/officeart/2005/8/layout/hierarchy3"/>
    <dgm:cxn modelId="{FA75866F-0647-4AE5-A927-432B600AE81A}" type="presParOf" srcId="{6EB312DA-CEE5-4DE2-BA94-87176DACE0FD}" destId="{B3C16CFC-E10C-4E62-96D3-B6B5CC1F7EB2}" srcOrd="1" destOrd="0" presId="urn:microsoft.com/office/officeart/2005/8/layout/hierarchy3"/>
    <dgm:cxn modelId="{C7377E9C-41FD-4BB4-B095-267AB1188373}" type="presParOf" srcId="{99587FB6-07D7-4C2B-A0B3-8134A08CF633}" destId="{A73415F6-50AA-4D2D-BDD4-71CDDC3972F5}" srcOrd="1" destOrd="0" presId="urn:microsoft.com/office/officeart/2005/8/layout/hierarchy3"/>
    <dgm:cxn modelId="{24095719-592C-456D-907E-C60886C8BB6D}" type="presParOf" srcId="{A73415F6-50AA-4D2D-BDD4-71CDDC3972F5}" destId="{53338B52-06E3-404D-9362-EF1A72F72761}" srcOrd="0" destOrd="0" presId="urn:microsoft.com/office/officeart/2005/8/layout/hierarchy3"/>
    <dgm:cxn modelId="{E3C14A8D-14F2-48BF-ABAD-E0597B5CBF76}" type="presParOf" srcId="{53338B52-06E3-404D-9362-EF1A72F72761}" destId="{01D31A72-901A-473D-B832-FF7534CEE8F1}" srcOrd="0" destOrd="0" presId="urn:microsoft.com/office/officeart/2005/8/layout/hierarchy3"/>
    <dgm:cxn modelId="{5C081F73-9192-44AD-B99A-37DEDEE65BBD}" type="presParOf" srcId="{53338B52-06E3-404D-9362-EF1A72F72761}" destId="{D0B44DB7-F382-4564-B699-6CE307B29A96}" srcOrd="1" destOrd="0" presId="urn:microsoft.com/office/officeart/2005/8/layout/hierarchy3"/>
    <dgm:cxn modelId="{05B9BE81-AD30-427F-9388-529C318E1E31}" type="presParOf" srcId="{A73415F6-50AA-4D2D-BDD4-71CDDC3972F5}" destId="{3D97271D-328F-4967-B3BC-13E94DCFFD10}" srcOrd="1" destOrd="0" presId="urn:microsoft.com/office/officeart/2005/8/layout/hierarchy3"/>
    <dgm:cxn modelId="{AC72C663-B57D-454F-BFE1-2AE700B36853}" type="presParOf" srcId="{99587FB6-07D7-4C2B-A0B3-8134A08CF633}" destId="{425EAB74-6CD5-447D-9107-5F030666A0F5}" srcOrd="2" destOrd="0" presId="urn:microsoft.com/office/officeart/2005/8/layout/hierarchy3"/>
    <dgm:cxn modelId="{9C8AF5B9-0C53-49AD-A2DD-C88FA33F9D97}" type="presParOf" srcId="{425EAB74-6CD5-447D-9107-5F030666A0F5}" destId="{2E28ABD8-E927-4E58-8E0E-36B42396FE1B}" srcOrd="0" destOrd="0" presId="urn:microsoft.com/office/officeart/2005/8/layout/hierarchy3"/>
    <dgm:cxn modelId="{B42D3E7B-52F2-4F47-B158-8492C1642893}" type="presParOf" srcId="{2E28ABD8-E927-4E58-8E0E-36B42396FE1B}" destId="{0880901F-256C-4734-BD2F-CA709EF50646}" srcOrd="0" destOrd="0" presId="urn:microsoft.com/office/officeart/2005/8/layout/hierarchy3"/>
    <dgm:cxn modelId="{7D0CE4D6-5E18-48EF-9450-ADC8DAF934AB}" type="presParOf" srcId="{2E28ABD8-E927-4E58-8E0E-36B42396FE1B}" destId="{1DEC90AA-8340-43E6-8888-080A8DCC6E77}" srcOrd="1" destOrd="0" presId="urn:microsoft.com/office/officeart/2005/8/layout/hierarchy3"/>
    <dgm:cxn modelId="{3B2451C5-4AF4-4B08-AC74-4E8572B4AE1E}" type="presParOf" srcId="{425EAB74-6CD5-447D-9107-5F030666A0F5}" destId="{BD4A2DAB-D63E-4B86-BF72-3C7E4659674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FCB6D6CE-BF23-4414-B5CB-8365F339D7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479278E-142D-4B4F-82C8-EB474E034C57}">
      <dgm:prSet/>
      <dgm:spPr/>
      <dgm:t>
        <a:bodyPr/>
        <a:lstStyle/>
        <a:p>
          <a:r>
            <a:rPr lang="en-US"/>
            <a:t>HashSet</a:t>
          </a:r>
          <a:endParaRPr lang="zh-CN"/>
        </a:p>
      </dgm:t>
    </dgm:pt>
    <dgm:pt modelId="{0A8D0B01-55BD-43A6-9201-DD662BEB57CB}" type="parTrans" cxnId="{0ACDDF53-3F72-4900-8938-9BB4B2E9A837}">
      <dgm:prSet/>
      <dgm:spPr/>
      <dgm:t>
        <a:bodyPr/>
        <a:lstStyle/>
        <a:p>
          <a:endParaRPr lang="zh-CN" altLang="en-US"/>
        </a:p>
      </dgm:t>
    </dgm:pt>
    <dgm:pt modelId="{8DA6752F-5647-4AE8-955C-D3D7C9568F82}" type="sibTrans" cxnId="{0ACDDF53-3F72-4900-8938-9BB4B2E9A837}">
      <dgm:prSet/>
      <dgm:spPr/>
      <dgm:t>
        <a:bodyPr/>
        <a:lstStyle/>
        <a:p>
          <a:endParaRPr lang="zh-CN" altLang="en-US"/>
        </a:p>
      </dgm:t>
    </dgm:pt>
    <dgm:pt modelId="{809EC42B-8548-4A53-A865-CDD49E298263}">
      <dgm:prSet/>
      <dgm:spPr/>
      <dgm:t>
        <a:bodyPr/>
        <a:lstStyle/>
        <a:p>
          <a:r>
            <a:rPr lang="en-US"/>
            <a:t>TreeSet</a:t>
          </a:r>
          <a:endParaRPr lang="zh-CN"/>
        </a:p>
      </dgm:t>
    </dgm:pt>
    <dgm:pt modelId="{51C80B7A-192E-41EB-9637-AA72A8439A9A}" type="parTrans" cxnId="{F0FD4E5C-DEF7-4DEB-9E71-A387423E7AD2}">
      <dgm:prSet/>
      <dgm:spPr/>
      <dgm:t>
        <a:bodyPr/>
        <a:lstStyle/>
        <a:p>
          <a:endParaRPr lang="zh-CN" altLang="en-US"/>
        </a:p>
      </dgm:t>
    </dgm:pt>
    <dgm:pt modelId="{1F3E344F-E13F-4F7E-843F-1A90452B03E4}" type="sibTrans" cxnId="{F0FD4E5C-DEF7-4DEB-9E71-A387423E7AD2}">
      <dgm:prSet/>
      <dgm:spPr/>
      <dgm:t>
        <a:bodyPr/>
        <a:lstStyle/>
        <a:p>
          <a:endParaRPr lang="zh-CN" altLang="en-US"/>
        </a:p>
      </dgm:t>
    </dgm:pt>
    <dgm:pt modelId="{CBEFEBF8-C0A9-4EFE-B161-7949DE083632}" type="pres">
      <dgm:prSet presAssocID="{FCB6D6CE-BF23-4414-B5CB-8365F339D79F}" presName="linear" presStyleCnt="0">
        <dgm:presLayoutVars>
          <dgm:animLvl val="lvl"/>
          <dgm:resizeHandles val="exact"/>
        </dgm:presLayoutVars>
      </dgm:prSet>
      <dgm:spPr/>
    </dgm:pt>
    <dgm:pt modelId="{A3D2DC12-14E7-4648-A807-43692708A8E3}" type="pres">
      <dgm:prSet presAssocID="{5479278E-142D-4B4F-82C8-EB474E034C57}" presName="parentText" presStyleLbl="node1" presStyleIdx="0" presStyleCnt="2">
        <dgm:presLayoutVars>
          <dgm:chMax val="0"/>
          <dgm:bulletEnabled val="1"/>
        </dgm:presLayoutVars>
      </dgm:prSet>
      <dgm:spPr/>
    </dgm:pt>
    <dgm:pt modelId="{13AED543-EFC5-4275-9995-07BF07C436B7}" type="pres">
      <dgm:prSet presAssocID="{8DA6752F-5647-4AE8-955C-D3D7C9568F82}" presName="spacer" presStyleCnt="0"/>
      <dgm:spPr/>
    </dgm:pt>
    <dgm:pt modelId="{8AAF690A-E5EF-4FB2-A729-4901027C1E26}" type="pres">
      <dgm:prSet presAssocID="{809EC42B-8548-4A53-A865-CDD49E298263}" presName="parentText" presStyleLbl="node1" presStyleIdx="1" presStyleCnt="2">
        <dgm:presLayoutVars>
          <dgm:chMax val="0"/>
          <dgm:bulletEnabled val="1"/>
        </dgm:presLayoutVars>
      </dgm:prSet>
      <dgm:spPr/>
    </dgm:pt>
  </dgm:ptLst>
  <dgm:cxnLst>
    <dgm:cxn modelId="{F0FD4E5C-DEF7-4DEB-9E71-A387423E7AD2}" srcId="{FCB6D6CE-BF23-4414-B5CB-8365F339D79F}" destId="{809EC42B-8548-4A53-A865-CDD49E298263}" srcOrd="1" destOrd="0" parTransId="{51C80B7A-192E-41EB-9637-AA72A8439A9A}" sibTransId="{1F3E344F-E13F-4F7E-843F-1A90452B03E4}"/>
    <dgm:cxn modelId="{0ACDDF53-3F72-4900-8938-9BB4B2E9A837}" srcId="{FCB6D6CE-BF23-4414-B5CB-8365F339D79F}" destId="{5479278E-142D-4B4F-82C8-EB474E034C57}" srcOrd="0" destOrd="0" parTransId="{0A8D0B01-55BD-43A6-9201-DD662BEB57CB}" sibTransId="{8DA6752F-5647-4AE8-955C-D3D7C9568F82}"/>
    <dgm:cxn modelId="{EE09F78C-ACEA-4B3D-B92F-698A24316E17}" type="presOf" srcId="{809EC42B-8548-4A53-A865-CDD49E298263}" destId="{8AAF690A-E5EF-4FB2-A729-4901027C1E26}" srcOrd="0" destOrd="0" presId="urn:microsoft.com/office/officeart/2005/8/layout/vList2"/>
    <dgm:cxn modelId="{7B0258C4-BAAC-440D-8251-85D6F5711162}" type="presOf" srcId="{5479278E-142D-4B4F-82C8-EB474E034C57}" destId="{A3D2DC12-14E7-4648-A807-43692708A8E3}" srcOrd="0" destOrd="0" presId="urn:microsoft.com/office/officeart/2005/8/layout/vList2"/>
    <dgm:cxn modelId="{B0C4DBD1-C910-43CE-AC78-96EE4D02212A}" type="presOf" srcId="{FCB6D6CE-BF23-4414-B5CB-8365F339D79F}" destId="{CBEFEBF8-C0A9-4EFE-B161-7949DE083632}" srcOrd="0" destOrd="0" presId="urn:microsoft.com/office/officeart/2005/8/layout/vList2"/>
    <dgm:cxn modelId="{E7C6AEB8-97C7-4E82-B658-3C5D9FA35100}" type="presParOf" srcId="{CBEFEBF8-C0A9-4EFE-B161-7949DE083632}" destId="{A3D2DC12-14E7-4648-A807-43692708A8E3}" srcOrd="0" destOrd="0" presId="urn:microsoft.com/office/officeart/2005/8/layout/vList2"/>
    <dgm:cxn modelId="{A0EDEAC1-C334-4679-A702-3CB9FB75F128}" type="presParOf" srcId="{CBEFEBF8-C0A9-4EFE-B161-7949DE083632}" destId="{13AED543-EFC5-4275-9995-07BF07C436B7}" srcOrd="1" destOrd="0" presId="urn:microsoft.com/office/officeart/2005/8/layout/vList2"/>
    <dgm:cxn modelId="{69FCB2B5-CB53-477F-A455-099D37CF90D4}" type="presParOf" srcId="{CBEFEBF8-C0A9-4EFE-B161-7949DE083632}" destId="{8AAF690A-E5EF-4FB2-A729-4901027C1E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5786CEAD-59F5-45E2-8066-8F8D5AE00AA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F6DD4DA7-04B7-4527-BE8B-AF6A5BEC41AF}">
      <dgm:prSet/>
      <dgm:spPr/>
      <dgm:t>
        <a:bodyPr/>
        <a:lstStyle/>
        <a:p>
          <a:r>
            <a:rPr lang="en-US"/>
            <a:t>Java</a:t>
          </a:r>
          <a:r>
            <a:rPr lang="zh-CN"/>
            <a:t>中的向量，类似于</a:t>
          </a:r>
          <a:r>
            <a:rPr lang="en-US"/>
            <a:t>ArrayList</a:t>
          </a:r>
          <a:endParaRPr lang="zh-CN"/>
        </a:p>
      </dgm:t>
    </dgm:pt>
    <dgm:pt modelId="{3B6F824B-FDE3-41AC-AC31-CE15E11682F5}" type="parTrans" cxnId="{83D1D100-46BD-4F6E-9BB9-FD913F6B94CF}">
      <dgm:prSet/>
      <dgm:spPr/>
      <dgm:t>
        <a:bodyPr/>
        <a:lstStyle/>
        <a:p>
          <a:endParaRPr lang="zh-CN" altLang="en-US"/>
        </a:p>
      </dgm:t>
    </dgm:pt>
    <dgm:pt modelId="{E143B165-916C-4B41-96B7-9C6650278C6D}" type="sibTrans" cxnId="{83D1D100-46BD-4F6E-9BB9-FD913F6B94CF}">
      <dgm:prSet/>
      <dgm:spPr/>
      <dgm:t>
        <a:bodyPr/>
        <a:lstStyle/>
        <a:p>
          <a:endParaRPr lang="zh-CN" altLang="en-US"/>
        </a:p>
      </dgm:t>
    </dgm:pt>
    <dgm:pt modelId="{8396C0B5-725C-4674-8D67-890B88DFD845}">
      <dgm:prSet/>
      <dgm:spPr/>
      <dgm:t>
        <a:bodyPr/>
        <a:lstStyle/>
        <a:p>
          <a:r>
            <a:rPr lang="zh-CN"/>
            <a:t>区别在于</a:t>
          </a:r>
          <a:r>
            <a:rPr lang="en-US"/>
            <a:t>Vector</a:t>
          </a:r>
          <a:r>
            <a:rPr lang="zh-CN"/>
            <a:t>的方法都是同步的，而</a:t>
          </a:r>
          <a:r>
            <a:rPr lang="en-US"/>
            <a:t>ArrayList</a:t>
          </a:r>
          <a:r>
            <a:rPr lang="zh-CN"/>
            <a:t>的方法都是异步的</a:t>
          </a:r>
        </a:p>
      </dgm:t>
    </dgm:pt>
    <dgm:pt modelId="{AFA4B50C-866E-48C1-A2BA-D304DFB04E58}" type="parTrans" cxnId="{FE58149D-4F17-4CB1-9E03-AD9E44E2E762}">
      <dgm:prSet/>
      <dgm:spPr/>
      <dgm:t>
        <a:bodyPr/>
        <a:lstStyle/>
        <a:p>
          <a:endParaRPr lang="zh-CN" altLang="en-US"/>
        </a:p>
      </dgm:t>
    </dgm:pt>
    <dgm:pt modelId="{331AE53D-E2AF-44B5-944E-8AA00380EA1A}" type="sibTrans" cxnId="{FE58149D-4F17-4CB1-9E03-AD9E44E2E762}">
      <dgm:prSet/>
      <dgm:spPr/>
      <dgm:t>
        <a:bodyPr/>
        <a:lstStyle/>
        <a:p>
          <a:endParaRPr lang="zh-CN" altLang="en-US"/>
        </a:p>
      </dgm:t>
    </dgm:pt>
    <dgm:pt modelId="{9E99750A-21F9-411A-AA74-66FB5EF1AEC1}" type="pres">
      <dgm:prSet presAssocID="{5786CEAD-59F5-45E2-8066-8F8D5AE00AAD}" presName="Name0" presStyleCnt="0">
        <dgm:presLayoutVars>
          <dgm:chMax val="7"/>
          <dgm:dir/>
          <dgm:animLvl val="lvl"/>
          <dgm:resizeHandles val="exact"/>
        </dgm:presLayoutVars>
      </dgm:prSet>
      <dgm:spPr/>
    </dgm:pt>
    <dgm:pt modelId="{9A9CE740-DB4E-41CC-A0F1-1D995E77AAF1}" type="pres">
      <dgm:prSet presAssocID="{F6DD4DA7-04B7-4527-BE8B-AF6A5BEC41AF}" presName="circle1" presStyleLbl="node1" presStyleIdx="0" presStyleCnt="2"/>
      <dgm:spPr/>
    </dgm:pt>
    <dgm:pt modelId="{A6C49E84-0225-490C-9D74-EAFE9BCAFBAD}" type="pres">
      <dgm:prSet presAssocID="{F6DD4DA7-04B7-4527-BE8B-AF6A5BEC41AF}" presName="space" presStyleCnt="0"/>
      <dgm:spPr/>
    </dgm:pt>
    <dgm:pt modelId="{E377BDFD-AFDA-4797-AF6A-7A1FFA437385}" type="pres">
      <dgm:prSet presAssocID="{F6DD4DA7-04B7-4527-BE8B-AF6A5BEC41AF}" presName="rect1" presStyleLbl="alignAcc1" presStyleIdx="0" presStyleCnt="2"/>
      <dgm:spPr/>
    </dgm:pt>
    <dgm:pt modelId="{3F72E50F-D124-4949-BD57-2ACE0B30715B}" type="pres">
      <dgm:prSet presAssocID="{8396C0B5-725C-4674-8D67-890B88DFD845}" presName="vertSpace2" presStyleLbl="node1" presStyleIdx="0" presStyleCnt="2"/>
      <dgm:spPr/>
    </dgm:pt>
    <dgm:pt modelId="{2B92E003-80B0-418F-B431-482824D43220}" type="pres">
      <dgm:prSet presAssocID="{8396C0B5-725C-4674-8D67-890B88DFD845}" presName="circle2" presStyleLbl="node1" presStyleIdx="1" presStyleCnt="2"/>
      <dgm:spPr/>
    </dgm:pt>
    <dgm:pt modelId="{BE7DBF37-7EF1-47E1-A556-AC83A28BB9CF}" type="pres">
      <dgm:prSet presAssocID="{8396C0B5-725C-4674-8D67-890B88DFD845}" presName="rect2" presStyleLbl="alignAcc1" presStyleIdx="1" presStyleCnt="2"/>
      <dgm:spPr/>
    </dgm:pt>
    <dgm:pt modelId="{0526B562-B87D-4DD9-ABDE-E63E9F872926}" type="pres">
      <dgm:prSet presAssocID="{F6DD4DA7-04B7-4527-BE8B-AF6A5BEC41AF}" presName="rect1ParTxNoCh" presStyleLbl="alignAcc1" presStyleIdx="1" presStyleCnt="2">
        <dgm:presLayoutVars>
          <dgm:chMax val="1"/>
          <dgm:bulletEnabled val="1"/>
        </dgm:presLayoutVars>
      </dgm:prSet>
      <dgm:spPr/>
    </dgm:pt>
    <dgm:pt modelId="{4268A1CA-620F-479B-A40B-376211B044B7}" type="pres">
      <dgm:prSet presAssocID="{8396C0B5-725C-4674-8D67-890B88DFD845}" presName="rect2ParTxNoCh" presStyleLbl="alignAcc1" presStyleIdx="1" presStyleCnt="2">
        <dgm:presLayoutVars>
          <dgm:chMax val="1"/>
          <dgm:bulletEnabled val="1"/>
        </dgm:presLayoutVars>
      </dgm:prSet>
      <dgm:spPr/>
    </dgm:pt>
  </dgm:ptLst>
  <dgm:cxnLst>
    <dgm:cxn modelId="{83D1D100-46BD-4F6E-9BB9-FD913F6B94CF}" srcId="{5786CEAD-59F5-45E2-8066-8F8D5AE00AAD}" destId="{F6DD4DA7-04B7-4527-BE8B-AF6A5BEC41AF}" srcOrd="0" destOrd="0" parTransId="{3B6F824B-FDE3-41AC-AC31-CE15E11682F5}" sibTransId="{E143B165-916C-4B41-96B7-9C6650278C6D}"/>
    <dgm:cxn modelId="{77DB5519-578C-4298-A966-B84D09C6364D}" type="presOf" srcId="{F6DD4DA7-04B7-4527-BE8B-AF6A5BEC41AF}" destId="{0526B562-B87D-4DD9-ABDE-E63E9F872926}" srcOrd="1" destOrd="0" presId="urn:microsoft.com/office/officeart/2005/8/layout/target3"/>
    <dgm:cxn modelId="{FE58149D-4F17-4CB1-9E03-AD9E44E2E762}" srcId="{5786CEAD-59F5-45E2-8066-8F8D5AE00AAD}" destId="{8396C0B5-725C-4674-8D67-890B88DFD845}" srcOrd="1" destOrd="0" parTransId="{AFA4B50C-866E-48C1-A2BA-D304DFB04E58}" sibTransId="{331AE53D-E2AF-44B5-944E-8AA00380EA1A}"/>
    <dgm:cxn modelId="{63B9BFAA-3C07-4DFF-85C1-77C30B4B160E}" type="presOf" srcId="{8396C0B5-725C-4674-8D67-890B88DFD845}" destId="{4268A1CA-620F-479B-A40B-376211B044B7}" srcOrd="1" destOrd="0" presId="urn:microsoft.com/office/officeart/2005/8/layout/target3"/>
    <dgm:cxn modelId="{A96FA4B3-CED0-48C7-AF4A-5295AD9C5C09}" type="presOf" srcId="{5786CEAD-59F5-45E2-8066-8F8D5AE00AAD}" destId="{9E99750A-21F9-411A-AA74-66FB5EF1AEC1}" srcOrd="0" destOrd="0" presId="urn:microsoft.com/office/officeart/2005/8/layout/target3"/>
    <dgm:cxn modelId="{F6D6DBBB-F1E8-4E55-89AB-1A7FFFF3D3D3}" type="presOf" srcId="{F6DD4DA7-04B7-4527-BE8B-AF6A5BEC41AF}" destId="{E377BDFD-AFDA-4797-AF6A-7A1FFA437385}" srcOrd="0" destOrd="0" presId="urn:microsoft.com/office/officeart/2005/8/layout/target3"/>
    <dgm:cxn modelId="{2D8BB2F7-6995-43F7-9911-0D15C99C07DA}" type="presOf" srcId="{8396C0B5-725C-4674-8D67-890B88DFD845}" destId="{BE7DBF37-7EF1-47E1-A556-AC83A28BB9CF}" srcOrd="0" destOrd="0" presId="urn:microsoft.com/office/officeart/2005/8/layout/target3"/>
    <dgm:cxn modelId="{45BA1CAD-26E3-4F1A-9BC2-E708463C7DA5}" type="presParOf" srcId="{9E99750A-21F9-411A-AA74-66FB5EF1AEC1}" destId="{9A9CE740-DB4E-41CC-A0F1-1D995E77AAF1}" srcOrd="0" destOrd="0" presId="urn:microsoft.com/office/officeart/2005/8/layout/target3"/>
    <dgm:cxn modelId="{8885FD80-1F60-46B4-90BB-49DD72279F03}" type="presParOf" srcId="{9E99750A-21F9-411A-AA74-66FB5EF1AEC1}" destId="{A6C49E84-0225-490C-9D74-EAFE9BCAFBAD}" srcOrd="1" destOrd="0" presId="urn:microsoft.com/office/officeart/2005/8/layout/target3"/>
    <dgm:cxn modelId="{00575025-62CE-44A5-B486-5E6264136B44}" type="presParOf" srcId="{9E99750A-21F9-411A-AA74-66FB5EF1AEC1}" destId="{E377BDFD-AFDA-4797-AF6A-7A1FFA437385}" srcOrd="2" destOrd="0" presId="urn:microsoft.com/office/officeart/2005/8/layout/target3"/>
    <dgm:cxn modelId="{6999D472-B800-4208-A4B7-C9CC4B2C989A}" type="presParOf" srcId="{9E99750A-21F9-411A-AA74-66FB5EF1AEC1}" destId="{3F72E50F-D124-4949-BD57-2ACE0B30715B}" srcOrd="3" destOrd="0" presId="urn:microsoft.com/office/officeart/2005/8/layout/target3"/>
    <dgm:cxn modelId="{492508A8-D545-4F67-A583-32B990A59521}" type="presParOf" srcId="{9E99750A-21F9-411A-AA74-66FB5EF1AEC1}" destId="{2B92E003-80B0-418F-B431-482824D43220}" srcOrd="4" destOrd="0" presId="urn:microsoft.com/office/officeart/2005/8/layout/target3"/>
    <dgm:cxn modelId="{9A801854-8EE3-4ADA-B691-2342FA5539FF}" type="presParOf" srcId="{9E99750A-21F9-411A-AA74-66FB5EF1AEC1}" destId="{BE7DBF37-7EF1-47E1-A556-AC83A28BB9CF}" srcOrd="5" destOrd="0" presId="urn:microsoft.com/office/officeart/2005/8/layout/target3"/>
    <dgm:cxn modelId="{5068A62B-E5B0-4124-AF0E-B187BF13076D}" type="presParOf" srcId="{9E99750A-21F9-411A-AA74-66FB5EF1AEC1}" destId="{0526B562-B87D-4DD9-ABDE-E63E9F872926}" srcOrd="6" destOrd="0" presId="urn:microsoft.com/office/officeart/2005/8/layout/target3"/>
    <dgm:cxn modelId="{AB3AAD10-5BAE-4B5A-B777-B8F80D874462}" type="presParOf" srcId="{9E99750A-21F9-411A-AA74-66FB5EF1AEC1}" destId="{4268A1CA-620F-479B-A40B-376211B044B7}"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265E9900-27C6-4E7A-81E0-B91CEFD4DE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53ED8FC-DA3F-45CB-B046-5F1369AB2850}">
      <dgm:prSet/>
      <dgm:spPr/>
      <dgm:t>
        <a:bodyPr/>
        <a:lstStyle/>
        <a:p>
          <a:r>
            <a:rPr lang="zh-CN"/>
            <a:t>散列表，类似于</a:t>
          </a:r>
          <a:r>
            <a:rPr lang="en-US"/>
            <a:t>Java</a:t>
          </a:r>
          <a:r>
            <a:rPr lang="zh-CN"/>
            <a:t>中的</a:t>
          </a:r>
          <a:r>
            <a:rPr lang="en-US"/>
            <a:t>HashMap</a:t>
          </a:r>
          <a:endParaRPr lang="zh-CN"/>
        </a:p>
      </dgm:t>
    </dgm:pt>
    <dgm:pt modelId="{912DF87A-0D2F-4E97-B8D6-CCF1902D2318}" type="parTrans" cxnId="{92112EC2-440E-4F86-BD34-8B44FFBE3F90}">
      <dgm:prSet/>
      <dgm:spPr/>
      <dgm:t>
        <a:bodyPr/>
        <a:lstStyle/>
        <a:p>
          <a:endParaRPr lang="zh-CN" altLang="en-US"/>
        </a:p>
      </dgm:t>
    </dgm:pt>
    <dgm:pt modelId="{43108955-DA08-47A0-A7A5-65064DC9D29B}" type="sibTrans" cxnId="{92112EC2-440E-4F86-BD34-8B44FFBE3F90}">
      <dgm:prSet/>
      <dgm:spPr/>
      <dgm:t>
        <a:bodyPr/>
        <a:lstStyle/>
        <a:p>
          <a:endParaRPr lang="zh-CN" altLang="en-US"/>
        </a:p>
      </dgm:t>
    </dgm:pt>
    <dgm:pt modelId="{3B538D68-0F48-4159-8DC2-653C4D347E01}">
      <dgm:prSet/>
      <dgm:spPr/>
      <dgm:t>
        <a:bodyPr/>
        <a:lstStyle/>
        <a:p>
          <a:r>
            <a:rPr lang="zh-CN"/>
            <a:t>区别在于</a:t>
          </a:r>
          <a:r>
            <a:rPr lang="en-US"/>
            <a:t>Hashtable</a:t>
          </a:r>
          <a:r>
            <a:rPr lang="zh-CN"/>
            <a:t>的方法都是同步的，而</a:t>
          </a:r>
          <a:r>
            <a:rPr lang="en-US"/>
            <a:t>HashMap</a:t>
          </a:r>
          <a:r>
            <a:rPr lang="zh-CN"/>
            <a:t>的方法都是异步的</a:t>
          </a:r>
        </a:p>
      </dgm:t>
    </dgm:pt>
    <dgm:pt modelId="{8017B5B4-45A2-4602-9F86-0EA4602D405B}" type="parTrans" cxnId="{35B5576E-01A0-49B7-9103-7D9CCE283CA4}">
      <dgm:prSet/>
      <dgm:spPr/>
      <dgm:t>
        <a:bodyPr/>
        <a:lstStyle/>
        <a:p>
          <a:endParaRPr lang="zh-CN" altLang="en-US"/>
        </a:p>
      </dgm:t>
    </dgm:pt>
    <dgm:pt modelId="{CF52D33C-BF2A-47D2-BAAC-6829FA951DD0}" type="sibTrans" cxnId="{35B5576E-01A0-49B7-9103-7D9CCE283CA4}">
      <dgm:prSet/>
      <dgm:spPr/>
      <dgm:t>
        <a:bodyPr/>
        <a:lstStyle/>
        <a:p>
          <a:endParaRPr lang="zh-CN" altLang="en-US"/>
        </a:p>
      </dgm:t>
    </dgm:pt>
    <dgm:pt modelId="{739D0E68-3E40-4AC1-A9E3-F963F81443C7}" type="pres">
      <dgm:prSet presAssocID="{265E9900-27C6-4E7A-81E0-B91CEFD4DE2D}" presName="linear" presStyleCnt="0">
        <dgm:presLayoutVars>
          <dgm:animLvl val="lvl"/>
          <dgm:resizeHandles val="exact"/>
        </dgm:presLayoutVars>
      </dgm:prSet>
      <dgm:spPr/>
    </dgm:pt>
    <dgm:pt modelId="{4E9EB6A4-F4A1-4AB3-AFBB-ADAC75DF9C19}" type="pres">
      <dgm:prSet presAssocID="{153ED8FC-DA3F-45CB-B046-5F1369AB2850}" presName="parentText" presStyleLbl="node1" presStyleIdx="0" presStyleCnt="2">
        <dgm:presLayoutVars>
          <dgm:chMax val="0"/>
          <dgm:bulletEnabled val="1"/>
        </dgm:presLayoutVars>
      </dgm:prSet>
      <dgm:spPr/>
    </dgm:pt>
    <dgm:pt modelId="{B8D7EF03-F9F7-4116-BBC6-79EF0A234BCC}" type="pres">
      <dgm:prSet presAssocID="{43108955-DA08-47A0-A7A5-65064DC9D29B}" presName="spacer" presStyleCnt="0"/>
      <dgm:spPr/>
    </dgm:pt>
    <dgm:pt modelId="{EE4E6B12-CD6E-4E11-A6F4-B23FF415FCEC}" type="pres">
      <dgm:prSet presAssocID="{3B538D68-0F48-4159-8DC2-653C4D347E01}" presName="parentText" presStyleLbl="node1" presStyleIdx="1" presStyleCnt="2">
        <dgm:presLayoutVars>
          <dgm:chMax val="0"/>
          <dgm:bulletEnabled val="1"/>
        </dgm:presLayoutVars>
      </dgm:prSet>
      <dgm:spPr/>
    </dgm:pt>
  </dgm:ptLst>
  <dgm:cxnLst>
    <dgm:cxn modelId="{4F3F6563-7FD6-4016-AB2A-E44EB406F64A}" type="presOf" srcId="{265E9900-27C6-4E7A-81E0-B91CEFD4DE2D}" destId="{739D0E68-3E40-4AC1-A9E3-F963F81443C7}" srcOrd="0" destOrd="0" presId="urn:microsoft.com/office/officeart/2005/8/layout/vList2"/>
    <dgm:cxn modelId="{35B5576E-01A0-49B7-9103-7D9CCE283CA4}" srcId="{265E9900-27C6-4E7A-81E0-B91CEFD4DE2D}" destId="{3B538D68-0F48-4159-8DC2-653C4D347E01}" srcOrd="1" destOrd="0" parTransId="{8017B5B4-45A2-4602-9F86-0EA4602D405B}" sibTransId="{CF52D33C-BF2A-47D2-BAAC-6829FA951DD0}"/>
    <dgm:cxn modelId="{FECFCF58-C0FA-43FA-9B39-79A48A1965F6}" type="presOf" srcId="{153ED8FC-DA3F-45CB-B046-5F1369AB2850}" destId="{4E9EB6A4-F4A1-4AB3-AFBB-ADAC75DF9C19}" srcOrd="0" destOrd="0" presId="urn:microsoft.com/office/officeart/2005/8/layout/vList2"/>
    <dgm:cxn modelId="{F77D2AB1-654B-4A42-BBD5-FFEF4CC32044}" type="presOf" srcId="{3B538D68-0F48-4159-8DC2-653C4D347E01}" destId="{EE4E6B12-CD6E-4E11-A6F4-B23FF415FCEC}" srcOrd="0" destOrd="0" presId="urn:microsoft.com/office/officeart/2005/8/layout/vList2"/>
    <dgm:cxn modelId="{92112EC2-440E-4F86-BD34-8B44FFBE3F90}" srcId="{265E9900-27C6-4E7A-81E0-B91CEFD4DE2D}" destId="{153ED8FC-DA3F-45CB-B046-5F1369AB2850}" srcOrd="0" destOrd="0" parTransId="{912DF87A-0D2F-4E97-B8D6-CCF1902D2318}" sibTransId="{43108955-DA08-47A0-A7A5-65064DC9D29B}"/>
    <dgm:cxn modelId="{6778B8AA-0EFD-4AD9-AF2D-73545EA9498F}" type="presParOf" srcId="{739D0E68-3E40-4AC1-A9E3-F963F81443C7}" destId="{4E9EB6A4-F4A1-4AB3-AFBB-ADAC75DF9C19}" srcOrd="0" destOrd="0" presId="urn:microsoft.com/office/officeart/2005/8/layout/vList2"/>
    <dgm:cxn modelId="{A8968E33-1CB7-4DED-89DA-52D746C9B967}" type="presParOf" srcId="{739D0E68-3E40-4AC1-A9E3-F963F81443C7}" destId="{B8D7EF03-F9F7-4116-BBC6-79EF0A234BCC}" srcOrd="1" destOrd="0" presId="urn:microsoft.com/office/officeart/2005/8/layout/vList2"/>
    <dgm:cxn modelId="{18816F5C-1B69-415B-AD1C-3CD1306B6F3F}" type="presParOf" srcId="{739D0E68-3E40-4AC1-A9E3-F963F81443C7}" destId="{EE4E6B12-CD6E-4E11-A6F4-B23FF415FC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56D4066B-A65C-4841-83AC-402EC59BA5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D49E478-EA51-455A-A4D4-CF5CB1A6EF3A}">
      <dgm:prSet/>
      <dgm:spPr/>
      <dgm:t>
        <a:bodyPr/>
        <a:lstStyle/>
        <a:p>
          <a:r>
            <a:rPr lang="zh-CN"/>
            <a:t>后进先出的数据结构</a:t>
          </a:r>
        </a:p>
      </dgm:t>
    </dgm:pt>
    <dgm:pt modelId="{74FFC6D8-7024-4B9D-947A-D13D2196F74E}" type="parTrans" cxnId="{EF0D5FB4-7644-4829-B11B-CEB64F1D3CB5}">
      <dgm:prSet/>
      <dgm:spPr/>
      <dgm:t>
        <a:bodyPr/>
        <a:lstStyle/>
        <a:p>
          <a:endParaRPr lang="zh-CN" altLang="en-US"/>
        </a:p>
      </dgm:t>
    </dgm:pt>
    <dgm:pt modelId="{011CAA8C-E75F-4AC1-9472-13BA2EB1DFB2}" type="sibTrans" cxnId="{EF0D5FB4-7644-4829-B11B-CEB64F1D3CB5}">
      <dgm:prSet/>
      <dgm:spPr/>
      <dgm:t>
        <a:bodyPr/>
        <a:lstStyle/>
        <a:p>
          <a:endParaRPr lang="zh-CN" altLang="en-US"/>
        </a:p>
      </dgm:t>
    </dgm:pt>
    <dgm:pt modelId="{FE41D3BF-27EE-4B88-83F6-DA82D9673D35}" type="pres">
      <dgm:prSet presAssocID="{56D4066B-A65C-4841-83AC-402EC59BA58C}" presName="linear" presStyleCnt="0">
        <dgm:presLayoutVars>
          <dgm:animLvl val="lvl"/>
          <dgm:resizeHandles val="exact"/>
        </dgm:presLayoutVars>
      </dgm:prSet>
      <dgm:spPr/>
    </dgm:pt>
    <dgm:pt modelId="{E879B76F-B1B2-4FDE-89C2-02AE9C065B24}" type="pres">
      <dgm:prSet presAssocID="{5D49E478-EA51-455A-A4D4-CF5CB1A6EF3A}" presName="parentText" presStyleLbl="node1" presStyleIdx="0" presStyleCnt="1">
        <dgm:presLayoutVars>
          <dgm:chMax val="0"/>
          <dgm:bulletEnabled val="1"/>
        </dgm:presLayoutVars>
      </dgm:prSet>
      <dgm:spPr/>
    </dgm:pt>
  </dgm:ptLst>
  <dgm:cxnLst>
    <dgm:cxn modelId="{7F3C3116-D521-4229-83ED-7404EAF9F1A5}" type="presOf" srcId="{56D4066B-A65C-4841-83AC-402EC59BA58C}" destId="{FE41D3BF-27EE-4B88-83F6-DA82D9673D35}" srcOrd="0" destOrd="0" presId="urn:microsoft.com/office/officeart/2005/8/layout/vList2"/>
    <dgm:cxn modelId="{9E39A3AB-263B-43F9-8115-25D3EEE98B47}" type="presOf" srcId="{5D49E478-EA51-455A-A4D4-CF5CB1A6EF3A}" destId="{E879B76F-B1B2-4FDE-89C2-02AE9C065B24}" srcOrd="0" destOrd="0" presId="urn:microsoft.com/office/officeart/2005/8/layout/vList2"/>
    <dgm:cxn modelId="{EF0D5FB4-7644-4829-B11B-CEB64F1D3CB5}" srcId="{56D4066B-A65C-4841-83AC-402EC59BA58C}" destId="{5D49E478-EA51-455A-A4D4-CF5CB1A6EF3A}" srcOrd="0" destOrd="0" parTransId="{74FFC6D8-7024-4B9D-947A-D13D2196F74E}" sibTransId="{011CAA8C-E75F-4AC1-9472-13BA2EB1DFB2}"/>
    <dgm:cxn modelId="{43249E4D-50AC-4827-9532-CA057C9CD5A5}" type="presParOf" srcId="{FE41D3BF-27EE-4B88-83F6-DA82D9673D35}" destId="{E879B76F-B1B2-4FDE-89C2-02AE9C065B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6A1D79B3-C6EE-432A-8B4F-4A6E122EB2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A1F8D08-6C4C-4952-9847-68124DE599E9}">
      <dgm:prSet/>
      <dgm:spPr/>
      <dgm:t>
        <a:bodyPr/>
        <a:lstStyle/>
        <a:p>
          <a:r>
            <a:rPr lang="zh-CN"/>
            <a:t>先进先出的数据结构</a:t>
          </a:r>
        </a:p>
      </dgm:t>
    </dgm:pt>
    <dgm:pt modelId="{DF5CB3DA-DE01-48D5-9C37-8ACBB02A7C47}" type="parTrans" cxnId="{E673794D-C124-470F-81C1-1B054EF5EEBC}">
      <dgm:prSet/>
      <dgm:spPr/>
      <dgm:t>
        <a:bodyPr/>
        <a:lstStyle/>
        <a:p>
          <a:endParaRPr lang="zh-CN" altLang="en-US"/>
        </a:p>
      </dgm:t>
    </dgm:pt>
    <dgm:pt modelId="{FF96EC73-04FB-4200-BC60-FA17AB655350}" type="sibTrans" cxnId="{E673794D-C124-470F-81C1-1B054EF5EEBC}">
      <dgm:prSet/>
      <dgm:spPr/>
      <dgm:t>
        <a:bodyPr/>
        <a:lstStyle/>
        <a:p>
          <a:endParaRPr lang="zh-CN" altLang="en-US"/>
        </a:p>
      </dgm:t>
    </dgm:pt>
    <dgm:pt modelId="{29D36728-4710-483F-B869-7B2A9724A17D}" type="pres">
      <dgm:prSet presAssocID="{6A1D79B3-C6EE-432A-8B4F-4A6E122EB24F}" presName="linear" presStyleCnt="0">
        <dgm:presLayoutVars>
          <dgm:animLvl val="lvl"/>
          <dgm:resizeHandles val="exact"/>
        </dgm:presLayoutVars>
      </dgm:prSet>
      <dgm:spPr/>
    </dgm:pt>
    <dgm:pt modelId="{3518CCEC-66BF-4530-9AEA-8F1D948C2DD7}" type="pres">
      <dgm:prSet presAssocID="{5A1F8D08-6C4C-4952-9847-68124DE599E9}" presName="parentText" presStyleLbl="node1" presStyleIdx="0" presStyleCnt="1">
        <dgm:presLayoutVars>
          <dgm:chMax val="0"/>
          <dgm:bulletEnabled val="1"/>
        </dgm:presLayoutVars>
      </dgm:prSet>
      <dgm:spPr/>
    </dgm:pt>
  </dgm:ptLst>
  <dgm:cxnLst>
    <dgm:cxn modelId="{E673794D-C124-470F-81C1-1B054EF5EEBC}" srcId="{6A1D79B3-C6EE-432A-8B4F-4A6E122EB24F}" destId="{5A1F8D08-6C4C-4952-9847-68124DE599E9}" srcOrd="0" destOrd="0" parTransId="{DF5CB3DA-DE01-48D5-9C37-8ACBB02A7C47}" sibTransId="{FF96EC73-04FB-4200-BC60-FA17AB655350}"/>
    <dgm:cxn modelId="{291252A7-A3FE-4047-ABB4-706DAF377BB7}" type="presOf" srcId="{5A1F8D08-6C4C-4952-9847-68124DE599E9}" destId="{3518CCEC-66BF-4530-9AEA-8F1D948C2DD7}" srcOrd="0" destOrd="0" presId="urn:microsoft.com/office/officeart/2005/8/layout/vList2"/>
    <dgm:cxn modelId="{9AE0B2D8-0285-4024-82A3-1423ABFD66C8}" type="presOf" srcId="{6A1D79B3-C6EE-432A-8B4F-4A6E122EB24F}" destId="{29D36728-4710-483F-B869-7B2A9724A17D}" srcOrd="0" destOrd="0" presId="urn:microsoft.com/office/officeart/2005/8/layout/vList2"/>
    <dgm:cxn modelId="{14A3C0B5-1DCD-438A-8E50-99E09A96C27F}" type="presParOf" srcId="{29D36728-4710-483F-B869-7B2A9724A17D}" destId="{3518CCEC-66BF-4530-9AEA-8F1D948C2D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4731B947-5331-489F-A7C6-E5D2EF5BF4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8274AB2-7346-458F-A6CA-BCE0EFB3F9F8}">
      <dgm:prSet/>
      <dgm:spPr/>
      <dgm:t>
        <a:bodyPr/>
        <a:lstStyle/>
        <a:p>
          <a:r>
            <a:rPr lang="zh-CN"/>
            <a:t>多线程（</a:t>
          </a:r>
          <a:r>
            <a:rPr lang="en-US"/>
            <a:t>multithreaded</a:t>
          </a:r>
          <a:r>
            <a:rPr lang="zh-CN"/>
            <a:t>）是对于多任务的一个扩充，就是把任务的时间片再次划分为几个子任务</a:t>
          </a:r>
        </a:p>
      </dgm:t>
    </dgm:pt>
    <dgm:pt modelId="{D8E952F0-8451-4993-A80F-A59B9B6D2157}" type="parTrans" cxnId="{CC097DF9-DC46-4D62-987B-E483AAAB2C16}">
      <dgm:prSet/>
      <dgm:spPr/>
      <dgm:t>
        <a:bodyPr/>
        <a:lstStyle/>
        <a:p>
          <a:endParaRPr lang="zh-CN" altLang="en-US"/>
        </a:p>
      </dgm:t>
    </dgm:pt>
    <dgm:pt modelId="{9E11CC88-2231-423F-BFD0-12685EFDB3A5}" type="sibTrans" cxnId="{CC097DF9-DC46-4D62-987B-E483AAAB2C16}">
      <dgm:prSet/>
      <dgm:spPr/>
      <dgm:t>
        <a:bodyPr/>
        <a:lstStyle/>
        <a:p>
          <a:endParaRPr lang="zh-CN" altLang="en-US"/>
        </a:p>
      </dgm:t>
    </dgm:pt>
    <dgm:pt modelId="{A32D2AA9-7874-4AE5-8B4E-9431633C6C93}">
      <dgm:prSet/>
      <dgm:spPr/>
      <dgm:t>
        <a:bodyPr/>
        <a:lstStyle/>
        <a:p>
          <a:r>
            <a:rPr lang="zh-CN"/>
            <a:t>进程一般有完备的变量集，线程没有完备的变量集</a:t>
          </a:r>
        </a:p>
      </dgm:t>
    </dgm:pt>
    <dgm:pt modelId="{0DDC79C7-3CBD-4676-B9B1-314812E64289}" type="parTrans" cxnId="{40E8BCC0-9546-4315-A8C1-FB133EF3FC0F}">
      <dgm:prSet/>
      <dgm:spPr/>
      <dgm:t>
        <a:bodyPr/>
        <a:lstStyle/>
        <a:p>
          <a:endParaRPr lang="zh-CN" altLang="en-US"/>
        </a:p>
      </dgm:t>
    </dgm:pt>
    <dgm:pt modelId="{C3C01472-97D8-45C3-A65D-9AD71A13B980}" type="sibTrans" cxnId="{40E8BCC0-9546-4315-A8C1-FB133EF3FC0F}">
      <dgm:prSet/>
      <dgm:spPr/>
      <dgm:t>
        <a:bodyPr/>
        <a:lstStyle/>
        <a:p>
          <a:endParaRPr lang="zh-CN" altLang="en-US"/>
        </a:p>
      </dgm:t>
    </dgm:pt>
    <dgm:pt modelId="{E72A33A9-2203-483E-95A5-B791C2110242}">
      <dgm:prSet/>
      <dgm:spPr/>
      <dgm:t>
        <a:bodyPr/>
        <a:lstStyle/>
        <a:p>
          <a:r>
            <a:rPr lang="zh-CN"/>
            <a:t>大多数操作系统支持抢占式的多任务</a:t>
          </a:r>
        </a:p>
      </dgm:t>
    </dgm:pt>
    <dgm:pt modelId="{DD65544E-E8A0-4671-8DAA-9C68595BA337}" type="parTrans" cxnId="{E2E51CC6-6E55-4F0F-9138-1556822638CC}">
      <dgm:prSet/>
      <dgm:spPr/>
      <dgm:t>
        <a:bodyPr/>
        <a:lstStyle/>
        <a:p>
          <a:endParaRPr lang="zh-CN" altLang="en-US"/>
        </a:p>
      </dgm:t>
    </dgm:pt>
    <dgm:pt modelId="{2F73C4C3-4E4E-4AE7-821F-F01CABF56C24}" type="sibTrans" cxnId="{E2E51CC6-6E55-4F0F-9138-1556822638CC}">
      <dgm:prSet/>
      <dgm:spPr/>
      <dgm:t>
        <a:bodyPr/>
        <a:lstStyle/>
        <a:p>
          <a:endParaRPr lang="zh-CN" altLang="en-US"/>
        </a:p>
      </dgm:t>
    </dgm:pt>
    <dgm:pt modelId="{2B528DD2-CBC4-41C7-850B-59534E0172C4}" type="pres">
      <dgm:prSet presAssocID="{4731B947-5331-489F-A7C6-E5D2EF5BF446}" presName="linear" presStyleCnt="0">
        <dgm:presLayoutVars>
          <dgm:animLvl val="lvl"/>
          <dgm:resizeHandles val="exact"/>
        </dgm:presLayoutVars>
      </dgm:prSet>
      <dgm:spPr/>
    </dgm:pt>
    <dgm:pt modelId="{153263FC-5995-4DAD-8708-8511A65ABEF7}" type="pres">
      <dgm:prSet presAssocID="{58274AB2-7346-458F-A6CA-BCE0EFB3F9F8}" presName="parentText" presStyleLbl="node1" presStyleIdx="0" presStyleCnt="3">
        <dgm:presLayoutVars>
          <dgm:chMax val="0"/>
          <dgm:bulletEnabled val="1"/>
        </dgm:presLayoutVars>
      </dgm:prSet>
      <dgm:spPr/>
    </dgm:pt>
    <dgm:pt modelId="{75ECB807-3E37-4AAE-86CB-50DFEE3D61E9}" type="pres">
      <dgm:prSet presAssocID="{9E11CC88-2231-423F-BFD0-12685EFDB3A5}" presName="spacer" presStyleCnt="0"/>
      <dgm:spPr/>
    </dgm:pt>
    <dgm:pt modelId="{6F351E26-DCAB-46CA-9BC1-B10B8F6F3513}" type="pres">
      <dgm:prSet presAssocID="{A32D2AA9-7874-4AE5-8B4E-9431633C6C93}" presName="parentText" presStyleLbl="node1" presStyleIdx="1" presStyleCnt="3">
        <dgm:presLayoutVars>
          <dgm:chMax val="0"/>
          <dgm:bulletEnabled val="1"/>
        </dgm:presLayoutVars>
      </dgm:prSet>
      <dgm:spPr/>
    </dgm:pt>
    <dgm:pt modelId="{22D22CA4-0D0F-4279-A016-47E64D8955AE}" type="pres">
      <dgm:prSet presAssocID="{C3C01472-97D8-45C3-A65D-9AD71A13B980}" presName="spacer" presStyleCnt="0"/>
      <dgm:spPr/>
    </dgm:pt>
    <dgm:pt modelId="{B4066139-5FCA-4D72-9CD7-0C8F11EFF548}" type="pres">
      <dgm:prSet presAssocID="{E72A33A9-2203-483E-95A5-B791C2110242}" presName="parentText" presStyleLbl="node1" presStyleIdx="2" presStyleCnt="3">
        <dgm:presLayoutVars>
          <dgm:chMax val="0"/>
          <dgm:bulletEnabled val="1"/>
        </dgm:presLayoutVars>
      </dgm:prSet>
      <dgm:spPr/>
    </dgm:pt>
  </dgm:ptLst>
  <dgm:cxnLst>
    <dgm:cxn modelId="{EAB5A806-2B10-495D-9034-43DEED68C061}" type="presOf" srcId="{58274AB2-7346-458F-A6CA-BCE0EFB3F9F8}" destId="{153263FC-5995-4DAD-8708-8511A65ABEF7}" srcOrd="0" destOrd="0" presId="urn:microsoft.com/office/officeart/2005/8/layout/vList2"/>
    <dgm:cxn modelId="{72D0024E-0D84-4FA5-BB20-7CE8F1BB1B7E}" type="presOf" srcId="{A32D2AA9-7874-4AE5-8B4E-9431633C6C93}" destId="{6F351E26-DCAB-46CA-9BC1-B10B8F6F3513}" srcOrd="0" destOrd="0" presId="urn:microsoft.com/office/officeart/2005/8/layout/vList2"/>
    <dgm:cxn modelId="{E9DF4B51-B932-40A2-AA30-F626403AFF64}" type="presOf" srcId="{E72A33A9-2203-483E-95A5-B791C2110242}" destId="{B4066139-5FCA-4D72-9CD7-0C8F11EFF548}" srcOrd="0" destOrd="0" presId="urn:microsoft.com/office/officeart/2005/8/layout/vList2"/>
    <dgm:cxn modelId="{40E8BCC0-9546-4315-A8C1-FB133EF3FC0F}" srcId="{4731B947-5331-489F-A7C6-E5D2EF5BF446}" destId="{A32D2AA9-7874-4AE5-8B4E-9431633C6C93}" srcOrd="1" destOrd="0" parTransId="{0DDC79C7-3CBD-4676-B9B1-314812E64289}" sibTransId="{C3C01472-97D8-45C3-A65D-9AD71A13B980}"/>
    <dgm:cxn modelId="{E2E51CC6-6E55-4F0F-9138-1556822638CC}" srcId="{4731B947-5331-489F-A7C6-E5D2EF5BF446}" destId="{E72A33A9-2203-483E-95A5-B791C2110242}" srcOrd="2" destOrd="0" parTransId="{DD65544E-E8A0-4671-8DAA-9C68595BA337}" sibTransId="{2F73C4C3-4E4E-4AE7-821F-F01CABF56C24}"/>
    <dgm:cxn modelId="{B70915DB-8409-4ABA-AB86-61F9A73D52FA}" type="presOf" srcId="{4731B947-5331-489F-A7C6-E5D2EF5BF446}" destId="{2B528DD2-CBC4-41C7-850B-59534E0172C4}" srcOrd="0" destOrd="0" presId="urn:microsoft.com/office/officeart/2005/8/layout/vList2"/>
    <dgm:cxn modelId="{CC097DF9-DC46-4D62-987B-E483AAAB2C16}" srcId="{4731B947-5331-489F-A7C6-E5D2EF5BF446}" destId="{58274AB2-7346-458F-A6CA-BCE0EFB3F9F8}" srcOrd="0" destOrd="0" parTransId="{D8E952F0-8451-4993-A80F-A59B9B6D2157}" sibTransId="{9E11CC88-2231-423F-BFD0-12685EFDB3A5}"/>
    <dgm:cxn modelId="{089C3158-7081-446F-8425-1CB268DCA882}" type="presParOf" srcId="{2B528DD2-CBC4-41C7-850B-59534E0172C4}" destId="{153263FC-5995-4DAD-8708-8511A65ABEF7}" srcOrd="0" destOrd="0" presId="urn:microsoft.com/office/officeart/2005/8/layout/vList2"/>
    <dgm:cxn modelId="{8C95F3C1-2DC4-4004-A177-609DDA5B1FB1}" type="presParOf" srcId="{2B528DD2-CBC4-41C7-850B-59534E0172C4}" destId="{75ECB807-3E37-4AAE-86CB-50DFEE3D61E9}" srcOrd="1" destOrd="0" presId="urn:microsoft.com/office/officeart/2005/8/layout/vList2"/>
    <dgm:cxn modelId="{62561F4D-96FB-4807-9E90-BEE3DEC2EDEE}" type="presParOf" srcId="{2B528DD2-CBC4-41C7-850B-59534E0172C4}" destId="{6F351E26-DCAB-46CA-9BC1-B10B8F6F3513}" srcOrd="2" destOrd="0" presId="urn:microsoft.com/office/officeart/2005/8/layout/vList2"/>
    <dgm:cxn modelId="{F102521B-236E-433F-81D9-6F96A4517580}" type="presParOf" srcId="{2B528DD2-CBC4-41C7-850B-59534E0172C4}" destId="{22D22CA4-0D0F-4279-A016-47E64D8955AE}" srcOrd="3" destOrd="0" presId="urn:microsoft.com/office/officeart/2005/8/layout/vList2"/>
    <dgm:cxn modelId="{77A68E5E-4F50-46ED-BD95-085719D2100C}" type="presParOf" srcId="{2B528DD2-CBC4-41C7-850B-59534E0172C4}" destId="{B4066139-5FCA-4D72-9CD7-0C8F11EFF5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5E0AC9-2479-4644-A095-5442A285D4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04886C7-CC43-4723-93BE-7A67C129C4BD}">
      <dgm:prSet/>
      <dgm:spPr/>
      <dgm:t>
        <a:bodyPr/>
        <a:lstStyle/>
        <a:p>
          <a:r>
            <a:rPr lang="en-US"/>
            <a:t>Java</a:t>
          </a:r>
          <a:r>
            <a:rPr lang="zh-CN"/>
            <a:t>中所谓的常量就是赋值之后不能改变的变量</a:t>
          </a:r>
        </a:p>
      </dgm:t>
    </dgm:pt>
    <dgm:pt modelId="{944C1F21-0A95-4EFA-AA31-F61A983AE62E}" type="parTrans" cxnId="{5A01BEC2-08E5-4456-A1F1-2FB2CE57C1A6}">
      <dgm:prSet/>
      <dgm:spPr/>
      <dgm:t>
        <a:bodyPr/>
        <a:lstStyle/>
        <a:p>
          <a:endParaRPr lang="zh-CN" altLang="en-US"/>
        </a:p>
      </dgm:t>
    </dgm:pt>
    <dgm:pt modelId="{7229B803-0C3B-4F8F-A0D5-A2B7C5D0151D}" type="sibTrans" cxnId="{5A01BEC2-08E5-4456-A1F1-2FB2CE57C1A6}">
      <dgm:prSet/>
      <dgm:spPr/>
      <dgm:t>
        <a:bodyPr/>
        <a:lstStyle/>
        <a:p>
          <a:endParaRPr lang="zh-CN" altLang="en-US"/>
        </a:p>
      </dgm:t>
    </dgm:pt>
    <dgm:pt modelId="{B5F4A777-DF24-4EF8-9C09-545025BFCA4E}">
      <dgm:prSet/>
      <dgm:spPr/>
      <dgm:t>
        <a:bodyPr/>
        <a:lstStyle/>
        <a:p>
          <a:r>
            <a:rPr lang="zh-CN"/>
            <a:t>使用</a:t>
          </a:r>
          <a:r>
            <a:rPr lang="en-US"/>
            <a:t>final</a:t>
          </a:r>
          <a:r>
            <a:rPr lang="zh-CN"/>
            <a:t>关键词说明</a:t>
          </a:r>
        </a:p>
      </dgm:t>
    </dgm:pt>
    <dgm:pt modelId="{8AFC5FF0-D6EB-49C8-B562-FDA3E56CE367}" type="parTrans" cxnId="{CD130C9C-8F5F-4153-9182-D9FBB775271F}">
      <dgm:prSet/>
      <dgm:spPr/>
      <dgm:t>
        <a:bodyPr/>
        <a:lstStyle/>
        <a:p>
          <a:endParaRPr lang="zh-CN" altLang="en-US"/>
        </a:p>
      </dgm:t>
    </dgm:pt>
    <dgm:pt modelId="{31F95BD2-0D67-4715-9684-81473F0BD433}" type="sibTrans" cxnId="{CD130C9C-8F5F-4153-9182-D9FBB775271F}">
      <dgm:prSet/>
      <dgm:spPr/>
      <dgm:t>
        <a:bodyPr/>
        <a:lstStyle/>
        <a:p>
          <a:endParaRPr lang="zh-CN" altLang="en-US"/>
        </a:p>
      </dgm:t>
    </dgm:pt>
    <dgm:pt modelId="{0B93BCC2-D053-4F9D-8A99-B0672981BF6B}">
      <dgm:prSet/>
      <dgm:spPr/>
      <dgm:t>
        <a:bodyPr/>
        <a:lstStyle/>
        <a:p>
          <a:r>
            <a:rPr lang="en-US"/>
            <a:t>final int x;</a:t>
          </a:r>
          <a:endParaRPr lang="zh-CN"/>
        </a:p>
      </dgm:t>
    </dgm:pt>
    <dgm:pt modelId="{3B892AE9-B79D-4FC2-B7A1-5B9C7CF539DD}" type="parTrans" cxnId="{C6A23BCA-B9E2-41C0-BE0A-8DF11E62378D}">
      <dgm:prSet/>
      <dgm:spPr/>
      <dgm:t>
        <a:bodyPr/>
        <a:lstStyle/>
        <a:p>
          <a:endParaRPr lang="zh-CN" altLang="en-US"/>
        </a:p>
      </dgm:t>
    </dgm:pt>
    <dgm:pt modelId="{FAAC47E5-BC6A-49DC-A9ED-A5847EBEA6DD}" type="sibTrans" cxnId="{C6A23BCA-B9E2-41C0-BE0A-8DF11E62378D}">
      <dgm:prSet/>
      <dgm:spPr/>
      <dgm:t>
        <a:bodyPr/>
        <a:lstStyle/>
        <a:p>
          <a:endParaRPr lang="zh-CN" altLang="en-US"/>
        </a:p>
      </dgm:t>
    </dgm:pt>
    <dgm:pt modelId="{E809AE3E-453A-4CC6-8926-087C2517AECE}">
      <dgm:prSet/>
      <dgm:spPr/>
      <dgm:t>
        <a:bodyPr/>
        <a:lstStyle/>
        <a:p>
          <a:r>
            <a:rPr lang="en-US"/>
            <a:t>x=23;//</a:t>
          </a:r>
          <a:r>
            <a:rPr lang="zh-CN"/>
            <a:t>正确</a:t>
          </a:r>
        </a:p>
      </dgm:t>
    </dgm:pt>
    <dgm:pt modelId="{AF012894-EABA-4264-A3F2-6C2C36D467B8}" type="parTrans" cxnId="{16AC8F1F-8568-46EB-9BDB-CC815BE1517B}">
      <dgm:prSet/>
      <dgm:spPr/>
      <dgm:t>
        <a:bodyPr/>
        <a:lstStyle/>
        <a:p>
          <a:endParaRPr lang="zh-CN" altLang="en-US"/>
        </a:p>
      </dgm:t>
    </dgm:pt>
    <dgm:pt modelId="{EA9CE869-A098-4DD4-9FAC-C54581429857}" type="sibTrans" cxnId="{16AC8F1F-8568-46EB-9BDB-CC815BE1517B}">
      <dgm:prSet/>
      <dgm:spPr/>
      <dgm:t>
        <a:bodyPr/>
        <a:lstStyle/>
        <a:p>
          <a:endParaRPr lang="zh-CN" altLang="en-US"/>
        </a:p>
      </dgm:t>
    </dgm:pt>
    <dgm:pt modelId="{67192B88-DC46-4225-A05E-F82902B78004}">
      <dgm:prSet/>
      <dgm:spPr/>
      <dgm:t>
        <a:bodyPr/>
        <a:lstStyle/>
        <a:p>
          <a:r>
            <a:rPr lang="en-US" altLang="zh-CN" dirty="0">
              <a:solidFill>
                <a:srgbClr val="FF0000"/>
              </a:solidFill>
            </a:rPr>
            <a:t>x</a:t>
          </a:r>
          <a:r>
            <a:rPr lang="en-US" dirty="0">
              <a:solidFill>
                <a:srgbClr val="FF0000"/>
              </a:solidFill>
            </a:rPr>
            <a:t>=15;//</a:t>
          </a:r>
          <a:r>
            <a:rPr lang="zh-CN" dirty="0">
              <a:solidFill>
                <a:srgbClr val="FF0000"/>
              </a:solidFill>
            </a:rPr>
            <a:t>编译错误</a:t>
          </a:r>
        </a:p>
      </dgm:t>
    </dgm:pt>
    <dgm:pt modelId="{EE798130-2255-4051-85AE-CE4CFD1B1364}" type="parTrans" cxnId="{7AC3973B-4F17-4FA9-BA77-4E74FDB65B1E}">
      <dgm:prSet/>
      <dgm:spPr/>
      <dgm:t>
        <a:bodyPr/>
        <a:lstStyle/>
        <a:p>
          <a:endParaRPr lang="zh-CN" altLang="en-US"/>
        </a:p>
      </dgm:t>
    </dgm:pt>
    <dgm:pt modelId="{32D4FEF9-569A-4AE4-B64C-A12A6FA3542D}" type="sibTrans" cxnId="{7AC3973B-4F17-4FA9-BA77-4E74FDB65B1E}">
      <dgm:prSet/>
      <dgm:spPr/>
      <dgm:t>
        <a:bodyPr/>
        <a:lstStyle/>
        <a:p>
          <a:endParaRPr lang="zh-CN" altLang="en-US"/>
        </a:p>
      </dgm:t>
    </dgm:pt>
    <dgm:pt modelId="{FC1B3B53-6219-4188-A507-924391BF7E99}" type="pres">
      <dgm:prSet presAssocID="{0E5E0AC9-2479-4644-A095-5442A285D4BA}" presName="linear" presStyleCnt="0">
        <dgm:presLayoutVars>
          <dgm:animLvl val="lvl"/>
          <dgm:resizeHandles val="exact"/>
        </dgm:presLayoutVars>
      </dgm:prSet>
      <dgm:spPr/>
    </dgm:pt>
    <dgm:pt modelId="{8CCC06F7-722D-449E-904D-DC881A0C065F}" type="pres">
      <dgm:prSet presAssocID="{204886C7-CC43-4723-93BE-7A67C129C4BD}" presName="parentText" presStyleLbl="node1" presStyleIdx="0" presStyleCnt="2">
        <dgm:presLayoutVars>
          <dgm:chMax val="0"/>
          <dgm:bulletEnabled val="1"/>
        </dgm:presLayoutVars>
      </dgm:prSet>
      <dgm:spPr/>
    </dgm:pt>
    <dgm:pt modelId="{060EECFD-B65F-468E-867D-989D87253F2C}" type="pres">
      <dgm:prSet presAssocID="{7229B803-0C3B-4F8F-A0D5-A2B7C5D0151D}" presName="spacer" presStyleCnt="0"/>
      <dgm:spPr/>
    </dgm:pt>
    <dgm:pt modelId="{08D5619C-6D4D-4047-99EB-480203663D0A}" type="pres">
      <dgm:prSet presAssocID="{B5F4A777-DF24-4EF8-9C09-545025BFCA4E}" presName="parentText" presStyleLbl="node1" presStyleIdx="1" presStyleCnt="2">
        <dgm:presLayoutVars>
          <dgm:chMax val="0"/>
          <dgm:bulletEnabled val="1"/>
        </dgm:presLayoutVars>
      </dgm:prSet>
      <dgm:spPr/>
    </dgm:pt>
    <dgm:pt modelId="{1C7ADEA7-5DE2-455D-9F3B-2B349FBC4CF7}" type="pres">
      <dgm:prSet presAssocID="{B5F4A777-DF24-4EF8-9C09-545025BFCA4E}" presName="childText" presStyleLbl="revTx" presStyleIdx="0" presStyleCnt="1">
        <dgm:presLayoutVars>
          <dgm:bulletEnabled val="1"/>
        </dgm:presLayoutVars>
      </dgm:prSet>
      <dgm:spPr/>
    </dgm:pt>
  </dgm:ptLst>
  <dgm:cxnLst>
    <dgm:cxn modelId="{1D72600E-12D6-4DAC-8B4B-951EA2EC2E0F}" type="presOf" srcId="{B5F4A777-DF24-4EF8-9C09-545025BFCA4E}" destId="{08D5619C-6D4D-4047-99EB-480203663D0A}" srcOrd="0" destOrd="0" presId="urn:microsoft.com/office/officeart/2005/8/layout/vList2"/>
    <dgm:cxn modelId="{16AC8F1F-8568-46EB-9BDB-CC815BE1517B}" srcId="{B5F4A777-DF24-4EF8-9C09-545025BFCA4E}" destId="{E809AE3E-453A-4CC6-8926-087C2517AECE}" srcOrd="1" destOrd="0" parTransId="{AF012894-EABA-4264-A3F2-6C2C36D467B8}" sibTransId="{EA9CE869-A098-4DD4-9FAC-C54581429857}"/>
    <dgm:cxn modelId="{7AC3973B-4F17-4FA9-BA77-4E74FDB65B1E}" srcId="{B5F4A777-DF24-4EF8-9C09-545025BFCA4E}" destId="{67192B88-DC46-4225-A05E-F82902B78004}" srcOrd="2" destOrd="0" parTransId="{EE798130-2255-4051-85AE-CE4CFD1B1364}" sibTransId="{32D4FEF9-569A-4AE4-B64C-A12A6FA3542D}"/>
    <dgm:cxn modelId="{4C8F9D8C-BE3C-4DE7-9547-B8BBD41459BB}" type="presOf" srcId="{204886C7-CC43-4723-93BE-7A67C129C4BD}" destId="{8CCC06F7-722D-449E-904D-DC881A0C065F}" srcOrd="0" destOrd="0" presId="urn:microsoft.com/office/officeart/2005/8/layout/vList2"/>
    <dgm:cxn modelId="{52F28A95-376F-4A03-A3CD-51DC8A1B87D7}" type="presOf" srcId="{E809AE3E-453A-4CC6-8926-087C2517AECE}" destId="{1C7ADEA7-5DE2-455D-9F3B-2B349FBC4CF7}" srcOrd="0" destOrd="1" presId="urn:microsoft.com/office/officeart/2005/8/layout/vList2"/>
    <dgm:cxn modelId="{CD130C9C-8F5F-4153-9182-D9FBB775271F}" srcId="{0E5E0AC9-2479-4644-A095-5442A285D4BA}" destId="{B5F4A777-DF24-4EF8-9C09-545025BFCA4E}" srcOrd="1" destOrd="0" parTransId="{8AFC5FF0-D6EB-49C8-B562-FDA3E56CE367}" sibTransId="{31F95BD2-0D67-4715-9684-81473F0BD433}"/>
    <dgm:cxn modelId="{81FD70A5-2747-4250-A258-12282FA0BC76}" type="presOf" srcId="{0B93BCC2-D053-4F9D-8A99-B0672981BF6B}" destId="{1C7ADEA7-5DE2-455D-9F3B-2B349FBC4CF7}" srcOrd="0" destOrd="0" presId="urn:microsoft.com/office/officeart/2005/8/layout/vList2"/>
    <dgm:cxn modelId="{5A01BEC2-08E5-4456-A1F1-2FB2CE57C1A6}" srcId="{0E5E0AC9-2479-4644-A095-5442A285D4BA}" destId="{204886C7-CC43-4723-93BE-7A67C129C4BD}" srcOrd="0" destOrd="0" parTransId="{944C1F21-0A95-4EFA-AA31-F61A983AE62E}" sibTransId="{7229B803-0C3B-4F8F-A0D5-A2B7C5D0151D}"/>
    <dgm:cxn modelId="{C6A23BCA-B9E2-41C0-BE0A-8DF11E62378D}" srcId="{B5F4A777-DF24-4EF8-9C09-545025BFCA4E}" destId="{0B93BCC2-D053-4F9D-8A99-B0672981BF6B}" srcOrd="0" destOrd="0" parTransId="{3B892AE9-B79D-4FC2-B7A1-5B9C7CF539DD}" sibTransId="{FAAC47E5-BC6A-49DC-A9ED-A5847EBEA6DD}"/>
    <dgm:cxn modelId="{CB5059E3-ADF0-49C3-A830-1B3792B765F0}" type="presOf" srcId="{0E5E0AC9-2479-4644-A095-5442A285D4BA}" destId="{FC1B3B53-6219-4188-A507-924391BF7E99}" srcOrd="0" destOrd="0" presId="urn:microsoft.com/office/officeart/2005/8/layout/vList2"/>
    <dgm:cxn modelId="{12A362F9-B3BF-46B0-9F61-7C526B5AEEA1}" type="presOf" srcId="{67192B88-DC46-4225-A05E-F82902B78004}" destId="{1C7ADEA7-5DE2-455D-9F3B-2B349FBC4CF7}" srcOrd="0" destOrd="2" presId="urn:microsoft.com/office/officeart/2005/8/layout/vList2"/>
    <dgm:cxn modelId="{053BE158-090C-4A81-A521-6BA77F508BFF}" type="presParOf" srcId="{FC1B3B53-6219-4188-A507-924391BF7E99}" destId="{8CCC06F7-722D-449E-904D-DC881A0C065F}" srcOrd="0" destOrd="0" presId="urn:microsoft.com/office/officeart/2005/8/layout/vList2"/>
    <dgm:cxn modelId="{3A4F4C17-E026-45B9-A3F5-BD91A3E62F6D}" type="presParOf" srcId="{FC1B3B53-6219-4188-A507-924391BF7E99}" destId="{060EECFD-B65F-468E-867D-989D87253F2C}" srcOrd="1" destOrd="0" presId="urn:microsoft.com/office/officeart/2005/8/layout/vList2"/>
    <dgm:cxn modelId="{6D015AF2-4BC9-4BCA-8D18-D40551A952A5}" type="presParOf" srcId="{FC1B3B53-6219-4188-A507-924391BF7E99}" destId="{08D5619C-6D4D-4047-99EB-480203663D0A}" srcOrd="2" destOrd="0" presId="urn:microsoft.com/office/officeart/2005/8/layout/vList2"/>
    <dgm:cxn modelId="{7C19D6E9-542B-4CBB-8BF8-5C0EDFBE5395}" type="presParOf" srcId="{FC1B3B53-6219-4188-A507-924391BF7E99}" destId="{1C7ADEA7-5DE2-455D-9F3B-2B349FBC4C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8BB23402-E04E-4D07-849F-2E4D3B7B8B99}"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zh-CN" altLang="en-US"/>
        </a:p>
      </dgm:t>
    </dgm:pt>
    <dgm:pt modelId="{A07718C7-790C-41E4-8DCB-EA2C88234DC2}">
      <dgm:prSet/>
      <dgm:spPr/>
      <dgm:t>
        <a:bodyPr/>
        <a:lstStyle/>
        <a:p>
          <a:r>
            <a:rPr lang="zh-CN"/>
            <a:t>实现</a:t>
          </a:r>
          <a:r>
            <a:rPr lang="en-US"/>
            <a:t>Runnable</a:t>
          </a:r>
          <a:r>
            <a:rPr lang="zh-CN"/>
            <a:t>接口</a:t>
          </a:r>
        </a:p>
      </dgm:t>
    </dgm:pt>
    <dgm:pt modelId="{6C05AD77-B7FE-45BF-B885-A3B6AC71B414}" type="parTrans" cxnId="{5BEA02C3-1D11-4D26-BDD1-3DEE08407ECF}">
      <dgm:prSet/>
      <dgm:spPr/>
      <dgm:t>
        <a:bodyPr/>
        <a:lstStyle/>
        <a:p>
          <a:endParaRPr lang="zh-CN" altLang="en-US"/>
        </a:p>
      </dgm:t>
    </dgm:pt>
    <dgm:pt modelId="{CDE83A15-F68E-48CB-BC37-81EC7206C218}" type="sibTrans" cxnId="{5BEA02C3-1D11-4D26-BDD1-3DEE08407ECF}">
      <dgm:prSet/>
      <dgm:spPr/>
      <dgm:t>
        <a:bodyPr/>
        <a:lstStyle/>
        <a:p>
          <a:endParaRPr lang="zh-CN" altLang="en-US"/>
        </a:p>
      </dgm:t>
    </dgm:pt>
    <dgm:pt modelId="{8B94C85D-EF9D-4845-B55C-8E4DA0F23CB8}">
      <dgm:prSet/>
      <dgm:spPr/>
      <dgm:t>
        <a:bodyPr/>
        <a:lstStyle/>
        <a:p>
          <a:r>
            <a:rPr lang="zh-CN"/>
            <a:t>继承</a:t>
          </a:r>
          <a:r>
            <a:rPr lang="en-US"/>
            <a:t>Thread</a:t>
          </a:r>
          <a:r>
            <a:rPr lang="zh-CN"/>
            <a:t>类</a:t>
          </a:r>
        </a:p>
      </dgm:t>
    </dgm:pt>
    <dgm:pt modelId="{3400CF25-D89A-42C7-B77D-8EBF129F2FDA}" type="parTrans" cxnId="{370F63CE-4B3E-4256-B1E8-DD5F8CE0F3E7}">
      <dgm:prSet/>
      <dgm:spPr/>
      <dgm:t>
        <a:bodyPr/>
        <a:lstStyle/>
        <a:p>
          <a:endParaRPr lang="zh-CN" altLang="en-US"/>
        </a:p>
      </dgm:t>
    </dgm:pt>
    <dgm:pt modelId="{A057A5F0-648E-46B4-B932-7123466C4869}" type="sibTrans" cxnId="{370F63CE-4B3E-4256-B1E8-DD5F8CE0F3E7}">
      <dgm:prSet/>
      <dgm:spPr/>
      <dgm:t>
        <a:bodyPr/>
        <a:lstStyle/>
        <a:p>
          <a:endParaRPr lang="zh-CN" altLang="en-US"/>
        </a:p>
      </dgm:t>
    </dgm:pt>
    <dgm:pt modelId="{630E6B8D-C5F9-4618-9F08-2F2D09881B6E}">
      <dgm:prSet/>
      <dgm:spPr/>
      <dgm:t>
        <a:bodyPr/>
        <a:lstStyle/>
        <a:p>
          <a:r>
            <a:rPr lang="en-US"/>
            <a:t>λ</a:t>
          </a:r>
          <a:r>
            <a:rPr lang="zh-CN"/>
            <a:t>表达式</a:t>
          </a:r>
        </a:p>
      </dgm:t>
    </dgm:pt>
    <dgm:pt modelId="{CEA6A880-D9E5-4F8A-A90F-2D925A48F30A}" type="parTrans" cxnId="{C5BAE251-2FDA-4A45-9949-28F230CF9CA9}">
      <dgm:prSet/>
      <dgm:spPr/>
      <dgm:t>
        <a:bodyPr/>
        <a:lstStyle/>
        <a:p>
          <a:endParaRPr lang="zh-CN" altLang="en-US"/>
        </a:p>
      </dgm:t>
    </dgm:pt>
    <dgm:pt modelId="{3DD3D831-B810-472B-81D0-67CBB11F18F3}" type="sibTrans" cxnId="{C5BAE251-2FDA-4A45-9949-28F230CF9CA9}">
      <dgm:prSet/>
      <dgm:spPr/>
      <dgm:t>
        <a:bodyPr/>
        <a:lstStyle/>
        <a:p>
          <a:endParaRPr lang="zh-CN" altLang="en-US"/>
        </a:p>
      </dgm:t>
    </dgm:pt>
    <dgm:pt modelId="{37E68077-DAE8-4D93-8DBE-F9D36ACE031F}" type="pres">
      <dgm:prSet presAssocID="{8BB23402-E04E-4D07-849F-2E4D3B7B8B99}" presName="Name0" presStyleCnt="0">
        <dgm:presLayoutVars>
          <dgm:dir/>
          <dgm:resizeHandles val="exact"/>
        </dgm:presLayoutVars>
      </dgm:prSet>
      <dgm:spPr/>
    </dgm:pt>
    <dgm:pt modelId="{4FEAED3E-92E1-4C06-A02B-38D9803BD80F}" type="pres">
      <dgm:prSet presAssocID="{8BB23402-E04E-4D07-849F-2E4D3B7B8B99}" presName="arrow" presStyleLbl="bgShp" presStyleIdx="0" presStyleCnt="1"/>
      <dgm:spPr/>
    </dgm:pt>
    <dgm:pt modelId="{E3E3572C-A3B8-411B-9A2F-2F525D596B18}" type="pres">
      <dgm:prSet presAssocID="{8BB23402-E04E-4D07-849F-2E4D3B7B8B99}" presName="points" presStyleCnt="0"/>
      <dgm:spPr/>
    </dgm:pt>
    <dgm:pt modelId="{018B4543-725D-4615-BFD6-98C06078345C}" type="pres">
      <dgm:prSet presAssocID="{A07718C7-790C-41E4-8DCB-EA2C88234DC2}" presName="compositeA" presStyleCnt="0"/>
      <dgm:spPr/>
    </dgm:pt>
    <dgm:pt modelId="{2FEAB238-11AE-47CD-BF94-DE7E2A49CB52}" type="pres">
      <dgm:prSet presAssocID="{A07718C7-790C-41E4-8DCB-EA2C88234DC2}" presName="textA" presStyleLbl="revTx" presStyleIdx="0" presStyleCnt="3">
        <dgm:presLayoutVars>
          <dgm:bulletEnabled val="1"/>
        </dgm:presLayoutVars>
      </dgm:prSet>
      <dgm:spPr/>
    </dgm:pt>
    <dgm:pt modelId="{F6A92191-69D8-4E33-A283-795EB0B7C4B3}" type="pres">
      <dgm:prSet presAssocID="{A07718C7-790C-41E4-8DCB-EA2C88234DC2}" presName="circleA" presStyleLbl="node1" presStyleIdx="0" presStyleCnt="3"/>
      <dgm:spPr/>
    </dgm:pt>
    <dgm:pt modelId="{168EA446-69AE-4737-BCF1-BB37618ACAFD}" type="pres">
      <dgm:prSet presAssocID="{A07718C7-790C-41E4-8DCB-EA2C88234DC2}" presName="spaceA" presStyleCnt="0"/>
      <dgm:spPr/>
    </dgm:pt>
    <dgm:pt modelId="{87E892A5-F3CB-4EAE-8636-CB6B6F3F0073}" type="pres">
      <dgm:prSet presAssocID="{CDE83A15-F68E-48CB-BC37-81EC7206C218}" presName="space" presStyleCnt="0"/>
      <dgm:spPr/>
    </dgm:pt>
    <dgm:pt modelId="{6214DE8B-1AB0-4C05-8BF8-ADA6F2A49DE9}" type="pres">
      <dgm:prSet presAssocID="{8B94C85D-EF9D-4845-B55C-8E4DA0F23CB8}" presName="compositeB" presStyleCnt="0"/>
      <dgm:spPr/>
    </dgm:pt>
    <dgm:pt modelId="{07437FB6-A458-4C69-81E6-4A0A81D2215D}" type="pres">
      <dgm:prSet presAssocID="{8B94C85D-EF9D-4845-B55C-8E4DA0F23CB8}" presName="textB" presStyleLbl="revTx" presStyleIdx="1" presStyleCnt="3">
        <dgm:presLayoutVars>
          <dgm:bulletEnabled val="1"/>
        </dgm:presLayoutVars>
      </dgm:prSet>
      <dgm:spPr/>
    </dgm:pt>
    <dgm:pt modelId="{4AD2BCC1-0721-4D12-894D-D7A73A4BDEB9}" type="pres">
      <dgm:prSet presAssocID="{8B94C85D-EF9D-4845-B55C-8E4DA0F23CB8}" presName="circleB" presStyleLbl="node1" presStyleIdx="1" presStyleCnt="3"/>
      <dgm:spPr/>
    </dgm:pt>
    <dgm:pt modelId="{DF07764C-007E-47CA-8870-619674A30E42}" type="pres">
      <dgm:prSet presAssocID="{8B94C85D-EF9D-4845-B55C-8E4DA0F23CB8}" presName="spaceB" presStyleCnt="0"/>
      <dgm:spPr/>
    </dgm:pt>
    <dgm:pt modelId="{1EE96689-4D49-4CA7-8524-3593564373B2}" type="pres">
      <dgm:prSet presAssocID="{A057A5F0-648E-46B4-B932-7123466C4869}" presName="space" presStyleCnt="0"/>
      <dgm:spPr/>
    </dgm:pt>
    <dgm:pt modelId="{39BC0EE1-20E6-4157-9398-282C23407952}" type="pres">
      <dgm:prSet presAssocID="{630E6B8D-C5F9-4618-9F08-2F2D09881B6E}" presName="compositeA" presStyleCnt="0"/>
      <dgm:spPr/>
    </dgm:pt>
    <dgm:pt modelId="{C94BE974-FD9C-4D20-9657-3000F5E60542}" type="pres">
      <dgm:prSet presAssocID="{630E6B8D-C5F9-4618-9F08-2F2D09881B6E}" presName="textA" presStyleLbl="revTx" presStyleIdx="2" presStyleCnt="3">
        <dgm:presLayoutVars>
          <dgm:bulletEnabled val="1"/>
        </dgm:presLayoutVars>
      </dgm:prSet>
      <dgm:spPr/>
    </dgm:pt>
    <dgm:pt modelId="{B82CD354-D079-43A5-B126-EBAFB631DCB4}" type="pres">
      <dgm:prSet presAssocID="{630E6B8D-C5F9-4618-9F08-2F2D09881B6E}" presName="circleA" presStyleLbl="node1" presStyleIdx="2" presStyleCnt="3"/>
      <dgm:spPr/>
    </dgm:pt>
    <dgm:pt modelId="{E2BCCDBD-B9F5-457A-8EF4-28201EF796BD}" type="pres">
      <dgm:prSet presAssocID="{630E6B8D-C5F9-4618-9F08-2F2D09881B6E}" presName="spaceA" presStyleCnt="0"/>
      <dgm:spPr/>
    </dgm:pt>
  </dgm:ptLst>
  <dgm:cxnLst>
    <dgm:cxn modelId="{AB5EED23-8650-4593-B02C-53F3F6312474}" type="presOf" srcId="{8B94C85D-EF9D-4845-B55C-8E4DA0F23CB8}" destId="{07437FB6-A458-4C69-81E6-4A0A81D2215D}" srcOrd="0" destOrd="0" presId="urn:microsoft.com/office/officeart/2005/8/layout/hProcess11"/>
    <dgm:cxn modelId="{A79FC239-EF0C-4B4C-A822-43785C81BEC8}" type="presOf" srcId="{A07718C7-790C-41E4-8DCB-EA2C88234DC2}" destId="{2FEAB238-11AE-47CD-BF94-DE7E2A49CB52}" srcOrd="0" destOrd="0" presId="urn:microsoft.com/office/officeart/2005/8/layout/hProcess11"/>
    <dgm:cxn modelId="{71F4333C-6678-472F-AAD0-DA607A6FCCD3}" type="presOf" srcId="{630E6B8D-C5F9-4618-9F08-2F2D09881B6E}" destId="{C94BE974-FD9C-4D20-9657-3000F5E60542}" srcOrd="0" destOrd="0" presId="urn:microsoft.com/office/officeart/2005/8/layout/hProcess11"/>
    <dgm:cxn modelId="{C5BAE251-2FDA-4A45-9949-28F230CF9CA9}" srcId="{8BB23402-E04E-4D07-849F-2E4D3B7B8B99}" destId="{630E6B8D-C5F9-4618-9F08-2F2D09881B6E}" srcOrd="2" destOrd="0" parTransId="{CEA6A880-D9E5-4F8A-A90F-2D925A48F30A}" sibTransId="{3DD3D831-B810-472B-81D0-67CBB11F18F3}"/>
    <dgm:cxn modelId="{E45CE4C2-51BA-48B2-BD81-128FE72E32A7}" type="presOf" srcId="{8BB23402-E04E-4D07-849F-2E4D3B7B8B99}" destId="{37E68077-DAE8-4D93-8DBE-F9D36ACE031F}" srcOrd="0" destOrd="0" presId="urn:microsoft.com/office/officeart/2005/8/layout/hProcess11"/>
    <dgm:cxn modelId="{5BEA02C3-1D11-4D26-BDD1-3DEE08407ECF}" srcId="{8BB23402-E04E-4D07-849F-2E4D3B7B8B99}" destId="{A07718C7-790C-41E4-8DCB-EA2C88234DC2}" srcOrd="0" destOrd="0" parTransId="{6C05AD77-B7FE-45BF-B885-A3B6AC71B414}" sibTransId="{CDE83A15-F68E-48CB-BC37-81EC7206C218}"/>
    <dgm:cxn modelId="{370F63CE-4B3E-4256-B1E8-DD5F8CE0F3E7}" srcId="{8BB23402-E04E-4D07-849F-2E4D3B7B8B99}" destId="{8B94C85D-EF9D-4845-B55C-8E4DA0F23CB8}" srcOrd="1" destOrd="0" parTransId="{3400CF25-D89A-42C7-B77D-8EBF129F2FDA}" sibTransId="{A057A5F0-648E-46B4-B932-7123466C4869}"/>
    <dgm:cxn modelId="{3C398398-92F2-4515-8C9A-CC08A269510D}" type="presParOf" srcId="{37E68077-DAE8-4D93-8DBE-F9D36ACE031F}" destId="{4FEAED3E-92E1-4C06-A02B-38D9803BD80F}" srcOrd="0" destOrd="0" presId="urn:microsoft.com/office/officeart/2005/8/layout/hProcess11"/>
    <dgm:cxn modelId="{833AB709-983E-4332-997A-56AA5322234D}" type="presParOf" srcId="{37E68077-DAE8-4D93-8DBE-F9D36ACE031F}" destId="{E3E3572C-A3B8-411B-9A2F-2F525D596B18}" srcOrd="1" destOrd="0" presId="urn:microsoft.com/office/officeart/2005/8/layout/hProcess11"/>
    <dgm:cxn modelId="{324AD32E-53B7-4BD8-A063-74150C0FB623}" type="presParOf" srcId="{E3E3572C-A3B8-411B-9A2F-2F525D596B18}" destId="{018B4543-725D-4615-BFD6-98C06078345C}" srcOrd="0" destOrd="0" presId="urn:microsoft.com/office/officeart/2005/8/layout/hProcess11"/>
    <dgm:cxn modelId="{5085FE96-014B-4191-8DB6-D3E0B7A6E33B}" type="presParOf" srcId="{018B4543-725D-4615-BFD6-98C06078345C}" destId="{2FEAB238-11AE-47CD-BF94-DE7E2A49CB52}" srcOrd="0" destOrd="0" presId="urn:microsoft.com/office/officeart/2005/8/layout/hProcess11"/>
    <dgm:cxn modelId="{EACA65D9-D9E7-49E3-9C7D-CEE6EC90C2A5}" type="presParOf" srcId="{018B4543-725D-4615-BFD6-98C06078345C}" destId="{F6A92191-69D8-4E33-A283-795EB0B7C4B3}" srcOrd="1" destOrd="0" presId="urn:microsoft.com/office/officeart/2005/8/layout/hProcess11"/>
    <dgm:cxn modelId="{41272029-4F6E-4FA7-8719-64C42BD3D6EE}" type="presParOf" srcId="{018B4543-725D-4615-BFD6-98C06078345C}" destId="{168EA446-69AE-4737-BCF1-BB37618ACAFD}" srcOrd="2" destOrd="0" presId="urn:microsoft.com/office/officeart/2005/8/layout/hProcess11"/>
    <dgm:cxn modelId="{A52A6269-BEB8-410B-A08E-B00BE159C4A9}" type="presParOf" srcId="{E3E3572C-A3B8-411B-9A2F-2F525D596B18}" destId="{87E892A5-F3CB-4EAE-8636-CB6B6F3F0073}" srcOrd="1" destOrd="0" presId="urn:microsoft.com/office/officeart/2005/8/layout/hProcess11"/>
    <dgm:cxn modelId="{73883C5F-6F3A-426C-B941-8C8B0B78ACBB}" type="presParOf" srcId="{E3E3572C-A3B8-411B-9A2F-2F525D596B18}" destId="{6214DE8B-1AB0-4C05-8BF8-ADA6F2A49DE9}" srcOrd="2" destOrd="0" presId="urn:microsoft.com/office/officeart/2005/8/layout/hProcess11"/>
    <dgm:cxn modelId="{E93A94B2-F3AF-4068-B157-6310EB908DC2}" type="presParOf" srcId="{6214DE8B-1AB0-4C05-8BF8-ADA6F2A49DE9}" destId="{07437FB6-A458-4C69-81E6-4A0A81D2215D}" srcOrd="0" destOrd="0" presId="urn:microsoft.com/office/officeart/2005/8/layout/hProcess11"/>
    <dgm:cxn modelId="{5BCB90C4-A8A1-4902-BC71-EED17868AC8A}" type="presParOf" srcId="{6214DE8B-1AB0-4C05-8BF8-ADA6F2A49DE9}" destId="{4AD2BCC1-0721-4D12-894D-D7A73A4BDEB9}" srcOrd="1" destOrd="0" presId="urn:microsoft.com/office/officeart/2005/8/layout/hProcess11"/>
    <dgm:cxn modelId="{B6E2F965-04F2-4762-B8BE-E5B45282AA7A}" type="presParOf" srcId="{6214DE8B-1AB0-4C05-8BF8-ADA6F2A49DE9}" destId="{DF07764C-007E-47CA-8870-619674A30E42}" srcOrd="2" destOrd="0" presId="urn:microsoft.com/office/officeart/2005/8/layout/hProcess11"/>
    <dgm:cxn modelId="{DF31A7C7-CB02-4CD1-9649-D5B63A8BDCF4}" type="presParOf" srcId="{E3E3572C-A3B8-411B-9A2F-2F525D596B18}" destId="{1EE96689-4D49-4CA7-8524-3593564373B2}" srcOrd="3" destOrd="0" presId="urn:microsoft.com/office/officeart/2005/8/layout/hProcess11"/>
    <dgm:cxn modelId="{E63FEEE8-EAD7-4B29-B690-A6FB8C6F98C7}" type="presParOf" srcId="{E3E3572C-A3B8-411B-9A2F-2F525D596B18}" destId="{39BC0EE1-20E6-4157-9398-282C23407952}" srcOrd="4" destOrd="0" presId="urn:microsoft.com/office/officeart/2005/8/layout/hProcess11"/>
    <dgm:cxn modelId="{5153CD0B-1840-4C5E-8A9D-6005225B5900}" type="presParOf" srcId="{39BC0EE1-20E6-4157-9398-282C23407952}" destId="{C94BE974-FD9C-4D20-9657-3000F5E60542}" srcOrd="0" destOrd="0" presId="urn:microsoft.com/office/officeart/2005/8/layout/hProcess11"/>
    <dgm:cxn modelId="{B0FD4904-721C-4566-BE26-F6EE646C39F0}" type="presParOf" srcId="{39BC0EE1-20E6-4157-9398-282C23407952}" destId="{B82CD354-D079-43A5-B126-EBAFB631DCB4}" srcOrd="1" destOrd="0" presId="urn:microsoft.com/office/officeart/2005/8/layout/hProcess11"/>
    <dgm:cxn modelId="{60ACDEF7-C79E-4C2E-B88A-BEFAC009BD49}" type="presParOf" srcId="{39BC0EE1-20E6-4157-9398-282C23407952}" destId="{E2BCCDBD-B9F5-457A-8EF4-28201EF796B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FB896CEF-EA35-4B29-8B8E-8BF5AC8817E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CN" altLang="en-US"/>
        </a:p>
      </dgm:t>
    </dgm:pt>
    <dgm:pt modelId="{1CA77C83-7470-450D-A3C3-F8EFB62F7FBC}">
      <dgm:prSet/>
      <dgm:spPr/>
      <dgm:t>
        <a:bodyPr/>
        <a:lstStyle/>
        <a:p>
          <a:r>
            <a:rPr lang="en-US"/>
            <a:t>New</a:t>
          </a:r>
          <a:endParaRPr lang="zh-CN"/>
        </a:p>
      </dgm:t>
    </dgm:pt>
    <dgm:pt modelId="{2EE41FD6-5FFF-41BF-9174-82B06FD50E2A}" type="parTrans" cxnId="{DE8390BF-A914-49D1-BAE9-6F952DD6F21B}">
      <dgm:prSet/>
      <dgm:spPr/>
      <dgm:t>
        <a:bodyPr/>
        <a:lstStyle/>
        <a:p>
          <a:endParaRPr lang="zh-CN" altLang="en-US"/>
        </a:p>
      </dgm:t>
    </dgm:pt>
    <dgm:pt modelId="{BA8F819C-5690-48A8-9B5F-AB1558EDE5FC}" type="sibTrans" cxnId="{DE8390BF-A914-49D1-BAE9-6F952DD6F21B}">
      <dgm:prSet/>
      <dgm:spPr/>
      <dgm:t>
        <a:bodyPr/>
        <a:lstStyle/>
        <a:p>
          <a:endParaRPr lang="zh-CN" altLang="en-US"/>
        </a:p>
      </dgm:t>
    </dgm:pt>
    <dgm:pt modelId="{682D93EC-3B73-4AED-B04A-7B409169A514}">
      <dgm:prSet/>
      <dgm:spPr/>
      <dgm:t>
        <a:bodyPr/>
        <a:lstStyle/>
        <a:p>
          <a:r>
            <a:rPr lang="en-US"/>
            <a:t>Runnable</a:t>
          </a:r>
          <a:endParaRPr lang="zh-CN"/>
        </a:p>
      </dgm:t>
    </dgm:pt>
    <dgm:pt modelId="{3E72B77C-DC2C-471E-8FEC-8D900C9A1AED}" type="parTrans" cxnId="{C9AA6734-3A1D-4A06-9656-87E6DBE63598}">
      <dgm:prSet/>
      <dgm:spPr/>
      <dgm:t>
        <a:bodyPr/>
        <a:lstStyle/>
        <a:p>
          <a:endParaRPr lang="zh-CN" altLang="en-US"/>
        </a:p>
      </dgm:t>
    </dgm:pt>
    <dgm:pt modelId="{8A2AB252-E5A0-405E-B9A6-E6C4B6C5A24D}" type="sibTrans" cxnId="{C9AA6734-3A1D-4A06-9656-87E6DBE63598}">
      <dgm:prSet/>
      <dgm:spPr/>
      <dgm:t>
        <a:bodyPr/>
        <a:lstStyle/>
        <a:p>
          <a:endParaRPr lang="zh-CN" altLang="en-US"/>
        </a:p>
      </dgm:t>
    </dgm:pt>
    <dgm:pt modelId="{34A8FC1B-D202-4A3F-BDC1-6536BB24C1AB}">
      <dgm:prSet/>
      <dgm:spPr/>
      <dgm:t>
        <a:bodyPr/>
        <a:lstStyle/>
        <a:p>
          <a:r>
            <a:rPr lang="en-US"/>
            <a:t>Blocked</a:t>
          </a:r>
          <a:endParaRPr lang="zh-CN"/>
        </a:p>
      </dgm:t>
    </dgm:pt>
    <dgm:pt modelId="{FE124910-F60C-4E98-B580-BD809FC0D9FC}" type="parTrans" cxnId="{0798534F-E0FB-4620-A3C9-0DB4AA76A805}">
      <dgm:prSet/>
      <dgm:spPr/>
      <dgm:t>
        <a:bodyPr/>
        <a:lstStyle/>
        <a:p>
          <a:endParaRPr lang="zh-CN" altLang="en-US"/>
        </a:p>
      </dgm:t>
    </dgm:pt>
    <dgm:pt modelId="{7B304912-B2BB-4323-BDD8-F207F0AD6C70}" type="sibTrans" cxnId="{0798534F-E0FB-4620-A3C9-0DB4AA76A805}">
      <dgm:prSet/>
      <dgm:spPr/>
      <dgm:t>
        <a:bodyPr/>
        <a:lstStyle/>
        <a:p>
          <a:endParaRPr lang="zh-CN" altLang="en-US"/>
        </a:p>
      </dgm:t>
    </dgm:pt>
    <dgm:pt modelId="{BDA9B8E2-0B15-4B8B-9401-8F8EF007BF55}">
      <dgm:prSet/>
      <dgm:spPr/>
      <dgm:t>
        <a:bodyPr/>
        <a:lstStyle/>
        <a:p>
          <a:r>
            <a:rPr lang="en-US"/>
            <a:t>Waiting</a:t>
          </a:r>
          <a:endParaRPr lang="zh-CN"/>
        </a:p>
      </dgm:t>
    </dgm:pt>
    <dgm:pt modelId="{C1D15F50-48A1-41B7-A9E0-AAF77B9572C1}" type="parTrans" cxnId="{05DB60F2-7FA5-4E1E-A2E4-E9DF1F27B454}">
      <dgm:prSet/>
      <dgm:spPr/>
      <dgm:t>
        <a:bodyPr/>
        <a:lstStyle/>
        <a:p>
          <a:endParaRPr lang="zh-CN" altLang="en-US"/>
        </a:p>
      </dgm:t>
    </dgm:pt>
    <dgm:pt modelId="{4086B3B4-8D60-4CE6-88D9-BF8D232EAF6A}" type="sibTrans" cxnId="{05DB60F2-7FA5-4E1E-A2E4-E9DF1F27B454}">
      <dgm:prSet/>
      <dgm:spPr/>
      <dgm:t>
        <a:bodyPr/>
        <a:lstStyle/>
        <a:p>
          <a:endParaRPr lang="zh-CN" altLang="en-US"/>
        </a:p>
      </dgm:t>
    </dgm:pt>
    <dgm:pt modelId="{2BDE8EE8-076D-423A-9484-39BF67F1953D}">
      <dgm:prSet/>
      <dgm:spPr/>
      <dgm:t>
        <a:bodyPr/>
        <a:lstStyle/>
        <a:p>
          <a:r>
            <a:rPr lang="en-US"/>
            <a:t>Timed waiting</a:t>
          </a:r>
          <a:endParaRPr lang="zh-CN"/>
        </a:p>
      </dgm:t>
    </dgm:pt>
    <dgm:pt modelId="{A7F0E29A-ABE0-4579-98F1-EC445F1B4189}" type="parTrans" cxnId="{546837EF-761D-4779-B28D-F130D45A7956}">
      <dgm:prSet/>
      <dgm:spPr/>
      <dgm:t>
        <a:bodyPr/>
        <a:lstStyle/>
        <a:p>
          <a:endParaRPr lang="zh-CN" altLang="en-US"/>
        </a:p>
      </dgm:t>
    </dgm:pt>
    <dgm:pt modelId="{A3A4DD61-7899-4E83-B8C1-AD0D51B8835D}" type="sibTrans" cxnId="{546837EF-761D-4779-B28D-F130D45A7956}">
      <dgm:prSet/>
      <dgm:spPr/>
      <dgm:t>
        <a:bodyPr/>
        <a:lstStyle/>
        <a:p>
          <a:endParaRPr lang="zh-CN" altLang="en-US"/>
        </a:p>
      </dgm:t>
    </dgm:pt>
    <dgm:pt modelId="{199B6246-8B14-4A2F-8CE2-4643D011D6F9}">
      <dgm:prSet/>
      <dgm:spPr/>
      <dgm:t>
        <a:bodyPr/>
        <a:lstStyle/>
        <a:p>
          <a:r>
            <a:rPr lang="en-US"/>
            <a:t>Terminated</a:t>
          </a:r>
          <a:endParaRPr lang="zh-CN"/>
        </a:p>
      </dgm:t>
    </dgm:pt>
    <dgm:pt modelId="{F9452A39-2898-484D-86CB-B26B12D02DA2}" type="parTrans" cxnId="{6E17E939-7F66-40D8-820A-CE78520090CF}">
      <dgm:prSet/>
      <dgm:spPr/>
      <dgm:t>
        <a:bodyPr/>
        <a:lstStyle/>
        <a:p>
          <a:endParaRPr lang="zh-CN" altLang="en-US"/>
        </a:p>
      </dgm:t>
    </dgm:pt>
    <dgm:pt modelId="{D9B147B8-F459-4AAF-969D-62DB76406321}" type="sibTrans" cxnId="{6E17E939-7F66-40D8-820A-CE78520090CF}">
      <dgm:prSet/>
      <dgm:spPr/>
      <dgm:t>
        <a:bodyPr/>
        <a:lstStyle/>
        <a:p>
          <a:endParaRPr lang="zh-CN" altLang="en-US"/>
        </a:p>
      </dgm:t>
    </dgm:pt>
    <dgm:pt modelId="{3371F40C-2DB4-4246-A152-0F5D7010C94E}" type="pres">
      <dgm:prSet presAssocID="{FB896CEF-EA35-4B29-8B8E-8BF5AC8817E5}" presName="Name0" presStyleCnt="0">
        <dgm:presLayoutVars>
          <dgm:dir/>
          <dgm:resizeHandles val="exact"/>
        </dgm:presLayoutVars>
      </dgm:prSet>
      <dgm:spPr/>
    </dgm:pt>
    <dgm:pt modelId="{ADFF1CD2-3284-478A-AF24-8E31BEAED41E}" type="pres">
      <dgm:prSet presAssocID="{1CA77C83-7470-450D-A3C3-F8EFB62F7FBC}" presName="node" presStyleLbl="node1" presStyleIdx="0" presStyleCnt="6">
        <dgm:presLayoutVars>
          <dgm:bulletEnabled val="1"/>
        </dgm:presLayoutVars>
      </dgm:prSet>
      <dgm:spPr/>
    </dgm:pt>
    <dgm:pt modelId="{AEBFA23F-489A-47DB-A204-76DEBE846EDD}" type="pres">
      <dgm:prSet presAssocID="{BA8F819C-5690-48A8-9B5F-AB1558EDE5FC}" presName="sibTrans" presStyleLbl="sibTrans2D1" presStyleIdx="0" presStyleCnt="5"/>
      <dgm:spPr/>
    </dgm:pt>
    <dgm:pt modelId="{9A15A4BB-417A-444B-9B38-88F920419E25}" type="pres">
      <dgm:prSet presAssocID="{BA8F819C-5690-48A8-9B5F-AB1558EDE5FC}" presName="connectorText" presStyleLbl="sibTrans2D1" presStyleIdx="0" presStyleCnt="5"/>
      <dgm:spPr/>
    </dgm:pt>
    <dgm:pt modelId="{AAC3FC2C-28FD-4AE7-BB7C-1BC162BD570E}" type="pres">
      <dgm:prSet presAssocID="{682D93EC-3B73-4AED-B04A-7B409169A514}" presName="node" presStyleLbl="node1" presStyleIdx="1" presStyleCnt="6">
        <dgm:presLayoutVars>
          <dgm:bulletEnabled val="1"/>
        </dgm:presLayoutVars>
      </dgm:prSet>
      <dgm:spPr/>
    </dgm:pt>
    <dgm:pt modelId="{30B5E952-0CCA-4345-A35C-44DEC66EA4DC}" type="pres">
      <dgm:prSet presAssocID="{8A2AB252-E5A0-405E-B9A6-E6C4B6C5A24D}" presName="sibTrans" presStyleLbl="sibTrans2D1" presStyleIdx="1" presStyleCnt="5"/>
      <dgm:spPr/>
    </dgm:pt>
    <dgm:pt modelId="{01AE2104-ED01-4898-AFF5-CB08EAA8F537}" type="pres">
      <dgm:prSet presAssocID="{8A2AB252-E5A0-405E-B9A6-E6C4B6C5A24D}" presName="connectorText" presStyleLbl="sibTrans2D1" presStyleIdx="1" presStyleCnt="5"/>
      <dgm:spPr/>
    </dgm:pt>
    <dgm:pt modelId="{AFAD4FB3-470E-4C8B-A655-FDB7FB01B60B}" type="pres">
      <dgm:prSet presAssocID="{34A8FC1B-D202-4A3F-BDC1-6536BB24C1AB}" presName="node" presStyleLbl="node1" presStyleIdx="2" presStyleCnt="6">
        <dgm:presLayoutVars>
          <dgm:bulletEnabled val="1"/>
        </dgm:presLayoutVars>
      </dgm:prSet>
      <dgm:spPr/>
    </dgm:pt>
    <dgm:pt modelId="{E2FF077B-612E-43E0-B05C-CC70BFCE5303}" type="pres">
      <dgm:prSet presAssocID="{7B304912-B2BB-4323-BDD8-F207F0AD6C70}" presName="sibTrans" presStyleLbl="sibTrans2D1" presStyleIdx="2" presStyleCnt="5"/>
      <dgm:spPr/>
    </dgm:pt>
    <dgm:pt modelId="{10687FCF-229D-4C20-B6B7-7BFA1798966C}" type="pres">
      <dgm:prSet presAssocID="{7B304912-B2BB-4323-BDD8-F207F0AD6C70}" presName="connectorText" presStyleLbl="sibTrans2D1" presStyleIdx="2" presStyleCnt="5"/>
      <dgm:spPr/>
    </dgm:pt>
    <dgm:pt modelId="{E9C4DA75-419C-44A3-8C98-21A82544A775}" type="pres">
      <dgm:prSet presAssocID="{BDA9B8E2-0B15-4B8B-9401-8F8EF007BF55}" presName="node" presStyleLbl="node1" presStyleIdx="3" presStyleCnt="6">
        <dgm:presLayoutVars>
          <dgm:bulletEnabled val="1"/>
        </dgm:presLayoutVars>
      </dgm:prSet>
      <dgm:spPr/>
    </dgm:pt>
    <dgm:pt modelId="{297EA251-5A1F-4F4A-AEA9-20D9F25845D5}" type="pres">
      <dgm:prSet presAssocID="{4086B3B4-8D60-4CE6-88D9-BF8D232EAF6A}" presName="sibTrans" presStyleLbl="sibTrans2D1" presStyleIdx="3" presStyleCnt="5"/>
      <dgm:spPr/>
    </dgm:pt>
    <dgm:pt modelId="{DA97C041-5E02-4BD6-A5A5-36AD8226E19A}" type="pres">
      <dgm:prSet presAssocID="{4086B3B4-8D60-4CE6-88D9-BF8D232EAF6A}" presName="connectorText" presStyleLbl="sibTrans2D1" presStyleIdx="3" presStyleCnt="5"/>
      <dgm:spPr/>
    </dgm:pt>
    <dgm:pt modelId="{255B90F1-EB9C-446E-9D80-5454E0679FDA}" type="pres">
      <dgm:prSet presAssocID="{2BDE8EE8-076D-423A-9484-39BF67F1953D}" presName="node" presStyleLbl="node1" presStyleIdx="4" presStyleCnt="6">
        <dgm:presLayoutVars>
          <dgm:bulletEnabled val="1"/>
        </dgm:presLayoutVars>
      </dgm:prSet>
      <dgm:spPr/>
    </dgm:pt>
    <dgm:pt modelId="{8693DA35-FC7F-4083-BEF5-2210B385E444}" type="pres">
      <dgm:prSet presAssocID="{A3A4DD61-7899-4E83-B8C1-AD0D51B8835D}" presName="sibTrans" presStyleLbl="sibTrans2D1" presStyleIdx="4" presStyleCnt="5"/>
      <dgm:spPr/>
    </dgm:pt>
    <dgm:pt modelId="{01C6F57D-4F47-46F7-B7C0-7714D2DB69E1}" type="pres">
      <dgm:prSet presAssocID="{A3A4DD61-7899-4E83-B8C1-AD0D51B8835D}" presName="connectorText" presStyleLbl="sibTrans2D1" presStyleIdx="4" presStyleCnt="5"/>
      <dgm:spPr/>
    </dgm:pt>
    <dgm:pt modelId="{89FC3BF0-43DD-46C8-B69D-C4DBA46C6846}" type="pres">
      <dgm:prSet presAssocID="{199B6246-8B14-4A2F-8CE2-4643D011D6F9}" presName="node" presStyleLbl="node1" presStyleIdx="5" presStyleCnt="6">
        <dgm:presLayoutVars>
          <dgm:bulletEnabled val="1"/>
        </dgm:presLayoutVars>
      </dgm:prSet>
      <dgm:spPr/>
    </dgm:pt>
  </dgm:ptLst>
  <dgm:cxnLst>
    <dgm:cxn modelId="{B4414E05-F970-44FA-B429-0F1983150668}" type="presOf" srcId="{7B304912-B2BB-4323-BDD8-F207F0AD6C70}" destId="{E2FF077B-612E-43E0-B05C-CC70BFCE5303}" srcOrd="0" destOrd="0" presId="urn:microsoft.com/office/officeart/2005/8/layout/process1"/>
    <dgm:cxn modelId="{1BCB2706-2055-4400-9497-F8B985D9454B}" type="presOf" srcId="{4086B3B4-8D60-4CE6-88D9-BF8D232EAF6A}" destId="{297EA251-5A1F-4F4A-AEA9-20D9F25845D5}" srcOrd="0" destOrd="0" presId="urn:microsoft.com/office/officeart/2005/8/layout/process1"/>
    <dgm:cxn modelId="{C37C4209-1289-4F3E-82D9-4B954CCB36C1}" type="presOf" srcId="{BA8F819C-5690-48A8-9B5F-AB1558EDE5FC}" destId="{9A15A4BB-417A-444B-9B38-88F920419E25}" srcOrd="1" destOrd="0" presId="urn:microsoft.com/office/officeart/2005/8/layout/process1"/>
    <dgm:cxn modelId="{D159A618-1B7E-4328-B9B1-830EA243D3B6}" type="presOf" srcId="{A3A4DD61-7899-4E83-B8C1-AD0D51B8835D}" destId="{8693DA35-FC7F-4083-BEF5-2210B385E444}" srcOrd="0" destOrd="0" presId="urn:microsoft.com/office/officeart/2005/8/layout/process1"/>
    <dgm:cxn modelId="{9DBABF33-EA2D-4CF6-9F14-EE4890B95BB9}" type="presOf" srcId="{4086B3B4-8D60-4CE6-88D9-BF8D232EAF6A}" destId="{DA97C041-5E02-4BD6-A5A5-36AD8226E19A}" srcOrd="1" destOrd="0" presId="urn:microsoft.com/office/officeart/2005/8/layout/process1"/>
    <dgm:cxn modelId="{C9AA6734-3A1D-4A06-9656-87E6DBE63598}" srcId="{FB896CEF-EA35-4B29-8B8E-8BF5AC8817E5}" destId="{682D93EC-3B73-4AED-B04A-7B409169A514}" srcOrd="1" destOrd="0" parTransId="{3E72B77C-DC2C-471E-8FEC-8D900C9A1AED}" sibTransId="{8A2AB252-E5A0-405E-B9A6-E6C4B6C5A24D}"/>
    <dgm:cxn modelId="{6E17E939-7F66-40D8-820A-CE78520090CF}" srcId="{FB896CEF-EA35-4B29-8B8E-8BF5AC8817E5}" destId="{199B6246-8B14-4A2F-8CE2-4643D011D6F9}" srcOrd="5" destOrd="0" parTransId="{F9452A39-2898-484D-86CB-B26B12D02DA2}" sibTransId="{D9B147B8-F459-4AAF-969D-62DB76406321}"/>
    <dgm:cxn modelId="{1760C05D-A065-4F07-ACA4-092F67DD775C}" type="presOf" srcId="{8A2AB252-E5A0-405E-B9A6-E6C4B6C5A24D}" destId="{01AE2104-ED01-4898-AFF5-CB08EAA8F537}" srcOrd="1" destOrd="0" presId="urn:microsoft.com/office/officeart/2005/8/layout/process1"/>
    <dgm:cxn modelId="{FC795F63-2A2E-4E49-B2F7-8BD6FE0188D2}" type="presOf" srcId="{7B304912-B2BB-4323-BDD8-F207F0AD6C70}" destId="{10687FCF-229D-4C20-B6B7-7BFA1798966C}" srcOrd="1" destOrd="0" presId="urn:microsoft.com/office/officeart/2005/8/layout/process1"/>
    <dgm:cxn modelId="{8DD92F64-6C96-4771-BA4F-0959D2E342F5}" type="presOf" srcId="{BDA9B8E2-0B15-4B8B-9401-8F8EF007BF55}" destId="{E9C4DA75-419C-44A3-8C98-21A82544A775}" srcOrd="0" destOrd="0" presId="urn:microsoft.com/office/officeart/2005/8/layout/process1"/>
    <dgm:cxn modelId="{52586745-8DCC-49D1-857D-1B58D6D4CE30}" type="presOf" srcId="{1CA77C83-7470-450D-A3C3-F8EFB62F7FBC}" destId="{ADFF1CD2-3284-478A-AF24-8E31BEAED41E}" srcOrd="0" destOrd="0" presId="urn:microsoft.com/office/officeart/2005/8/layout/process1"/>
    <dgm:cxn modelId="{0798534F-E0FB-4620-A3C9-0DB4AA76A805}" srcId="{FB896CEF-EA35-4B29-8B8E-8BF5AC8817E5}" destId="{34A8FC1B-D202-4A3F-BDC1-6536BB24C1AB}" srcOrd="2" destOrd="0" parTransId="{FE124910-F60C-4E98-B580-BD809FC0D9FC}" sibTransId="{7B304912-B2BB-4323-BDD8-F207F0AD6C70}"/>
    <dgm:cxn modelId="{1DA15777-53DD-41A6-9462-4A6C6F6D4287}" type="presOf" srcId="{2BDE8EE8-076D-423A-9484-39BF67F1953D}" destId="{255B90F1-EB9C-446E-9D80-5454E0679FDA}" srcOrd="0" destOrd="0" presId="urn:microsoft.com/office/officeart/2005/8/layout/process1"/>
    <dgm:cxn modelId="{717F4688-A80F-4DAD-9350-9C20ACEDA581}" type="presOf" srcId="{682D93EC-3B73-4AED-B04A-7B409169A514}" destId="{AAC3FC2C-28FD-4AE7-BB7C-1BC162BD570E}" srcOrd="0" destOrd="0" presId="urn:microsoft.com/office/officeart/2005/8/layout/process1"/>
    <dgm:cxn modelId="{CBE04EAB-833B-45D2-99D7-D372232A632A}" type="presOf" srcId="{34A8FC1B-D202-4A3F-BDC1-6536BB24C1AB}" destId="{AFAD4FB3-470E-4C8B-A655-FDB7FB01B60B}" srcOrd="0" destOrd="0" presId="urn:microsoft.com/office/officeart/2005/8/layout/process1"/>
    <dgm:cxn modelId="{605C46AF-F4A1-460E-996D-654184755013}" type="presOf" srcId="{BA8F819C-5690-48A8-9B5F-AB1558EDE5FC}" destId="{AEBFA23F-489A-47DB-A204-76DEBE846EDD}" srcOrd="0" destOrd="0" presId="urn:microsoft.com/office/officeart/2005/8/layout/process1"/>
    <dgm:cxn modelId="{B4401EB1-866B-4B16-9AA3-3984BFC3CDB9}" type="presOf" srcId="{8A2AB252-E5A0-405E-B9A6-E6C4B6C5A24D}" destId="{30B5E952-0CCA-4345-A35C-44DEC66EA4DC}" srcOrd="0" destOrd="0" presId="urn:microsoft.com/office/officeart/2005/8/layout/process1"/>
    <dgm:cxn modelId="{DE8390BF-A914-49D1-BAE9-6F952DD6F21B}" srcId="{FB896CEF-EA35-4B29-8B8E-8BF5AC8817E5}" destId="{1CA77C83-7470-450D-A3C3-F8EFB62F7FBC}" srcOrd="0" destOrd="0" parTransId="{2EE41FD6-5FFF-41BF-9174-82B06FD50E2A}" sibTransId="{BA8F819C-5690-48A8-9B5F-AB1558EDE5FC}"/>
    <dgm:cxn modelId="{155CCDCF-4FF0-4E53-A97E-1D5A3A9B9E96}" type="presOf" srcId="{A3A4DD61-7899-4E83-B8C1-AD0D51B8835D}" destId="{01C6F57D-4F47-46F7-B7C0-7714D2DB69E1}" srcOrd="1" destOrd="0" presId="urn:microsoft.com/office/officeart/2005/8/layout/process1"/>
    <dgm:cxn modelId="{CC9B6CDC-680F-4669-930E-10195F26EE3F}" type="presOf" srcId="{199B6246-8B14-4A2F-8CE2-4643D011D6F9}" destId="{89FC3BF0-43DD-46C8-B69D-C4DBA46C6846}" srcOrd="0" destOrd="0" presId="urn:microsoft.com/office/officeart/2005/8/layout/process1"/>
    <dgm:cxn modelId="{546837EF-761D-4779-B28D-F130D45A7956}" srcId="{FB896CEF-EA35-4B29-8B8E-8BF5AC8817E5}" destId="{2BDE8EE8-076D-423A-9484-39BF67F1953D}" srcOrd="4" destOrd="0" parTransId="{A7F0E29A-ABE0-4579-98F1-EC445F1B4189}" sibTransId="{A3A4DD61-7899-4E83-B8C1-AD0D51B8835D}"/>
    <dgm:cxn modelId="{05DB60F2-7FA5-4E1E-A2E4-E9DF1F27B454}" srcId="{FB896CEF-EA35-4B29-8B8E-8BF5AC8817E5}" destId="{BDA9B8E2-0B15-4B8B-9401-8F8EF007BF55}" srcOrd="3" destOrd="0" parTransId="{C1D15F50-48A1-41B7-A9E0-AAF77B9572C1}" sibTransId="{4086B3B4-8D60-4CE6-88D9-BF8D232EAF6A}"/>
    <dgm:cxn modelId="{043DBEFD-410D-4ECB-9413-3492F09F75E2}" type="presOf" srcId="{FB896CEF-EA35-4B29-8B8E-8BF5AC8817E5}" destId="{3371F40C-2DB4-4246-A152-0F5D7010C94E}" srcOrd="0" destOrd="0" presId="urn:microsoft.com/office/officeart/2005/8/layout/process1"/>
    <dgm:cxn modelId="{595D8A8F-93B2-48FC-9B00-0799F0B64EF0}" type="presParOf" srcId="{3371F40C-2DB4-4246-A152-0F5D7010C94E}" destId="{ADFF1CD2-3284-478A-AF24-8E31BEAED41E}" srcOrd="0" destOrd="0" presId="urn:microsoft.com/office/officeart/2005/8/layout/process1"/>
    <dgm:cxn modelId="{3148282B-3EBD-40E6-B21C-1C1B10733846}" type="presParOf" srcId="{3371F40C-2DB4-4246-A152-0F5D7010C94E}" destId="{AEBFA23F-489A-47DB-A204-76DEBE846EDD}" srcOrd="1" destOrd="0" presId="urn:microsoft.com/office/officeart/2005/8/layout/process1"/>
    <dgm:cxn modelId="{397DEDCE-9366-4A3B-98A2-DD1523BBD53C}" type="presParOf" srcId="{AEBFA23F-489A-47DB-A204-76DEBE846EDD}" destId="{9A15A4BB-417A-444B-9B38-88F920419E25}" srcOrd="0" destOrd="0" presId="urn:microsoft.com/office/officeart/2005/8/layout/process1"/>
    <dgm:cxn modelId="{B0C338F2-3A70-4B96-8226-4CC791275EB0}" type="presParOf" srcId="{3371F40C-2DB4-4246-A152-0F5D7010C94E}" destId="{AAC3FC2C-28FD-4AE7-BB7C-1BC162BD570E}" srcOrd="2" destOrd="0" presId="urn:microsoft.com/office/officeart/2005/8/layout/process1"/>
    <dgm:cxn modelId="{33FBEA8E-E0DB-43FB-B566-AD9896A044A0}" type="presParOf" srcId="{3371F40C-2DB4-4246-A152-0F5D7010C94E}" destId="{30B5E952-0CCA-4345-A35C-44DEC66EA4DC}" srcOrd="3" destOrd="0" presId="urn:microsoft.com/office/officeart/2005/8/layout/process1"/>
    <dgm:cxn modelId="{12812421-6087-4F21-A51D-A71159F4B900}" type="presParOf" srcId="{30B5E952-0CCA-4345-A35C-44DEC66EA4DC}" destId="{01AE2104-ED01-4898-AFF5-CB08EAA8F537}" srcOrd="0" destOrd="0" presId="urn:microsoft.com/office/officeart/2005/8/layout/process1"/>
    <dgm:cxn modelId="{0CD39E31-ABA0-4105-ADBC-1BAD5C0FB1C3}" type="presParOf" srcId="{3371F40C-2DB4-4246-A152-0F5D7010C94E}" destId="{AFAD4FB3-470E-4C8B-A655-FDB7FB01B60B}" srcOrd="4" destOrd="0" presId="urn:microsoft.com/office/officeart/2005/8/layout/process1"/>
    <dgm:cxn modelId="{9BCC99E3-661F-4515-A86A-BAB349B19B3F}" type="presParOf" srcId="{3371F40C-2DB4-4246-A152-0F5D7010C94E}" destId="{E2FF077B-612E-43E0-B05C-CC70BFCE5303}" srcOrd="5" destOrd="0" presId="urn:microsoft.com/office/officeart/2005/8/layout/process1"/>
    <dgm:cxn modelId="{23C37A4D-2D1D-4AED-A4D8-7372A0BA7437}" type="presParOf" srcId="{E2FF077B-612E-43E0-B05C-CC70BFCE5303}" destId="{10687FCF-229D-4C20-B6B7-7BFA1798966C}" srcOrd="0" destOrd="0" presId="urn:microsoft.com/office/officeart/2005/8/layout/process1"/>
    <dgm:cxn modelId="{8D73ECCF-C73A-4EA2-94D7-3E180A879488}" type="presParOf" srcId="{3371F40C-2DB4-4246-A152-0F5D7010C94E}" destId="{E9C4DA75-419C-44A3-8C98-21A82544A775}" srcOrd="6" destOrd="0" presId="urn:microsoft.com/office/officeart/2005/8/layout/process1"/>
    <dgm:cxn modelId="{22AD885F-3B44-450A-80FB-24F0D5DE9A52}" type="presParOf" srcId="{3371F40C-2DB4-4246-A152-0F5D7010C94E}" destId="{297EA251-5A1F-4F4A-AEA9-20D9F25845D5}" srcOrd="7" destOrd="0" presId="urn:microsoft.com/office/officeart/2005/8/layout/process1"/>
    <dgm:cxn modelId="{2D4FA883-80C1-46FA-9B66-E9C15E9054DC}" type="presParOf" srcId="{297EA251-5A1F-4F4A-AEA9-20D9F25845D5}" destId="{DA97C041-5E02-4BD6-A5A5-36AD8226E19A}" srcOrd="0" destOrd="0" presId="urn:microsoft.com/office/officeart/2005/8/layout/process1"/>
    <dgm:cxn modelId="{A8A6AAE7-7977-499C-A4B2-948C01D43C21}" type="presParOf" srcId="{3371F40C-2DB4-4246-A152-0F5D7010C94E}" destId="{255B90F1-EB9C-446E-9D80-5454E0679FDA}" srcOrd="8" destOrd="0" presId="urn:microsoft.com/office/officeart/2005/8/layout/process1"/>
    <dgm:cxn modelId="{020D7097-1AA9-43B0-AEEC-4EB7E94727CF}" type="presParOf" srcId="{3371F40C-2DB4-4246-A152-0F5D7010C94E}" destId="{8693DA35-FC7F-4083-BEF5-2210B385E444}" srcOrd="9" destOrd="0" presId="urn:microsoft.com/office/officeart/2005/8/layout/process1"/>
    <dgm:cxn modelId="{55DA01E2-1EDD-4EFF-B229-2B867F2CD5B7}" type="presParOf" srcId="{8693DA35-FC7F-4083-BEF5-2210B385E444}" destId="{01C6F57D-4F47-46F7-B7C0-7714D2DB69E1}" srcOrd="0" destOrd="0" presId="urn:microsoft.com/office/officeart/2005/8/layout/process1"/>
    <dgm:cxn modelId="{6531B43A-856E-4FAC-9AC3-D4C37403C779}" type="presParOf" srcId="{3371F40C-2DB4-4246-A152-0F5D7010C94E}" destId="{89FC3BF0-43DD-46C8-B69D-C4DBA46C6846}"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7FD1A9F9-AE16-4E48-B4CA-C2539713679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787CC96-118A-4434-A5DA-7B2DA11BC452}">
      <dgm:prSet/>
      <dgm:spPr/>
      <dgm:t>
        <a:bodyPr/>
        <a:lstStyle/>
        <a:p>
          <a:r>
            <a:rPr lang="zh-CN"/>
            <a:t>一共十个优先级</a:t>
          </a:r>
        </a:p>
      </dgm:t>
    </dgm:pt>
    <dgm:pt modelId="{3EF5867D-D790-4D54-B9B8-0D3ECCB354DB}" type="parTrans" cxnId="{31655003-1106-43A0-B858-775CEDDA755A}">
      <dgm:prSet/>
      <dgm:spPr/>
      <dgm:t>
        <a:bodyPr/>
        <a:lstStyle/>
        <a:p>
          <a:endParaRPr lang="zh-CN" altLang="en-US"/>
        </a:p>
      </dgm:t>
    </dgm:pt>
    <dgm:pt modelId="{B13865B6-D27F-4443-A1F5-27D6FB37AF02}" type="sibTrans" cxnId="{31655003-1106-43A0-B858-775CEDDA755A}">
      <dgm:prSet/>
      <dgm:spPr/>
      <dgm:t>
        <a:bodyPr/>
        <a:lstStyle/>
        <a:p>
          <a:endParaRPr lang="zh-CN" altLang="en-US"/>
        </a:p>
      </dgm:t>
    </dgm:pt>
    <dgm:pt modelId="{3485D8C8-335D-43BA-B66F-662779068D13}">
      <dgm:prSet/>
      <dgm:spPr/>
      <dgm:t>
        <a:bodyPr/>
        <a:lstStyle/>
        <a:p>
          <a:r>
            <a:rPr lang="zh-CN"/>
            <a:t>优先级的代表能够获得</a:t>
          </a:r>
          <a:r>
            <a:rPr lang="en-US"/>
            <a:t>cpu</a:t>
          </a:r>
          <a:r>
            <a:rPr lang="zh-CN"/>
            <a:t>时间的能力</a:t>
          </a:r>
        </a:p>
      </dgm:t>
    </dgm:pt>
    <dgm:pt modelId="{EE1D25E0-EC10-4A01-BA76-B0FBFF21C27F}" type="parTrans" cxnId="{23473A89-CD01-4ACE-8271-1A93F77C5B20}">
      <dgm:prSet/>
      <dgm:spPr/>
      <dgm:t>
        <a:bodyPr/>
        <a:lstStyle/>
        <a:p>
          <a:endParaRPr lang="zh-CN" altLang="en-US"/>
        </a:p>
      </dgm:t>
    </dgm:pt>
    <dgm:pt modelId="{187670B6-7A0B-4126-A5B7-2F9059677BBE}" type="sibTrans" cxnId="{23473A89-CD01-4ACE-8271-1A93F77C5B20}">
      <dgm:prSet/>
      <dgm:spPr/>
      <dgm:t>
        <a:bodyPr/>
        <a:lstStyle/>
        <a:p>
          <a:endParaRPr lang="zh-CN" altLang="en-US"/>
        </a:p>
      </dgm:t>
    </dgm:pt>
    <dgm:pt modelId="{C72562C9-BBD4-4362-8F53-32F51B8F9BCB}">
      <dgm:prSet/>
      <dgm:spPr/>
      <dgm:t>
        <a:bodyPr/>
        <a:lstStyle/>
        <a:p>
          <a:r>
            <a:rPr lang="zh-CN"/>
            <a:t>跟</a:t>
          </a:r>
          <a:r>
            <a:rPr lang="en-US"/>
            <a:t>OS</a:t>
          </a:r>
          <a:r>
            <a:rPr lang="zh-CN"/>
            <a:t>有关</a:t>
          </a:r>
        </a:p>
      </dgm:t>
    </dgm:pt>
    <dgm:pt modelId="{23860F5F-C5B1-4F14-A682-739ED25A7FB7}" type="parTrans" cxnId="{A5B7ED92-B252-48D0-AA9E-EF9261FD09F8}">
      <dgm:prSet/>
      <dgm:spPr/>
      <dgm:t>
        <a:bodyPr/>
        <a:lstStyle/>
        <a:p>
          <a:endParaRPr lang="zh-CN" altLang="en-US"/>
        </a:p>
      </dgm:t>
    </dgm:pt>
    <dgm:pt modelId="{95ACDE34-57E4-4401-A6A1-DC7CAF9879DA}" type="sibTrans" cxnId="{A5B7ED92-B252-48D0-AA9E-EF9261FD09F8}">
      <dgm:prSet/>
      <dgm:spPr/>
      <dgm:t>
        <a:bodyPr/>
        <a:lstStyle/>
        <a:p>
          <a:endParaRPr lang="zh-CN" altLang="en-US"/>
        </a:p>
      </dgm:t>
    </dgm:pt>
    <dgm:pt modelId="{A908548B-6654-4EFA-A94C-61CA5CED420A}" type="pres">
      <dgm:prSet presAssocID="{7FD1A9F9-AE16-4E48-B4CA-C2539713679A}" presName="Name0" presStyleCnt="0">
        <dgm:presLayoutVars>
          <dgm:chMax val="7"/>
          <dgm:dir/>
          <dgm:animLvl val="lvl"/>
          <dgm:resizeHandles val="exact"/>
        </dgm:presLayoutVars>
      </dgm:prSet>
      <dgm:spPr/>
    </dgm:pt>
    <dgm:pt modelId="{C238793E-1B95-46D8-BE08-6CCDD59FAF7D}" type="pres">
      <dgm:prSet presAssocID="{D787CC96-118A-4434-A5DA-7B2DA11BC452}" presName="circle1" presStyleLbl="node1" presStyleIdx="0" presStyleCnt="3"/>
      <dgm:spPr/>
    </dgm:pt>
    <dgm:pt modelId="{89B7B3C8-215F-409E-BB30-B9286A1BFAF8}" type="pres">
      <dgm:prSet presAssocID="{D787CC96-118A-4434-A5DA-7B2DA11BC452}" presName="space" presStyleCnt="0"/>
      <dgm:spPr/>
    </dgm:pt>
    <dgm:pt modelId="{712D3E5F-97A1-4109-ABB3-F41D154D3014}" type="pres">
      <dgm:prSet presAssocID="{D787CC96-118A-4434-A5DA-7B2DA11BC452}" presName="rect1" presStyleLbl="alignAcc1" presStyleIdx="0" presStyleCnt="3"/>
      <dgm:spPr/>
    </dgm:pt>
    <dgm:pt modelId="{5A0E0078-CA4B-4F66-BDC8-100F7498BBBA}" type="pres">
      <dgm:prSet presAssocID="{3485D8C8-335D-43BA-B66F-662779068D13}" presName="vertSpace2" presStyleLbl="node1" presStyleIdx="0" presStyleCnt="3"/>
      <dgm:spPr/>
    </dgm:pt>
    <dgm:pt modelId="{645B1D5C-86C3-44BA-A3C1-F9F0BD84C5E6}" type="pres">
      <dgm:prSet presAssocID="{3485D8C8-335D-43BA-B66F-662779068D13}" presName="circle2" presStyleLbl="node1" presStyleIdx="1" presStyleCnt="3"/>
      <dgm:spPr/>
    </dgm:pt>
    <dgm:pt modelId="{172F539B-8A0D-4C1E-A4FC-01074EAEB9EB}" type="pres">
      <dgm:prSet presAssocID="{3485D8C8-335D-43BA-B66F-662779068D13}" presName="rect2" presStyleLbl="alignAcc1" presStyleIdx="1" presStyleCnt="3"/>
      <dgm:spPr/>
    </dgm:pt>
    <dgm:pt modelId="{4091C6F3-EE71-44E5-A82A-B0C320CD0F30}" type="pres">
      <dgm:prSet presAssocID="{C72562C9-BBD4-4362-8F53-32F51B8F9BCB}" presName="vertSpace3" presStyleLbl="node1" presStyleIdx="1" presStyleCnt="3"/>
      <dgm:spPr/>
    </dgm:pt>
    <dgm:pt modelId="{4E128496-2573-4FF5-88B8-BAF62E5E5584}" type="pres">
      <dgm:prSet presAssocID="{C72562C9-BBD4-4362-8F53-32F51B8F9BCB}" presName="circle3" presStyleLbl="node1" presStyleIdx="2" presStyleCnt="3"/>
      <dgm:spPr/>
    </dgm:pt>
    <dgm:pt modelId="{6917DBA9-F035-42FC-B87C-726D4C9549DE}" type="pres">
      <dgm:prSet presAssocID="{C72562C9-BBD4-4362-8F53-32F51B8F9BCB}" presName="rect3" presStyleLbl="alignAcc1" presStyleIdx="2" presStyleCnt="3"/>
      <dgm:spPr/>
    </dgm:pt>
    <dgm:pt modelId="{EC858A44-C553-4C6F-B71D-A973D2519CC3}" type="pres">
      <dgm:prSet presAssocID="{D787CC96-118A-4434-A5DA-7B2DA11BC452}" presName="rect1ParTxNoCh" presStyleLbl="alignAcc1" presStyleIdx="2" presStyleCnt="3">
        <dgm:presLayoutVars>
          <dgm:chMax val="1"/>
          <dgm:bulletEnabled val="1"/>
        </dgm:presLayoutVars>
      </dgm:prSet>
      <dgm:spPr/>
    </dgm:pt>
    <dgm:pt modelId="{D6A91B79-40BA-43D4-938D-587B215D343C}" type="pres">
      <dgm:prSet presAssocID="{3485D8C8-335D-43BA-B66F-662779068D13}" presName="rect2ParTxNoCh" presStyleLbl="alignAcc1" presStyleIdx="2" presStyleCnt="3">
        <dgm:presLayoutVars>
          <dgm:chMax val="1"/>
          <dgm:bulletEnabled val="1"/>
        </dgm:presLayoutVars>
      </dgm:prSet>
      <dgm:spPr/>
    </dgm:pt>
    <dgm:pt modelId="{98999F08-A14B-4DC6-A639-E1B9A55F4DCF}" type="pres">
      <dgm:prSet presAssocID="{C72562C9-BBD4-4362-8F53-32F51B8F9BCB}" presName="rect3ParTxNoCh" presStyleLbl="alignAcc1" presStyleIdx="2" presStyleCnt="3">
        <dgm:presLayoutVars>
          <dgm:chMax val="1"/>
          <dgm:bulletEnabled val="1"/>
        </dgm:presLayoutVars>
      </dgm:prSet>
      <dgm:spPr/>
    </dgm:pt>
  </dgm:ptLst>
  <dgm:cxnLst>
    <dgm:cxn modelId="{31655003-1106-43A0-B858-775CEDDA755A}" srcId="{7FD1A9F9-AE16-4E48-B4CA-C2539713679A}" destId="{D787CC96-118A-4434-A5DA-7B2DA11BC452}" srcOrd="0" destOrd="0" parTransId="{3EF5867D-D790-4D54-B9B8-0D3ECCB354DB}" sibTransId="{B13865B6-D27F-4443-A1F5-27D6FB37AF02}"/>
    <dgm:cxn modelId="{AA5C482D-AB6A-43D5-8EEC-361D461E0ED2}" type="presOf" srcId="{C72562C9-BBD4-4362-8F53-32F51B8F9BCB}" destId="{6917DBA9-F035-42FC-B87C-726D4C9549DE}" srcOrd="0" destOrd="0" presId="urn:microsoft.com/office/officeart/2005/8/layout/target3"/>
    <dgm:cxn modelId="{57CD753F-5B18-4DC1-BE14-0BD4574B4842}" type="presOf" srcId="{3485D8C8-335D-43BA-B66F-662779068D13}" destId="{D6A91B79-40BA-43D4-938D-587B215D343C}" srcOrd="1" destOrd="0" presId="urn:microsoft.com/office/officeart/2005/8/layout/target3"/>
    <dgm:cxn modelId="{4C0A4A48-34D3-4F1E-B715-148E7AEF65E1}" type="presOf" srcId="{3485D8C8-335D-43BA-B66F-662779068D13}" destId="{172F539B-8A0D-4C1E-A4FC-01074EAEB9EB}" srcOrd="0" destOrd="0" presId="urn:microsoft.com/office/officeart/2005/8/layout/target3"/>
    <dgm:cxn modelId="{1D4D2B6E-8C6F-40B7-8611-7201C87A818F}" type="presOf" srcId="{C72562C9-BBD4-4362-8F53-32F51B8F9BCB}" destId="{98999F08-A14B-4DC6-A639-E1B9A55F4DCF}" srcOrd="1" destOrd="0" presId="urn:microsoft.com/office/officeart/2005/8/layout/target3"/>
    <dgm:cxn modelId="{E302CE54-0F78-43C3-88F0-5B4D68266151}" type="presOf" srcId="{D787CC96-118A-4434-A5DA-7B2DA11BC452}" destId="{712D3E5F-97A1-4109-ABB3-F41D154D3014}" srcOrd="0" destOrd="0" presId="urn:microsoft.com/office/officeart/2005/8/layout/target3"/>
    <dgm:cxn modelId="{23473A89-CD01-4ACE-8271-1A93F77C5B20}" srcId="{7FD1A9F9-AE16-4E48-B4CA-C2539713679A}" destId="{3485D8C8-335D-43BA-B66F-662779068D13}" srcOrd="1" destOrd="0" parTransId="{EE1D25E0-EC10-4A01-BA76-B0FBFF21C27F}" sibTransId="{187670B6-7A0B-4126-A5B7-2F9059677BBE}"/>
    <dgm:cxn modelId="{A5B7ED92-B252-48D0-AA9E-EF9261FD09F8}" srcId="{7FD1A9F9-AE16-4E48-B4CA-C2539713679A}" destId="{C72562C9-BBD4-4362-8F53-32F51B8F9BCB}" srcOrd="2" destOrd="0" parTransId="{23860F5F-C5B1-4F14-A682-739ED25A7FB7}" sibTransId="{95ACDE34-57E4-4401-A6A1-DC7CAF9879DA}"/>
    <dgm:cxn modelId="{72C0F7BC-DD62-44BA-A5CB-1784886D52DB}" type="presOf" srcId="{D787CC96-118A-4434-A5DA-7B2DA11BC452}" destId="{EC858A44-C553-4C6F-B71D-A973D2519CC3}" srcOrd="1" destOrd="0" presId="urn:microsoft.com/office/officeart/2005/8/layout/target3"/>
    <dgm:cxn modelId="{943416E0-9A16-4D0B-B1C4-A09E1B5F4218}" type="presOf" srcId="{7FD1A9F9-AE16-4E48-B4CA-C2539713679A}" destId="{A908548B-6654-4EFA-A94C-61CA5CED420A}" srcOrd="0" destOrd="0" presId="urn:microsoft.com/office/officeart/2005/8/layout/target3"/>
    <dgm:cxn modelId="{AD5F624A-904C-4B2C-B82D-780870C985CB}" type="presParOf" srcId="{A908548B-6654-4EFA-A94C-61CA5CED420A}" destId="{C238793E-1B95-46D8-BE08-6CCDD59FAF7D}" srcOrd="0" destOrd="0" presId="urn:microsoft.com/office/officeart/2005/8/layout/target3"/>
    <dgm:cxn modelId="{1AF5953E-E2A2-464B-ABEC-F60DE593087D}" type="presParOf" srcId="{A908548B-6654-4EFA-A94C-61CA5CED420A}" destId="{89B7B3C8-215F-409E-BB30-B9286A1BFAF8}" srcOrd="1" destOrd="0" presId="urn:microsoft.com/office/officeart/2005/8/layout/target3"/>
    <dgm:cxn modelId="{716871C7-1208-4204-AA0F-41CC0C7BADE7}" type="presParOf" srcId="{A908548B-6654-4EFA-A94C-61CA5CED420A}" destId="{712D3E5F-97A1-4109-ABB3-F41D154D3014}" srcOrd="2" destOrd="0" presId="urn:microsoft.com/office/officeart/2005/8/layout/target3"/>
    <dgm:cxn modelId="{CCE65492-701A-4894-8F93-0BA72849716E}" type="presParOf" srcId="{A908548B-6654-4EFA-A94C-61CA5CED420A}" destId="{5A0E0078-CA4B-4F66-BDC8-100F7498BBBA}" srcOrd="3" destOrd="0" presId="urn:microsoft.com/office/officeart/2005/8/layout/target3"/>
    <dgm:cxn modelId="{70C338F1-6C71-4D8B-AD52-798851A55F9F}" type="presParOf" srcId="{A908548B-6654-4EFA-A94C-61CA5CED420A}" destId="{645B1D5C-86C3-44BA-A3C1-F9F0BD84C5E6}" srcOrd="4" destOrd="0" presId="urn:microsoft.com/office/officeart/2005/8/layout/target3"/>
    <dgm:cxn modelId="{3E58F98A-9538-4EDE-86E3-C3B781056C43}" type="presParOf" srcId="{A908548B-6654-4EFA-A94C-61CA5CED420A}" destId="{172F539B-8A0D-4C1E-A4FC-01074EAEB9EB}" srcOrd="5" destOrd="0" presId="urn:microsoft.com/office/officeart/2005/8/layout/target3"/>
    <dgm:cxn modelId="{FB0BAB17-41DA-4281-A5DE-7ECCE0D37D00}" type="presParOf" srcId="{A908548B-6654-4EFA-A94C-61CA5CED420A}" destId="{4091C6F3-EE71-44E5-A82A-B0C320CD0F30}" srcOrd="6" destOrd="0" presId="urn:microsoft.com/office/officeart/2005/8/layout/target3"/>
    <dgm:cxn modelId="{06380063-56B4-4BA7-8DDF-B080B9A682B7}" type="presParOf" srcId="{A908548B-6654-4EFA-A94C-61CA5CED420A}" destId="{4E128496-2573-4FF5-88B8-BAF62E5E5584}" srcOrd="7" destOrd="0" presId="urn:microsoft.com/office/officeart/2005/8/layout/target3"/>
    <dgm:cxn modelId="{16E29830-CEC2-43C3-A921-A60A2C20854D}" type="presParOf" srcId="{A908548B-6654-4EFA-A94C-61CA5CED420A}" destId="{6917DBA9-F035-42FC-B87C-726D4C9549DE}" srcOrd="8" destOrd="0" presId="urn:microsoft.com/office/officeart/2005/8/layout/target3"/>
    <dgm:cxn modelId="{190A0E87-8644-4901-B041-EC1DB20BD86B}" type="presParOf" srcId="{A908548B-6654-4EFA-A94C-61CA5CED420A}" destId="{EC858A44-C553-4C6F-B71D-A973D2519CC3}" srcOrd="9" destOrd="0" presId="urn:microsoft.com/office/officeart/2005/8/layout/target3"/>
    <dgm:cxn modelId="{53851997-ACEE-4AD9-BB3E-9FF2B8A4CDE5}" type="presParOf" srcId="{A908548B-6654-4EFA-A94C-61CA5CED420A}" destId="{D6A91B79-40BA-43D4-938D-587B215D343C}" srcOrd="10" destOrd="0" presId="urn:microsoft.com/office/officeart/2005/8/layout/target3"/>
    <dgm:cxn modelId="{A9DD7B06-D8B1-478D-AD18-4E60C5673C65}" type="presParOf" srcId="{A908548B-6654-4EFA-A94C-61CA5CED420A}" destId="{98999F08-A14B-4DC6-A639-E1B9A55F4DCF}"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63FCD079-82A4-43B8-A6C5-037A908A50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E140E78-978B-4F7A-9768-3CF82EBFD4E4}">
      <dgm:prSet/>
      <dgm:spPr/>
      <dgm:t>
        <a:bodyPr/>
        <a:lstStyle/>
        <a:p>
          <a:r>
            <a:rPr lang="zh-CN"/>
            <a:t>多个线程都调用一个对象上修改对象状态的方法，将会发生竞争，就像线程彼此踩了对方的脚。这个称作竞争条件</a:t>
          </a:r>
        </a:p>
      </dgm:t>
    </dgm:pt>
    <dgm:pt modelId="{9B7EC220-9BAE-4948-82A8-FC8EA67DAD46}" type="parTrans" cxnId="{B6FEE451-1F2A-41FB-B1EC-ADA1698C3208}">
      <dgm:prSet/>
      <dgm:spPr/>
      <dgm:t>
        <a:bodyPr/>
        <a:lstStyle/>
        <a:p>
          <a:endParaRPr lang="zh-CN" altLang="en-US"/>
        </a:p>
      </dgm:t>
    </dgm:pt>
    <dgm:pt modelId="{2D133C01-243D-4CB8-840D-5A002FDD5D8C}" type="sibTrans" cxnId="{B6FEE451-1F2A-41FB-B1EC-ADA1698C3208}">
      <dgm:prSet/>
      <dgm:spPr/>
      <dgm:t>
        <a:bodyPr/>
        <a:lstStyle/>
        <a:p>
          <a:endParaRPr lang="zh-CN" altLang="en-US"/>
        </a:p>
      </dgm:t>
    </dgm:pt>
    <dgm:pt modelId="{CC38751D-9E88-4FD5-BCCC-C42A52EF6679}" type="pres">
      <dgm:prSet presAssocID="{63FCD079-82A4-43B8-A6C5-037A908A50BE}" presName="linear" presStyleCnt="0">
        <dgm:presLayoutVars>
          <dgm:animLvl val="lvl"/>
          <dgm:resizeHandles val="exact"/>
        </dgm:presLayoutVars>
      </dgm:prSet>
      <dgm:spPr/>
    </dgm:pt>
    <dgm:pt modelId="{86066D6C-8B41-47B4-9197-FB612D30E5CF}" type="pres">
      <dgm:prSet presAssocID="{AE140E78-978B-4F7A-9768-3CF82EBFD4E4}" presName="parentText" presStyleLbl="node1" presStyleIdx="0" presStyleCnt="1">
        <dgm:presLayoutVars>
          <dgm:chMax val="0"/>
          <dgm:bulletEnabled val="1"/>
        </dgm:presLayoutVars>
      </dgm:prSet>
      <dgm:spPr/>
    </dgm:pt>
  </dgm:ptLst>
  <dgm:cxnLst>
    <dgm:cxn modelId="{CD09AD30-B582-4952-A4A1-A54FF10C4A0F}" type="presOf" srcId="{63FCD079-82A4-43B8-A6C5-037A908A50BE}" destId="{CC38751D-9E88-4FD5-BCCC-C42A52EF6679}" srcOrd="0" destOrd="0" presId="urn:microsoft.com/office/officeart/2005/8/layout/vList2"/>
    <dgm:cxn modelId="{B6FEE451-1F2A-41FB-B1EC-ADA1698C3208}" srcId="{63FCD079-82A4-43B8-A6C5-037A908A50BE}" destId="{AE140E78-978B-4F7A-9768-3CF82EBFD4E4}" srcOrd="0" destOrd="0" parTransId="{9B7EC220-9BAE-4948-82A8-FC8EA67DAD46}" sibTransId="{2D133C01-243D-4CB8-840D-5A002FDD5D8C}"/>
    <dgm:cxn modelId="{FD6B6DA5-E383-4EC5-9311-521E3770258C}" type="presOf" srcId="{AE140E78-978B-4F7A-9768-3CF82EBFD4E4}" destId="{86066D6C-8B41-47B4-9197-FB612D30E5CF}" srcOrd="0" destOrd="0" presId="urn:microsoft.com/office/officeart/2005/8/layout/vList2"/>
    <dgm:cxn modelId="{750D8497-564F-4B7E-BEAF-86EE29A0BAFF}" type="presParOf" srcId="{CC38751D-9E88-4FD5-BCCC-C42A52EF6679}" destId="{86066D6C-8B41-47B4-9197-FB612D30E5C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4E2B0843-3F40-4AFE-875B-0ABBA88C71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89EA182-9688-4562-BEDD-F2420CD2EA7D}">
      <dgm:prSet/>
      <dgm:spPr/>
      <dgm:t>
        <a:bodyPr/>
        <a:lstStyle/>
        <a:p>
          <a:r>
            <a:rPr lang="en-US"/>
            <a:t>Java5</a:t>
          </a:r>
          <a:r>
            <a:rPr lang="zh-CN"/>
            <a:t>提供的</a:t>
          </a:r>
          <a:r>
            <a:rPr lang="en-US"/>
            <a:t>ReentranLock</a:t>
          </a:r>
          <a:r>
            <a:rPr lang="zh-CN"/>
            <a:t>类型</a:t>
          </a:r>
        </a:p>
      </dgm:t>
    </dgm:pt>
    <dgm:pt modelId="{8E2CC2F0-910F-4097-8AAC-D10B02D81093}" type="parTrans" cxnId="{497D9F33-929E-435B-B4F2-98CC31D4051A}">
      <dgm:prSet/>
      <dgm:spPr/>
      <dgm:t>
        <a:bodyPr/>
        <a:lstStyle/>
        <a:p>
          <a:endParaRPr lang="zh-CN" altLang="en-US"/>
        </a:p>
      </dgm:t>
    </dgm:pt>
    <dgm:pt modelId="{FA6F5084-5779-4206-9282-5407E0175D7F}" type="sibTrans" cxnId="{497D9F33-929E-435B-B4F2-98CC31D4051A}">
      <dgm:prSet/>
      <dgm:spPr/>
      <dgm:t>
        <a:bodyPr/>
        <a:lstStyle/>
        <a:p>
          <a:endParaRPr lang="zh-CN" altLang="en-US"/>
        </a:p>
      </dgm:t>
    </dgm:pt>
    <dgm:pt modelId="{979B4A43-3100-47AF-BCC4-E0AC05895647}" type="pres">
      <dgm:prSet presAssocID="{4E2B0843-3F40-4AFE-875B-0ABBA88C71A4}" presName="linear" presStyleCnt="0">
        <dgm:presLayoutVars>
          <dgm:animLvl val="lvl"/>
          <dgm:resizeHandles val="exact"/>
        </dgm:presLayoutVars>
      </dgm:prSet>
      <dgm:spPr/>
    </dgm:pt>
    <dgm:pt modelId="{C6B563F5-ABAA-4128-8639-C1682047A576}" type="pres">
      <dgm:prSet presAssocID="{989EA182-9688-4562-BEDD-F2420CD2EA7D}" presName="parentText" presStyleLbl="node1" presStyleIdx="0" presStyleCnt="1">
        <dgm:presLayoutVars>
          <dgm:chMax val="0"/>
          <dgm:bulletEnabled val="1"/>
        </dgm:presLayoutVars>
      </dgm:prSet>
      <dgm:spPr/>
    </dgm:pt>
  </dgm:ptLst>
  <dgm:cxnLst>
    <dgm:cxn modelId="{1505D001-974E-4AC1-9CD3-3FD3DC1CF32F}" type="presOf" srcId="{989EA182-9688-4562-BEDD-F2420CD2EA7D}" destId="{C6B563F5-ABAA-4128-8639-C1682047A576}" srcOrd="0" destOrd="0" presId="urn:microsoft.com/office/officeart/2005/8/layout/vList2"/>
    <dgm:cxn modelId="{497D9F33-929E-435B-B4F2-98CC31D4051A}" srcId="{4E2B0843-3F40-4AFE-875B-0ABBA88C71A4}" destId="{989EA182-9688-4562-BEDD-F2420CD2EA7D}" srcOrd="0" destOrd="0" parTransId="{8E2CC2F0-910F-4097-8AAC-D10B02D81093}" sibTransId="{FA6F5084-5779-4206-9282-5407E0175D7F}"/>
    <dgm:cxn modelId="{7F89B0DB-5EE6-403A-A5CB-C5FA881870CB}" type="presOf" srcId="{4E2B0843-3F40-4AFE-875B-0ABBA88C71A4}" destId="{979B4A43-3100-47AF-BCC4-E0AC05895647}" srcOrd="0" destOrd="0" presId="urn:microsoft.com/office/officeart/2005/8/layout/vList2"/>
    <dgm:cxn modelId="{C470FC00-0089-4D2D-A954-C1246C5975FB}" type="presParOf" srcId="{979B4A43-3100-47AF-BCC4-E0AC05895647}" destId="{C6B563F5-ABAA-4128-8639-C1682047A57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F71DF500-A293-48B2-BCAF-B9E098B50E2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6D9E06C5-8C7B-4D5A-B825-016145AC057F}">
      <dgm:prSet/>
      <dgm:spPr/>
      <dgm:t>
        <a:bodyPr/>
        <a:lstStyle/>
        <a:p>
          <a:r>
            <a:rPr lang="en-US"/>
            <a:t>Condition</a:t>
          </a:r>
          <a:r>
            <a:rPr lang="zh-CN"/>
            <a:t>对象</a:t>
          </a:r>
        </a:p>
      </dgm:t>
    </dgm:pt>
    <dgm:pt modelId="{0B47DA13-C7A1-4A99-98D3-DDB11369B4A9}" type="parTrans" cxnId="{26911ED5-BC75-424E-B01D-6800C2B63C02}">
      <dgm:prSet/>
      <dgm:spPr/>
      <dgm:t>
        <a:bodyPr/>
        <a:lstStyle/>
        <a:p>
          <a:endParaRPr lang="zh-CN" altLang="en-US"/>
        </a:p>
      </dgm:t>
    </dgm:pt>
    <dgm:pt modelId="{82973A0F-B7A4-488A-A9B0-66AD5D1ACC21}" type="sibTrans" cxnId="{26911ED5-BC75-424E-B01D-6800C2B63C02}">
      <dgm:prSet/>
      <dgm:spPr/>
      <dgm:t>
        <a:bodyPr/>
        <a:lstStyle/>
        <a:p>
          <a:endParaRPr lang="zh-CN" altLang="en-US"/>
        </a:p>
      </dgm:t>
    </dgm:pt>
    <dgm:pt modelId="{E56C0630-C4F6-47E3-979D-779DC19E81A2}">
      <dgm:prSet/>
      <dgm:spPr/>
      <dgm:t>
        <a:bodyPr/>
        <a:lstStyle/>
        <a:p>
          <a:r>
            <a:rPr lang="en-US"/>
            <a:t>await</a:t>
          </a:r>
          <a:endParaRPr lang="zh-CN"/>
        </a:p>
      </dgm:t>
    </dgm:pt>
    <dgm:pt modelId="{4E64F4B6-E254-4CCB-A3BC-2AD04D73B8AA}" type="parTrans" cxnId="{A5261852-941B-491A-A048-8A9F29AE3669}">
      <dgm:prSet/>
      <dgm:spPr/>
      <dgm:t>
        <a:bodyPr/>
        <a:lstStyle/>
        <a:p>
          <a:endParaRPr lang="zh-CN" altLang="en-US"/>
        </a:p>
      </dgm:t>
    </dgm:pt>
    <dgm:pt modelId="{DAF1AAD6-9FBE-4AC3-941D-0C0D5516FED9}" type="sibTrans" cxnId="{A5261852-941B-491A-A048-8A9F29AE3669}">
      <dgm:prSet/>
      <dgm:spPr/>
      <dgm:t>
        <a:bodyPr/>
        <a:lstStyle/>
        <a:p>
          <a:endParaRPr lang="zh-CN" altLang="en-US"/>
        </a:p>
      </dgm:t>
    </dgm:pt>
    <dgm:pt modelId="{531481C4-21AE-4287-9444-6EFA6D87C6E0}">
      <dgm:prSet/>
      <dgm:spPr/>
      <dgm:t>
        <a:bodyPr/>
        <a:lstStyle/>
        <a:p>
          <a:r>
            <a:rPr lang="en-US"/>
            <a:t>signalAll</a:t>
          </a:r>
          <a:endParaRPr lang="zh-CN"/>
        </a:p>
      </dgm:t>
    </dgm:pt>
    <dgm:pt modelId="{C9CFE79A-F80C-4836-AC51-31CA96D669FA}" type="parTrans" cxnId="{C9E17D69-5625-4FEC-B6FC-1B8948C3FA35}">
      <dgm:prSet/>
      <dgm:spPr/>
      <dgm:t>
        <a:bodyPr/>
        <a:lstStyle/>
        <a:p>
          <a:endParaRPr lang="zh-CN" altLang="en-US"/>
        </a:p>
      </dgm:t>
    </dgm:pt>
    <dgm:pt modelId="{988D9A3A-56E2-4F50-8085-32424CF18210}" type="sibTrans" cxnId="{C9E17D69-5625-4FEC-B6FC-1B8948C3FA35}">
      <dgm:prSet/>
      <dgm:spPr/>
      <dgm:t>
        <a:bodyPr/>
        <a:lstStyle/>
        <a:p>
          <a:endParaRPr lang="zh-CN" altLang="en-US"/>
        </a:p>
      </dgm:t>
    </dgm:pt>
    <dgm:pt modelId="{4F24E7C6-CA4B-45CE-96C7-D245115BF8E6}" type="pres">
      <dgm:prSet presAssocID="{F71DF500-A293-48B2-BCAF-B9E098B50E22}" presName="Name0" presStyleCnt="0">
        <dgm:presLayoutVars>
          <dgm:dir/>
          <dgm:animLvl val="lvl"/>
          <dgm:resizeHandles val="exact"/>
        </dgm:presLayoutVars>
      </dgm:prSet>
      <dgm:spPr/>
    </dgm:pt>
    <dgm:pt modelId="{DF90F058-E8B5-4221-BAF4-FFA7675D6277}" type="pres">
      <dgm:prSet presAssocID="{6D9E06C5-8C7B-4D5A-B825-016145AC057F}" presName="composite" presStyleCnt="0"/>
      <dgm:spPr/>
    </dgm:pt>
    <dgm:pt modelId="{6D6884FA-AA4E-42E7-9B42-7FD16E29A7C1}" type="pres">
      <dgm:prSet presAssocID="{6D9E06C5-8C7B-4D5A-B825-016145AC057F}" presName="parTx" presStyleLbl="alignNode1" presStyleIdx="0" presStyleCnt="1">
        <dgm:presLayoutVars>
          <dgm:chMax val="0"/>
          <dgm:chPref val="0"/>
          <dgm:bulletEnabled val="1"/>
        </dgm:presLayoutVars>
      </dgm:prSet>
      <dgm:spPr/>
    </dgm:pt>
    <dgm:pt modelId="{DE7B49DD-5FB9-437E-9A9A-9F407FDDB7A2}" type="pres">
      <dgm:prSet presAssocID="{6D9E06C5-8C7B-4D5A-B825-016145AC057F}" presName="desTx" presStyleLbl="alignAccFollowNode1" presStyleIdx="0" presStyleCnt="1">
        <dgm:presLayoutVars>
          <dgm:bulletEnabled val="1"/>
        </dgm:presLayoutVars>
      </dgm:prSet>
      <dgm:spPr/>
    </dgm:pt>
  </dgm:ptLst>
  <dgm:cxnLst>
    <dgm:cxn modelId="{29D13F00-CFDC-4D97-8842-99EBE899EC72}" type="presOf" srcId="{6D9E06C5-8C7B-4D5A-B825-016145AC057F}" destId="{6D6884FA-AA4E-42E7-9B42-7FD16E29A7C1}" srcOrd="0" destOrd="0" presId="urn:microsoft.com/office/officeart/2005/8/layout/hList1"/>
    <dgm:cxn modelId="{AD46B012-3C4E-4882-8D43-F75A9B27CDB0}" type="presOf" srcId="{E56C0630-C4F6-47E3-979D-779DC19E81A2}" destId="{DE7B49DD-5FB9-437E-9A9A-9F407FDDB7A2}" srcOrd="0" destOrd="0" presId="urn:microsoft.com/office/officeart/2005/8/layout/hList1"/>
    <dgm:cxn modelId="{C9E17D69-5625-4FEC-B6FC-1B8948C3FA35}" srcId="{6D9E06C5-8C7B-4D5A-B825-016145AC057F}" destId="{531481C4-21AE-4287-9444-6EFA6D87C6E0}" srcOrd="1" destOrd="0" parTransId="{C9CFE79A-F80C-4836-AC51-31CA96D669FA}" sibTransId="{988D9A3A-56E2-4F50-8085-32424CF18210}"/>
    <dgm:cxn modelId="{A5261852-941B-491A-A048-8A9F29AE3669}" srcId="{6D9E06C5-8C7B-4D5A-B825-016145AC057F}" destId="{E56C0630-C4F6-47E3-979D-779DC19E81A2}" srcOrd="0" destOrd="0" parTransId="{4E64F4B6-E254-4CCB-A3BC-2AD04D73B8AA}" sibTransId="{DAF1AAD6-9FBE-4AC3-941D-0C0D5516FED9}"/>
    <dgm:cxn modelId="{79335E53-974B-46CC-8FC9-406F45108027}" type="presOf" srcId="{F71DF500-A293-48B2-BCAF-B9E098B50E22}" destId="{4F24E7C6-CA4B-45CE-96C7-D245115BF8E6}" srcOrd="0" destOrd="0" presId="urn:microsoft.com/office/officeart/2005/8/layout/hList1"/>
    <dgm:cxn modelId="{26911ED5-BC75-424E-B01D-6800C2B63C02}" srcId="{F71DF500-A293-48B2-BCAF-B9E098B50E22}" destId="{6D9E06C5-8C7B-4D5A-B825-016145AC057F}" srcOrd="0" destOrd="0" parTransId="{0B47DA13-C7A1-4A99-98D3-DDB11369B4A9}" sibTransId="{82973A0F-B7A4-488A-A9B0-66AD5D1ACC21}"/>
    <dgm:cxn modelId="{FF7E85DA-1C70-471C-A5C9-72231B8728A4}" type="presOf" srcId="{531481C4-21AE-4287-9444-6EFA6D87C6E0}" destId="{DE7B49DD-5FB9-437E-9A9A-9F407FDDB7A2}" srcOrd="0" destOrd="1" presId="urn:microsoft.com/office/officeart/2005/8/layout/hList1"/>
    <dgm:cxn modelId="{16F11431-83AE-49D5-A3D3-1F7922EE89AD}" type="presParOf" srcId="{4F24E7C6-CA4B-45CE-96C7-D245115BF8E6}" destId="{DF90F058-E8B5-4221-BAF4-FFA7675D6277}" srcOrd="0" destOrd="0" presId="urn:microsoft.com/office/officeart/2005/8/layout/hList1"/>
    <dgm:cxn modelId="{4B28EB2E-8876-40F6-B5EA-D96769A2066A}" type="presParOf" srcId="{DF90F058-E8B5-4221-BAF4-FFA7675D6277}" destId="{6D6884FA-AA4E-42E7-9B42-7FD16E29A7C1}" srcOrd="0" destOrd="0" presId="urn:microsoft.com/office/officeart/2005/8/layout/hList1"/>
    <dgm:cxn modelId="{4020F648-E66F-41C8-A487-2D2DDEEBB022}" type="presParOf" srcId="{DF90F058-E8B5-4221-BAF4-FFA7675D6277}" destId="{DE7B49DD-5FB9-437E-9A9A-9F407FDDB7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681F7350-4878-4D0A-8C0A-C3707B3431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7D16AD8-57F1-4F9C-B8FE-3A382DADA42C}">
      <dgm:prSet/>
      <dgm:spPr/>
      <dgm:t>
        <a:bodyPr/>
        <a:lstStyle/>
        <a:p>
          <a:r>
            <a:rPr lang="zh-CN"/>
            <a:t>方法添加</a:t>
          </a:r>
          <a:r>
            <a:rPr lang="en-US"/>
            <a:t>synchronized</a:t>
          </a:r>
          <a:r>
            <a:rPr lang="zh-CN"/>
            <a:t>关键词</a:t>
          </a:r>
        </a:p>
      </dgm:t>
    </dgm:pt>
    <dgm:pt modelId="{4C446299-FAD4-45E8-9BD9-A9E413164977}" type="parTrans" cxnId="{923D3B79-C1A3-4FD7-B483-0E0C3D3482D4}">
      <dgm:prSet/>
      <dgm:spPr/>
      <dgm:t>
        <a:bodyPr/>
        <a:lstStyle/>
        <a:p>
          <a:endParaRPr lang="zh-CN" altLang="en-US"/>
        </a:p>
      </dgm:t>
    </dgm:pt>
    <dgm:pt modelId="{B897AC00-9456-4692-BDB3-997F0F4B0713}" type="sibTrans" cxnId="{923D3B79-C1A3-4FD7-B483-0E0C3D3482D4}">
      <dgm:prSet/>
      <dgm:spPr/>
      <dgm:t>
        <a:bodyPr/>
        <a:lstStyle/>
        <a:p>
          <a:endParaRPr lang="zh-CN" altLang="en-US"/>
        </a:p>
      </dgm:t>
    </dgm:pt>
    <dgm:pt modelId="{312FE375-4D08-4FD3-BB80-55CEE39022A4}">
      <dgm:prSet/>
      <dgm:spPr/>
      <dgm:t>
        <a:bodyPr/>
        <a:lstStyle/>
        <a:p>
          <a:r>
            <a:rPr lang="zh-CN"/>
            <a:t>边界条件使用</a:t>
          </a:r>
          <a:r>
            <a:rPr lang="en-US"/>
            <a:t>wait</a:t>
          </a:r>
          <a:r>
            <a:rPr lang="zh-CN"/>
            <a:t>和</a:t>
          </a:r>
          <a:r>
            <a:rPr lang="en-US"/>
            <a:t>notify</a:t>
          </a:r>
          <a:r>
            <a:rPr lang="zh-CN"/>
            <a:t>或者</a:t>
          </a:r>
          <a:r>
            <a:rPr lang="en-US"/>
            <a:t>notifyAll</a:t>
          </a:r>
          <a:endParaRPr lang="zh-CN"/>
        </a:p>
      </dgm:t>
    </dgm:pt>
    <dgm:pt modelId="{81F8B79B-A2CE-4EAE-A4E7-5118D31C47CE}" type="parTrans" cxnId="{480A0271-7045-472F-9237-CA47973EBA0D}">
      <dgm:prSet/>
      <dgm:spPr/>
      <dgm:t>
        <a:bodyPr/>
        <a:lstStyle/>
        <a:p>
          <a:endParaRPr lang="zh-CN" altLang="en-US"/>
        </a:p>
      </dgm:t>
    </dgm:pt>
    <dgm:pt modelId="{5EF42212-9F73-4E32-894A-0D64BDA6ADC2}" type="sibTrans" cxnId="{480A0271-7045-472F-9237-CA47973EBA0D}">
      <dgm:prSet/>
      <dgm:spPr/>
      <dgm:t>
        <a:bodyPr/>
        <a:lstStyle/>
        <a:p>
          <a:endParaRPr lang="zh-CN" altLang="en-US"/>
        </a:p>
      </dgm:t>
    </dgm:pt>
    <dgm:pt modelId="{9955E665-E3D3-461C-A3CA-ED8B9445252D}" type="pres">
      <dgm:prSet presAssocID="{681F7350-4878-4D0A-8C0A-C3707B3431F8}" presName="linear" presStyleCnt="0">
        <dgm:presLayoutVars>
          <dgm:animLvl val="lvl"/>
          <dgm:resizeHandles val="exact"/>
        </dgm:presLayoutVars>
      </dgm:prSet>
      <dgm:spPr/>
    </dgm:pt>
    <dgm:pt modelId="{37AFB272-DD1E-4047-95FC-573B6A9FC469}" type="pres">
      <dgm:prSet presAssocID="{C7D16AD8-57F1-4F9C-B8FE-3A382DADA42C}" presName="parentText" presStyleLbl="node1" presStyleIdx="0" presStyleCnt="2">
        <dgm:presLayoutVars>
          <dgm:chMax val="0"/>
          <dgm:bulletEnabled val="1"/>
        </dgm:presLayoutVars>
      </dgm:prSet>
      <dgm:spPr/>
    </dgm:pt>
    <dgm:pt modelId="{20557088-E0E1-492D-B661-B7612C66F68B}" type="pres">
      <dgm:prSet presAssocID="{B897AC00-9456-4692-BDB3-997F0F4B0713}" presName="spacer" presStyleCnt="0"/>
      <dgm:spPr/>
    </dgm:pt>
    <dgm:pt modelId="{6F2B9B8C-9EC1-4620-A1E5-BA2E0FDC7065}" type="pres">
      <dgm:prSet presAssocID="{312FE375-4D08-4FD3-BB80-55CEE39022A4}" presName="parentText" presStyleLbl="node1" presStyleIdx="1" presStyleCnt="2">
        <dgm:presLayoutVars>
          <dgm:chMax val="0"/>
          <dgm:bulletEnabled val="1"/>
        </dgm:presLayoutVars>
      </dgm:prSet>
      <dgm:spPr/>
    </dgm:pt>
  </dgm:ptLst>
  <dgm:cxnLst>
    <dgm:cxn modelId="{FCA96C2C-8102-4E34-B560-05DF6E0A7626}" type="presOf" srcId="{312FE375-4D08-4FD3-BB80-55CEE39022A4}" destId="{6F2B9B8C-9EC1-4620-A1E5-BA2E0FDC7065}" srcOrd="0" destOrd="0" presId="urn:microsoft.com/office/officeart/2005/8/layout/vList2"/>
    <dgm:cxn modelId="{2A6B7D36-3194-4CDA-AC83-687C313C4CCE}" type="presOf" srcId="{681F7350-4878-4D0A-8C0A-C3707B3431F8}" destId="{9955E665-E3D3-461C-A3CA-ED8B9445252D}" srcOrd="0" destOrd="0" presId="urn:microsoft.com/office/officeart/2005/8/layout/vList2"/>
    <dgm:cxn modelId="{8C73AF3A-E86E-4C71-8CC8-16999CAC4B62}" type="presOf" srcId="{C7D16AD8-57F1-4F9C-B8FE-3A382DADA42C}" destId="{37AFB272-DD1E-4047-95FC-573B6A9FC469}" srcOrd="0" destOrd="0" presId="urn:microsoft.com/office/officeart/2005/8/layout/vList2"/>
    <dgm:cxn modelId="{480A0271-7045-472F-9237-CA47973EBA0D}" srcId="{681F7350-4878-4D0A-8C0A-C3707B3431F8}" destId="{312FE375-4D08-4FD3-BB80-55CEE39022A4}" srcOrd="1" destOrd="0" parTransId="{81F8B79B-A2CE-4EAE-A4E7-5118D31C47CE}" sibTransId="{5EF42212-9F73-4E32-894A-0D64BDA6ADC2}"/>
    <dgm:cxn modelId="{923D3B79-C1A3-4FD7-B483-0E0C3D3482D4}" srcId="{681F7350-4878-4D0A-8C0A-C3707B3431F8}" destId="{C7D16AD8-57F1-4F9C-B8FE-3A382DADA42C}" srcOrd="0" destOrd="0" parTransId="{4C446299-FAD4-45E8-9BD9-A9E413164977}" sibTransId="{B897AC00-9456-4692-BDB3-997F0F4B0713}"/>
    <dgm:cxn modelId="{A8E05A35-0B4B-4913-ADAE-8F153FC1E676}" type="presParOf" srcId="{9955E665-E3D3-461C-A3CA-ED8B9445252D}" destId="{37AFB272-DD1E-4047-95FC-573B6A9FC469}" srcOrd="0" destOrd="0" presId="urn:microsoft.com/office/officeart/2005/8/layout/vList2"/>
    <dgm:cxn modelId="{987A1E23-56CA-4310-A34F-B5E91FA74DCF}" type="presParOf" srcId="{9955E665-E3D3-461C-A3CA-ED8B9445252D}" destId="{20557088-E0E1-492D-B661-B7612C66F68B}" srcOrd="1" destOrd="0" presId="urn:microsoft.com/office/officeart/2005/8/layout/vList2"/>
    <dgm:cxn modelId="{EB97AAF8-F99F-4EAE-8BA0-51A5DCC1A0FF}" type="presParOf" srcId="{9955E665-E3D3-461C-A3CA-ED8B9445252D}" destId="{6F2B9B8C-9EC1-4620-A1E5-BA2E0FDC706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48152775-8A6B-4C89-A0FB-F90B851F3E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30EB411-7C65-42D9-BCA3-B5D5A30C5A3A}">
      <dgm:prSet/>
      <dgm:spPr/>
      <dgm:t>
        <a:bodyPr/>
        <a:lstStyle/>
        <a:p>
          <a:r>
            <a:rPr lang="en-US"/>
            <a:t>Java8</a:t>
          </a:r>
          <a:r>
            <a:rPr lang="zh-CN"/>
            <a:t>中提供了</a:t>
          </a:r>
          <a:r>
            <a:rPr lang="en-US"/>
            <a:t>Stream</a:t>
          </a:r>
          <a:r>
            <a:rPr lang="zh-CN"/>
            <a:t>对集合操作作出了极大的简化，学习了</a:t>
          </a:r>
          <a:r>
            <a:rPr lang="en-US"/>
            <a:t>Stream</a:t>
          </a:r>
          <a:r>
            <a:rPr lang="zh-CN"/>
            <a:t>之后，我们以后不用使用</a:t>
          </a:r>
          <a:r>
            <a:rPr lang="en-US"/>
            <a:t>for</a:t>
          </a:r>
          <a:r>
            <a:rPr lang="zh-CN"/>
            <a:t>循环就能对集合作出很好的操作。</a:t>
          </a:r>
        </a:p>
      </dgm:t>
    </dgm:pt>
    <dgm:pt modelId="{EAF0CD7A-B3EA-4A6A-B1FC-26DEF4660E4B}" type="parTrans" cxnId="{EDCECB30-355D-4F8B-BD07-20AAC48BFAC3}">
      <dgm:prSet/>
      <dgm:spPr/>
      <dgm:t>
        <a:bodyPr/>
        <a:lstStyle/>
        <a:p>
          <a:endParaRPr lang="zh-CN" altLang="en-US"/>
        </a:p>
      </dgm:t>
    </dgm:pt>
    <dgm:pt modelId="{F7DCD710-91F8-40C1-B4B7-AC78E899A783}" type="sibTrans" cxnId="{EDCECB30-355D-4F8B-BD07-20AAC48BFAC3}">
      <dgm:prSet/>
      <dgm:spPr/>
      <dgm:t>
        <a:bodyPr/>
        <a:lstStyle/>
        <a:p>
          <a:endParaRPr lang="zh-CN" altLang="en-US"/>
        </a:p>
      </dgm:t>
    </dgm:pt>
    <dgm:pt modelId="{1ACD02DA-039F-4D7B-A244-A7EF92B52562}" type="pres">
      <dgm:prSet presAssocID="{48152775-8A6B-4C89-A0FB-F90B851F3E0C}" presName="linear" presStyleCnt="0">
        <dgm:presLayoutVars>
          <dgm:animLvl val="lvl"/>
          <dgm:resizeHandles val="exact"/>
        </dgm:presLayoutVars>
      </dgm:prSet>
      <dgm:spPr/>
    </dgm:pt>
    <dgm:pt modelId="{BF4FA3DA-424D-4F36-8BFF-3F425689FDA2}" type="pres">
      <dgm:prSet presAssocID="{630EB411-7C65-42D9-BCA3-B5D5A30C5A3A}" presName="parentText" presStyleLbl="node1" presStyleIdx="0" presStyleCnt="1">
        <dgm:presLayoutVars>
          <dgm:chMax val="0"/>
          <dgm:bulletEnabled val="1"/>
        </dgm:presLayoutVars>
      </dgm:prSet>
      <dgm:spPr/>
    </dgm:pt>
  </dgm:ptLst>
  <dgm:cxnLst>
    <dgm:cxn modelId="{EDCECB30-355D-4F8B-BD07-20AAC48BFAC3}" srcId="{48152775-8A6B-4C89-A0FB-F90B851F3E0C}" destId="{630EB411-7C65-42D9-BCA3-B5D5A30C5A3A}" srcOrd="0" destOrd="0" parTransId="{EAF0CD7A-B3EA-4A6A-B1FC-26DEF4660E4B}" sibTransId="{F7DCD710-91F8-40C1-B4B7-AC78E899A783}"/>
    <dgm:cxn modelId="{11F195AA-A0AD-46C3-B2C3-C121657D37CC}" type="presOf" srcId="{630EB411-7C65-42D9-BCA3-B5D5A30C5A3A}" destId="{BF4FA3DA-424D-4F36-8BFF-3F425689FDA2}" srcOrd="0" destOrd="0" presId="urn:microsoft.com/office/officeart/2005/8/layout/vList2"/>
    <dgm:cxn modelId="{00F322DB-D90A-4116-927C-3EAC004574F4}" type="presOf" srcId="{48152775-8A6B-4C89-A0FB-F90B851F3E0C}" destId="{1ACD02DA-039F-4D7B-A244-A7EF92B52562}" srcOrd="0" destOrd="0" presId="urn:microsoft.com/office/officeart/2005/8/layout/vList2"/>
    <dgm:cxn modelId="{866B8DCF-9CEC-455A-96E7-729372A43895}" type="presParOf" srcId="{1ACD02DA-039F-4D7B-A244-A7EF92B52562}" destId="{BF4FA3DA-424D-4F36-8BFF-3F425689FD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2F54F757-49D6-40C7-83BE-C5FAB818852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95BF1938-6D2D-49BA-B1A6-595989584F04}">
      <dgm:prSet/>
      <dgm:spPr/>
      <dgm:t>
        <a:bodyPr/>
        <a:lstStyle/>
        <a:p>
          <a:r>
            <a:rPr lang="zh-CN"/>
            <a:t>初始化一个流：</a:t>
          </a:r>
        </a:p>
      </dgm:t>
    </dgm:pt>
    <dgm:pt modelId="{8C6D2931-90ED-4F1D-BC21-3BFBBA37BDD3}" type="parTrans" cxnId="{8CAFD590-4301-475C-B98F-C811D4E5D4B5}">
      <dgm:prSet/>
      <dgm:spPr/>
      <dgm:t>
        <a:bodyPr/>
        <a:lstStyle/>
        <a:p>
          <a:endParaRPr lang="zh-CN" altLang="en-US"/>
        </a:p>
      </dgm:t>
    </dgm:pt>
    <dgm:pt modelId="{66D93938-DB5E-4926-AFE4-A606356611F8}" type="sibTrans" cxnId="{8CAFD590-4301-475C-B98F-C811D4E5D4B5}">
      <dgm:prSet/>
      <dgm:spPr/>
      <dgm:t>
        <a:bodyPr/>
        <a:lstStyle/>
        <a:p>
          <a:endParaRPr lang="zh-CN" altLang="en-US"/>
        </a:p>
      </dgm:t>
    </dgm:pt>
    <dgm:pt modelId="{9B63944D-B801-479C-9853-5C2D64E76377}">
      <dgm:prSet/>
      <dgm:spPr/>
      <dgm:t>
        <a:bodyPr/>
        <a:lstStyle/>
        <a:p>
          <a:r>
            <a:rPr lang="en-US"/>
            <a:t>Stream stream = Stream.of("a", "b", "c");</a:t>
          </a:r>
          <a:endParaRPr lang="zh-CN"/>
        </a:p>
      </dgm:t>
    </dgm:pt>
    <dgm:pt modelId="{DF286D78-C29C-473B-9FE3-B863BBD696A2}" type="parTrans" cxnId="{5C6895D9-9A56-46A9-8757-B5F4D610B1AD}">
      <dgm:prSet/>
      <dgm:spPr/>
      <dgm:t>
        <a:bodyPr/>
        <a:lstStyle/>
        <a:p>
          <a:endParaRPr lang="zh-CN" altLang="en-US"/>
        </a:p>
      </dgm:t>
    </dgm:pt>
    <dgm:pt modelId="{27E553EE-9B84-473B-9B35-F372FBC009A0}" type="sibTrans" cxnId="{5C6895D9-9A56-46A9-8757-B5F4D610B1AD}">
      <dgm:prSet/>
      <dgm:spPr/>
      <dgm:t>
        <a:bodyPr/>
        <a:lstStyle/>
        <a:p>
          <a:endParaRPr lang="zh-CN" altLang="en-US"/>
        </a:p>
      </dgm:t>
    </dgm:pt>
    <dgm:pt modelId="{E1AC5708-58E1-478F-B585-9601DC943811}">
      <dgm:prSet/>
      <dgm:spPr/>
      <dgm:t>
        <a:bodyPr/>
        <a:lstStyle/>
        <a:p>
          <a:r>
            <a:rPr lang="zh-CN"/>
            <a:t>数组转换为一个流：</a:t>
          </a:r>
        </a:p>
      </dgm:t>
    </dgm:pt>
    <dgm:pt modelId="{F3F9CF5E-D8CE-4054-BA5B-2FA1D2A4C399}" type="parTrans" cxnId="{D226F453-ECAC-4CF2-BE9B-7DEB0EC56752}">
      <dgm:prSet/>
      <dgm:spPr/>
      <dgm:t>
        <a:bodyPr/>
        <a:lstStyle/>
        <a:p>
          <a:endParaRPr lang="zh-CN" altLang="en-US"/>
        </a:p>
      </dgm:t>
    </dgm:pt>
    <dgm:pt modelId="{2982C193-C174-4013-82BE-4874F04530E7}" type="sibTrans" cxnId="{D226F453-ECAC-4CF2-BE9B-7DEB0EC56752}">
      <dgm:prSet/>
      <dgm:spPr/>
      <dgm:t>
        <a:bodyPr/>
        <a:lstStyle/>
        <a:p>
          <a:endParaRPr lang="zh-CN" altLang="en-US"/>
        </a:p>
      </dgm:t>
    </dgm:pt>
    <dgm:pt modelId="{CFC1AE6F-E9C7-48BE-A269-053A1A3D2E71}">
      <dgm:prSet/>
      <dgm:spPr/>
      <dgm:t>
        <a:bodyPr/>
        <a:lstStyle/>
        <a:p>
          <a:r>
            <a:rPr lang="en-US"/>
            <a:t>String [] strArray = new String[] {"a", "b", "c"};</a:t>
          </a:r>
          <a:endParaRPr lang="zh-CN"/>
        </a:p>
      </dgm:t>
    </dgm:pt>
    <dgm:pt modelId="{0A4D9775-0B8E-4B85-82B8-10C8451A7EE2}" type="parTrans" cxnId="{C7DBE3DF-3B8E-4B3C-A444-8C79263A588B}">
      <dgm:prSet/>
      <dgm:spPr/>
      <dgm:t>
        <a:bodyPr/>
        <a:lstStyle/>
        <a:p>
          <a:endParaRPr lang="zh-CN" altLang="en-US"/>
        </a:p>
      </dgm:t>
    </dgm:pt>
    <dgm:pt modelId="{5A35308F-A9B6-4349-AEBC-8955DB4E667D}" type="sibTrans" cxnId="{C7DBE3DF-3B8E-4B3C-A444-8C79263A588B}">
      <dgm:prSet/>
      <dgm:spPr/>
      <dgm:t>
        <a:bodyPr/>
        <a:lstStyle/>
        <a:p>
          <a:endParaRPr lang="zh-CN" altLang="en-US"/>
        </a:p>
      </dgm:t>
    </dgm:pt>
    <dgm:pt modelId="{8CE78D03-D0B7-4F12-A645-2E5CBCC88964}">
      <dgm:prSet/>
      <dgm:spPr/>
      <dgm:t>
        <a:bodyPr/>
        <a:lstStyle/>
        <a:p>
          <a:r>
            <a:rPr lang="en-US"/>
            <a:t>stream = Stream.of(strArray);</a:t>
          </a:r>
          <a:r>
            <a:rPr lang="zh-CN"/>
            <a:t>或者 </a:t>
          </a:r>
          <a:r>
            <a:rPr lang="en-US"/>
            <a:t>stream = Arrays.stream(strArray);</a:t>
          </a:r>
          <a:endParaRPr lang="zh-CN"/>
        </a:p>
      </dgm:t>
    </dgm:pt>
    <dgm:pt modelId="{400B36AE-A958-485C-B658-9CCB6EF7D6EF}" type="parTrans" cxnId="{71B98C43-E622-454A-843A-7ACE5918ACD8}">
      <dgm:prSet/>
      <dgm:spPr/>
      <dgm:t>
        <a:bodyPr/>
        <a:lstStyle/>
        <a:p>
          <a:endParaRPr lang="zh-CN" altLang="en-US"/>
        </a:p>
      </dgm:t>
    </dgm:pt>
    <dgm:pt modelId="{45F43A58-2E8E-418A-8F34-0D6E57F2A395}" type="sibTrans" cxnId="{71B98C43-E622-454A-843A-7ACE5918ACD8}">
      <dgm:prSet/>
      <dgm:spPr/>
      <dgm:t>
        <a:bodyPr/>
        <a:lstStyle/>
        <a:p>
          <a:endParaRPr lang="zh-CN" altLang="en-US"/>
        </a:p>
      </dgm:t>
    </dgm:pt>
    <dgm:pt modelId="{5BED9DAC-42F1-4EE4-A451-851ABA8ECD00}">
      <dgm:prSet/>
      <dgm:spPr/>
      <dgm:t>
        <a:bodyPr/>
        <a:lstStyle/>
        <a:p>
          <a:r>
            <a:rPr lang="zh-CN"/>
            <a:t>集合对象转换为一个流（</a:t>
          </a:r>
          <a:r>
            <a:rPr lang="en-US"/>
            <a:t>Collections</a:t>
          </a:r>
          <a:r>
            <a:rPr lang="zh-CN"/>
            <a:t>）：</a:t>
          </a:r>
        </a:p>
      </dgm:t>
    </dgm:pt>
    <dgm:pt modelId="{3E28722C-D4C9-434E-A6AF-DCBFF523B3FB}" type="parTrans" cxnId="{25897598-21ED-418A-869F-D62E805FC580}">
      <dgm:prSet/>
      <dgm:spPr/>
      <dgm:t>
        <a:bodyPr/>
        <a:lstStyle/>
        <a:p>
          <a:endParaRPr lang="zh-CN" altLang="en-US"/>
        </a:p>
      </dgm:t>
    </dgm:pt>
    <dgm:pt modelId="{ACE48F97-0AE4-4CF6-BCE2-3BBAF53A6D2C}" type="sibTrans" cxnId="{25897598-21ED-418A-869F-D62E805FC580}">
      <dgm:prSet/>
      <dgm:spPr/>
      <dgm:t>
        <a:bodyPr/>
        <a:lstStyle/>
        <a:p>
          <a:endParaRPr lang="zh-CN" altLang="en-US"/>
        </a:p>
      </dgm:t>
    </dgm:pt>
    <dgm:pt modelId="{6273F5B2-C98A-4F13-B7A4-5954D09E7F70}">
      <dgm:prSet/>
      <dgm:spPr/>
      <dgm:t>
        <a:bodyPr/>
        <a:lstStyle/>
        <a:p>
          <a:r>
            <a:rPr lang="en-US"/>
            <a:t>List&lt;String&gt; list = Arrays.asList(strArray);</a:t>
          </a:r>
          <a:endParaRPr lang="zh-CN"/>
        </a:p>
      </dgm:t>
    </dgm:pt>
    <dgm:pt modelId="{D44F1DC2-128B-4EFF-8966-6B010D32F329}" type="parTrans" cxnId="{52428161-4FFF-4F8B-8FE1-86A3994D8D89}">
      <dgm:prSet/>
      <dgm:spPr/>
      <dgm:t>
        <a:bodyPr/>
        <a:lstStyle/>
        <a:p>
          <a:endParaRPr lang="zh-CN" altLang="en-US"/>
        </a:p>
      </dgm:t>
    </dgm:pt>
    <dgm:pt modelId="{6848122E-85F0-4AFA-B1B1-E15565648538}" type="sibTrans" cxnId="{52428161-4FFF-4F8B-8FE1-86A3994D8D89}">
      <dgm:prSet/>
      <dgm:spPr/>
      <dgm:t>
        <a:bodyPr/>
        <a:lstStyle/>
        <a:p>
          <a:endParaRPr lang="zh-CN" altLang="en-US"/>
        </a:p>
      </dgm:t>
    </dgm:pt>
    <dgm:pt modelId="{27491B05-E8F4-42B2-AB02-D8CF9265821A}">
      <dgm:prSet/>
      <dgm:spPr/>
      <dgm:t>
        <a:bodyPr/>
        <a:lstStyle/>
        <a:p>
          <a:r>
            <a:rPr lang="en-US"/>
            <a:t>stream = list.stream();</a:t>
          </a:r>
          <a:endParaRPr lang="zh-CN"/>
        </a:p>
      </dgm:t>
    </dgm:pt>
    <dgm:pt modelId="{D9A48353-8FB9-4177-A168-E615D42B4668}" type="parTrans" cxnId="{21A2F2C3-82DC-49DA-B8F1-17D05A87B055}">
      <dgm:prSet/>
      <dgm:spPr/>
      <dgm:t>
        <a:bodyPr/>
        <a:lstStyle/>
        <a:p>
          <a:endParaRPr lang="zh-CN" altLang="en-US"/>
        </a:p>
      </dgm:t>
    </dgm:pt>
    <dgm:pt modelId="{4DAFCF59-7986-44AB-8D87-D182BD49D4DE}" type="sibTrans" cxnId="{21A2F2C3-82DC-49DA-B8F1-17D05A87B055}">
      <dgm:prSet/>
      <dgm:spPr/>
      <dgm:t>
        <a:bodyPr/>
        <a:lstStyle/>
        <a:p>
          <a:endParaRPr lang="zh-CN" altLang="en-US"/>
        </a:p>
      </dgm:t>
    </dgm:pt>
    <dgm:pt modelId="{FFCDE33D-BCEC-49BE-A6FE-CA9D226EBC3A}" type="pres">
      <dgm:prSet presAssocID="{2F54F757-49D6-40C7-83BE-C5FAB8188522}" presName="Name0" presStyleCnt="0">
        <dgm:presLayoutVars>
          <dgm:dir/>
          <dgm:animLvl val="lvl"/>
          <dgm:resizeHandles val="exact"/>
        </dgm:presLayoutVars>
      </dgm:prSet>
      <dgm:spPr/>
    </dgm:pt>
    <dgm:pt modelId="{401DE992-1BE4-4096-BD6D-FF4BC542AB27}" type="pres">
      <dgm:prSet presAssocID="{95BF1938-6D2D-49BA-B1A6-595989584F04}" presName="composite" presStyleCnt="0"/>
      <dgm:spPr/>
    </dgm:pt>
    <dgm:pt modelId="{5D6122DD-CF67-4FAD-88C0-9029BA9E5039}" type="pres">
      <dgm:prSet presAssocID="{95BF1938-6D2D-49BA-B1A6-595989584F04}" presName="parTx" presStyleLbl="alignNode1" presStyleIdx="0" presStyleCnt="3">
        <dgm:presLayoutVars>
          <dgm:chMax val="0"/>
          <dgm:chPref val="0"/>
          <dgm:bulletEnabled val="1"/>
        </dgm:presLayoutVars>
      </dgm:prSet>
      <dgm:spPr/>
    </dgm:pt>
    <dgm:pt modelId="{4920CA68-385E-4BB4-9B2F-5578DD1A7D23}" type="pres">
      <dgm:prSet presAssocID="{95BF1938-6D2D-49BA-B1A6-595989584F04}" presName="desTx" presStyleLbl="alignAccFollowNode1" presStyleIdx="0" presStyleCnt="3">
        <dgm:presLayoutVars>
          <dgm:bulletEnabled val="1"/>
        </dgm:presLayoutVars>
      </dgm:prSet>
      <dgm:spPr/>
    </dgm:pt>
    <dgm:pt modelId="{A857CCEE-EA39-45D7-B678-AA1632893134}" type="pres">
      <dgm:prSet presAssocID="{66D93938-DB5E-4926-AFE4-A606356611F8}" presName="space" presStyleCnt="0"/>
      <dgm:spPr/>
    </dgm:pt>
    <dgm:pt modelId="{391F9501-FC55-4629-8A11-61D468EBD069}" type="pres">
      <dgm:prSet presAssocID="{E1AC5708-58E1-478F-B585-9601DC943811}" presName="composite" presStyleCnt="0"/>
      <dgm:spPr/>
    </dgm:pt>
    <dgm:pt modelId="{1FDFE071-8A03-4B10-8068-CD64085AFC66}" type="pres">
      <dgm:prSet presAssocID="{E1AC5708-58E1-478F-B585-9601DC943811}" presName="parTx" presStyleLbl="alignNode1" presStyleIdx="1" presStyleCnt="3">
        <dgm:presLayoutVars>
          <dgm:chMax val="0"/>
          <dgm:chPref val="0"/>
          <dgm:bulletEnabled val="1"/>
        </dgm:presLayoutVars>
      </dgm:prSet>
      <dgm:spPr/>
    </dgm:pt>
    <dgm:pt modelId="{B721E534-4941-4D53-A31F-CAA2F77248F9}" type="pres">
      <dgm:prSet presAssocID="{E1AC5708-58E1-478F-B585-9601DC943811}" presName="desTx" presStyleLbl="alignAccFollowNode1" presStyleIdx="1" presStyleCnt="3">
        <dgm:presLayoutVars>
          <dgm:bulletEnabled val="1"/>
        </dgm:presLayoutVars>
      </dgm:prSet>
      <dgm:spPr/>
    </dgm:pt>
    <dgm:pt modelId="{7034D786-4F99-4331-AAED-096FF29CD9AE}" type="pres">
      <dgm:prSet presAssocID="{2982C193-C174-4013-82BE-4874F04530E7}" presName="space" presStyleCnt="0"/>
      <dgm:spPr/>
    </dgm:pt>
    <dgm:pt modelId="{5AC24DDE-ACB7-4E24-A8A7-A57C1F3135B8}" type="pres">
      <dgm:prSet presAssocID="{5BED9DAC-42F1-4EE4-A451-851ABA8ECD00}" presName="composite" presStyleCnt="0"/>
      <dgm:spPr/>
    </dgm:pt>
    <dgm:pt modelId="{D1EFAF6B-4F40-4F26-8676-82D0E6E86E8B}" type="pres">
      <dgm:prSet presAssocID="{5BED9DAC-42F1-4EE4-A451-851ABA8ECD00}" presName="parTx" presStyleLbl="alignNode1" presStyleIdx="2" presStyleCnt="3">
        <dgm:presLayoutVars>
          <dgm:chMax val="0"/>
          <dgm:chPref val="0"/>
          <dgm:bulletEnabled val="1"/>
        </dgm:presLayoutVars>
      </dgm:prSet>
      <dgm:spPr/>
    </dgm:pt>
    <dgm:pt modelId="{D4418D90-F478-4A35-B0E6-FE62ED249548}" type="pres">
      <dgm:prSet presAssocID="{5BED9DAC-42F1-4EE4-A451-851ABA8ECD00}" presName="desTx" presStyleLbl="alignAccFollowNode1" presStyleIdx="2" presStyleCnt="3">
        <dgm:presLayoutVars>
          <dgm:bulletEnabled val="1"/>
        </dgm:presLayoutVars>
      </dgm:prSet>
      <dgm:spPr/>
    </dgm:pt>
  </dgm:ptLst>
  <dgm:cxnLst>
    <dgm:cxn modelId="{AD8C780E-8410-46A4-83EE-B9C4A885FCD3}" type="presOf" srcId="{27491B05-E8F4-42B2-AB02-D8CF9265821A}" destId="{D4418D90-F478-4A35-B0E6-FE62ED249548}" srcOrd="0" destOrd="1" presId="urn:microsoft.com/office/officeart/2005/8/layout/hList1"/>
    <dgm:cxn modelId="{5F4FFF26-12DB-4056-B6E8-FA64C4640702}" type="presOf" srcId="{2F54F757-49D6-40C7-83BE-C5FAB8188522}" destId="{FFCDE33D-BCEC-49BE-A6FE-CA9D226EBC3A}" srcOrd="0" destOrd="0" presId="urn:microsoft.com/office/officeart/2005/8/layout/hList1"/>
    <dgm:cxn modelId="{C0E8EF31-8EDF-4D35-BEDA-953DABB0C01C}" type="presOf" srcId="{8CE78D03-D0B7-4F12-A645-2E5CBCC88964}" destId="{B721E534-4941-4D53-A31F-CAA2F77248F9}" srcOrd="0" destOrd="1" presId="urn:microsoft.com/office/officeart/2005/8/layout/hList1"/>
    <dgm:cxn modelId="{52428161-4FFF-4F8B-8FE1-86A3994D8D89}" srcId="{5BED9DAC-42F1-4EE4-A451-851ABA8ECD00}" destId="{6273F5B2-C98A-4F13-B7A4-5954D09E7F70}" srcOrd="0" destOrd="0" parTransId="{D44F1DC2-128B-4EFF-8966-6B010D32F329}" sibTransId="{6848122E-85F0-4AFA-B1B1-E15565648538}"/>
    <dgm:cxn modelId="{71B98C43-E622-454A-843A-7ACE5918ACD8}" srcId="{E1AC5708-58E1-478F-B585-9601DC943811}" destId="{8CE78D03-D0B7-4F12-A645-2E5CBCC88964}" srcOrd="1" destOrd="0" parTransId="{400B36AE-A958-485C-B658-9CCB6EF7D6EF}" sibTransId="{45F43A58-2E8E-418A-8F34-0D6E57F2A395}"/>
    <dgm:cxn modelId="{8A517D4B-4F78-4A44-AEC8-6341FEE2A4DB}" type="presOf" srcId="{CFC1AE6F-E9C7-48BE-A269-053A1A3D2E71}" destId="{B721E534-4941-4D53-A31F-CAA2F77248F9}" srcOrd="0" destOrd="0" presId="urn:microsoft.com/office/officeart/2005/8/layout/hList1"/>
    <dgm:cxn modelId="{D226F453-ECAC-4CF2-BE9B-7DEB0EC56752}" srcId="{2F54F757-49D6-40C7-83BE-C5FAB8188522}" destId="{E1AC5708-58E1-478F-B585-9601DC943811}" srcOrd="1" destOrd="0" parTransId="{F3F9CF5E-D8CE-4054-BA5B-2FA1D2A4C399}" sibTransId="{2982C193-C174-4013-82BE-4874F04530E7}"/>
    <dgm:cxn modelId="{8CAFD590-4301-475C-B98F-C811D4E5D4B5}" srcId="{2F54F757-49D6-40C7-83BE-C5FAB8188522}" destId="{95BF1938-6D2D-49BA-B1A6-595989584F04}" srcOrd="0" destOrd="0" parTransId="{8C6D2931-90ED-4F1D-BC21-3BFBBA37BDD3}" sibTransId="{66D93938-DB5E-4926-AFE4-A606356611F8}"/>
    <dgm:cxn modelId="{FC381394-4FCD-4C13-9565-FE9FB9D98AF3}" type="presOf" srcId="{E1AC5708-58E1-478F-B585-9601DC943811}" destId="{1FDFE071-8A03-4B10-8068-CD64085AFC66}" srcOrd="0" destOrd="0" presId="urn:microsoft.com/office/officeart/2005/8/layout/hList1"/>
    <dgm:cxn modelId="{25897598-21ED-418A-869F-D62E805FC580}" srcId="{2F54F757-49D6-40C7-83BE-C5FAB8188522}" destId="{5BED9DAC-42F1-4EE4-A451-851ABA8ECD00}" srcOrd="2" destOrd="0" parTransId="{3E28722C-D4C9-434E-A6AF-DCBFF523B3FB}" sibTransId="{ACE48F97-0AE4-4CF6-BCE2-3BBAF53A6D2C}"/>
    <dgm:cxn modelId="{6422C69E-9FD0-4C83-A212-54F75A243F39}" type="presOf" srcId="{5BED9DAC-42F1-4EE4-A451-851ABA8ECD00}" destId="{D1EFAF6B-4F40-4F26-8676-82D0E6E86E8B}" srcOrd="0" destOrd="0" presId="urn:microsoft.com/office/officeart/2005/8/layout/hList1"/>
    <dgm:cxn modelId="{21A2F2C3-82DC-49DA-B8F1-17D05A87B055}" srcId="{5BED9DAC-42F1-4EE4-A451-851ABA8ECD00}" destId="{27491B05-E8F4-42B2-AB02-D8CF9265821A}" srcOrd="1" destOrd="0" parTransId="{D9A48353-8FB9-4177-A168-E615D42B4668}" sibTransId="{4DAFCF59-7986-44AB-8D87-D182BD49D4DE}"/>
    <dgm:cxn modelId="{51DBA6CE-CE49-455E-9571-50E00313BE69}" type="presOf" srcId="{9B63944D-B801-479C-9853-5C2D64E76377}" destId="{4920CA68-385E-4BB4-9B2F-5578DD1A7D23}" srcOrd="0" destOrd="0" presId="urn:microsoft.com/office/officeart/2005/8/layout/hList1"/>
    <dgm:cxn modelId="{5C6895D9-9A56-46A9-8757-B5F4D610B1AD}" srcId="{95BF1938-6D2D-49BA-B1A6-595989584F04}" destId="{9B63944D-B801-479C-9853-5C2D64E76377}" srcOrd="0" destOrd="0" parTransId="{DF286D78-C29C-473B-9FE3-B863BBD696A2}" sibTransId="{27E553EE-9B84-473B-9B35-F372FBC009A0}"/>
    <dgm:cxn modelId="{C7DBE3DF-3B8E-4B3C-A444-8C79263A588B}" srcId="{E1AC5708-58E1-478F-B585-9601DC943811}" destId="{CFC1AE6F-E9C7-48BE-A269-053A1A3D2E71}" srcOrd="0" destOrd="0" parTransId="{0A4D9775-0B8E-4B85-82B8-10C8451A7EE2}" sibTransId="{5A35308F-A9B6-4349-AEBC-8955DB4E667D}"/>
    <dgm:cxn modelId="{DB01E0E9-F225-4EED-AB94-82660DFBDA96}" type="presOf" srcId="{95BF1938-6D2D-49BA-B1A6-595989584F04}" destId="{5D6122DD-CF67-4FAD-88C0-9029BA9E5039}" srcOrd="0" destOrd="0" presId="urn:microsoft.com/office/officeart/2005/8/layout/hList1"/>
    <dgm:cxn modelId="{25F8FAFA-FE67-4C69-92C0-B54AEF7A99F6}" type="presOf" srcId="{6273F5B2-C98A-4F13-B7A4-5954D09E7F70}" destId="{D4418D90-F478-4A35-B0E6-FE62ED249548}" srcOrd="0" destOrd="0" presId="urn:microsoft.com/office/officeart/2005/8/layout/hList1"/>
    <dgm:cxn modelId="{EE1DBB14-D0A5-4AF2-82AB-EF4077A56420}" type="presParOf" srcId="{FFCDE33D-BCEC-49BE-A6FE-CA9D226EBC3A}" destId="{401DE992-1BE4-4096-BD6D-FF4BC542AB27}" srcOrd="0" destOrd="0" presId="urn:microsoft.com/office/officeart/2005/8/layout/hList1"/>
    <dgm:cxn modelId="{581C3B65-0A5D-4A65-8FAF-94DDE891035E}" type="presParOf" srcId="{401DE992-1BE4-4096-BD6D-FF4BC542AB27}" destId="{5D6122DD-CF67-4FAD-88C0-9029BA9E5039}" srcOrd="0" destOrd="0" presId="urn:microsoft.com/office/officeart/2005/8/layout/hList1"/>
    <dgm:cxn modelId="{290946E5-7ED5-41DF-9E25-54A24103066A}" type="presParOf" srcId="{401DE992-1BE4-4096-BD6D-FF4BC542AB27}" destId="{4920CA68-385E-4BB4-9B2F-5578DD1A7D23}" srcOrd="1" destOrd="0" presId="urn:microsoft.com/office/officeart/2005/8/layout/hList1"/>
    <dgm:cxn modelId="{8BB3602C-A448-4B2A-930C-75F34652A9A5}" type="presParOf" srcId="{FFCDE33D-BCEC-49BE-A6FE-CA9D226EBC3A}" destId="{A857CCEE-EA39-45D7-B678-AA1632893134}" srcOrd="1" destOrd="0" presId="urn:microsoft.com/office/officeart/2005/8/layout/hList1"/>
    <dgm:cxn modelId="{1E6E6C78-098A-42E4-A491-B53EDAADAD71}" type="presParOf" srcId="{FFCDE33D-BCEC-49BE-A6FE-CA9D226EBC3A}" destId="{391F9501-FC55-4629-8A11-61D468EBD069}" srcOrd="2" destOrd="0" presId="urn:microsoft.com/office/officeart/2005/8/layout/hList1"/>
    <dgm:cxn modelId="{61F51785-6D2E-4F43-B95A-41631CB4956E}" type="presParOf" srcId="{391F9501-FC55-4629-8A11-61D468EBD069}" destId="{1FDFE071-8A03-4B10-8068-CD64085AFC66}" srcOrd="0" destOrd="0" presId="urn:microsoft.com/office/officeart/2005/8/layout/hList1"/>
    <dgm:cxn modelId="{2BDA34F0-0261-4565-8CA4-04B5E099A4A3}" type="presParOf" srcId="{391F9501-FC55-4629-8A11-61D468EBD069}" destId="{B721E534-4941-4D53-A31F-CAA2F77248F9}" srcOrd="1" destOrd="0" presId="urn:microsoft.com/office/officeart/2005/8/layout/hList1"/>
    <dgm:cxn modelId="{4352D8FD-EDE8-41D5-AE68-8435959A7E01}" type="presParOf" srcId="{FFCDE33D-BCEC-49BE-A6FE-CA9D226EBC3A}" destId="{7034D786-4F99-4331-AAED-096FF29CD9AE}" srcOrd="3" destOrd="0" presId="urn:microsoft.com/office/officeart/2005/8/layout/hList1"/>
    <dgm:cxn modelId="{6F4E87E5-2C7B-4D53-82BE-3BBC925A4B93}" type="presParOf" srcId="{FFCDE33D-BCEC-49BE-A6FE-CA9D226EBC3A}" destId="{5AC24DDE-ACB7-4E24-A8A7-A57C1F3135B8}" srcOrd="4" destOrd="0" presId="urn:microsoft.com/office/officeart/2005/8/layout/hList1"/>
    <dgm:cxn modelId="{BA8A6D09-C23A-46DB-88E3-0DE4B1EEFC0D}" type="presParOf" srcId="{5AC24DDE-ACB7-4E24-A8A7-A57C1F3135B8}" destId="{D1EFAF6B-4F40-4F26-8676-82D0E6E86E8B}" srcOrd="0" destOrd="0" presId="urn:microsoft.com/office/officeart/2005/8/layout/hList1"/>
    <dgm:cxn modelId="{381976F4-C677-4962-85C7-E3E53CD51C2D}" type="presParOf" srcId="{5AC24DDE-ACB7-4E24-A8A7-A57C1F3135B8}" destId="{D4418D90-F478-4A35-B0E6-FE62ED24954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DB24B86E-10FF-4B6E-ACF0-784ED1F0B3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55BA0FC-2714-4DD3-8414-289988442A9E}">
      <dgm:prSet/>
      <dgm:spPr/>
      <dgm:t>
        <a:bodyPr/>
        <a:lstStyle/>
        <a:p>
          <a:r>
            <a:rPr lang="zh-CN"/>
            <a:t>使用</a:t>
          </a:r>
          <a:r>
            <a:rPr lang="en-US"/>
            <a:t>map</a:t>
          </a:r>
          <a:r>
            <a:rPr lang="zh-CN"/>
            <a:t>方法可以完成集合得遍历操作，然后可以使用</a:t>
          </a:r>
          <a:r>
            <a:rPr lang="en-US"/>
            <a:t>collect</a:t>
          </a:r>
          <a:r>
            <a:rPr lang="zh-CN"/>
            <a:t>方法恢复为</a:t>
          </a:r>
          <a:r>
            <a:rPr lang="en-US"/>
            <a:t>List</a:t>
          </a:r>
          <a:endParaRPr lang="zh-CN"/>
        </a:p>
      </dgm:t>
    </dgm:pt>
    <dgm:pt modelId="{20AB8E73-32B3-49D8-A9AD-C9F8F5EA6166}" type="parTrans" cxnId="{E9D19519-83E6-4AD9-A9E0-7F2C0D4F1642}">
      <dgm:prSet/>
      <dgm:spPr/>
      <dgm:t>
        <a:bodyPr/>
        <a:lstStyle/>
        <a:p>
          <a:endParaRPr lang="zh-CN" altLang="en-US"/>
        </a:p>
      </dgm:t>
    </dgm:pt>
    <dgm:pt modelId="{3853AD93-1A79-4F77-8099-FD4AE4E107CD}" type="sibTrans" cxnId="{E9D19519-83E6-4AD9-A9E0-7F2C0D4F1642}">
      <dgm:prSet/>
      <dgm:spPr/>
      <dgm:t>
        <a:bodyPr/>
        <a:lstStyle/>
        <a:p>
          <a:endParaRPr lang="zh-CN" altLang="en-US"/>
        </a:p>
      </dgm:t>
    </dgm:pt>
    <dgm:pt modelId="{5A7441F5-08BA-4DFC-9A0D-0BCABD70B1C2}" type="pres">
      <dgm:prSet presAssocID="{DB24B86E-10FF-4B6E-ACF0-784ED1F0B3CE}" presName="linear" presStyleCnt="0">
        <dgm:presLayoutVars>
          <dgm:animLvl val="lvl"/>
          <dgm:resizeHandles val="exact"/>
        </dgm:presLayoutVars>
      </dgm:prSet>
      <dgm:spPr/>
    </dgm:pt>
    <dgm:pt modelId="{507A89E5-8C7E-4A01-B62B-46C3B7626BEB}" type="pres">
      <dgm:prSet presAssocID="{655BA0FC-2714-4DD3-8414-289988442A9E}" presName="parentText" presStyleLbl="node1" presStyleIdx="0" presStyleCnt="1">
        <dgm:presLayoutVars>
          <dgm:chMax val="0"/>
          <dgm:bulletEnabled val="1"/>
        </dgm:presLayoutVars>
      </dgm:prSet>
      <dgm:spPr/>
    </dgm:pt>
  </dgm:ptLst>
  <dgm:cxnLst>
    <dgm:cxn modelId="{E9D19519-83E6-4AD9-A9E0-7F2C0D4F1642}" srcId="{DB24B86E-10FF-4B6E-ACF0-784ED1F0B3CE}" destId="{655BA0FC-2714-4DD3-8414-289988442A9E}" srcOrd="0" destOrd="0" parTransId="{20AB8E73-32B3-49D8-A9AD-C9F8F5EA6166}" sibTransId="{3853AD93-1A79-4F77-8099-FD4AE4E107CD}"/>
    <dgm:cxn modelId="{2EDFA8BF-6E46-4C40-88AD-3A192790A34B}" type="presOf" srcId="{655BA0FC-2714-4DD3-8414-289988442A9E}" destId="{507A89E5-8C7E-4A01-B62B-46C3B7626BEB}" srcOrd="0" destOrd="0" presId="urn:microsoft.com/office/officeart/2005/8/layout/vList2"/>
    <dgm:cxn modelId="{E83222E7-5BA4-4C84-844B-7BEB84EFCEDC}" type="presOf" srcId="{DB24B86E-10FF-4B6E-ACF0-784ED1F0B3CE}" destId="{5A7441F5-08BA-4DFC-9A0D-0BCABD70B1C2}" srcOrd="0" destOrd="0" presId="urn:microsoft.com/office/officeart/2005/8/layout/vList2"/>
    <dgm:cxn modelId="{85A61122-32C6-405A-9FD2-285C4B532F6F}" type="presParOf" srcId="{5A7441F5-08BA-4DFC-9A0D-0BCABD70B1C2}" destId="{507A89E5-8C7E-4A01-B62B-46C3B7626BE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320D6A-C34E-4BDC-861D-8CF06292B3D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0568AD01-8BB9-43D9-B218-C9B37C245937}">
      <dgm:prSet/>
      <dgm:spPr/>
      <dgm:t>
        <a:bodyPr/>
        <a:lstStyle/>
        <a:p>
          <a:r>
            <a:rPr lang="zh-CN"/>
            <a:t>算数运算符</a:t>
          </a:r>
        </a:p>
      </dgm:t>
    </dgm:pt>
    <dgm:pt modelId="{2116BE26-3E90-4C4E-9102-4D6C5E4082B1}" type="parTrans" cxnId="{F4D14EE4-BEE6-482A-91B2-490C064034A7}">
      <dgm:prSet/>
      <dgm:spPr/>
      <dgm:t>
        <a:bodyPr/>
        <a:lstStyle/>
        <a:p>
          <a:endParaRPr lang="zh-CN" altLang="en-US"/>
        </a:p>
      </dgm:t>
    </dgm:pt>
    <dgm:pt modelId="{F28329F5-C262-408A-BCDC-CD70C3D3F23F}" type="sibTrans" cxnId="{F4D14EE4-BEE6-482A-91B2-490C064034A7}">
      <dgm:prSet/>
      <dgm:spPr/>
      <dgm:t>
        <a:bodyPr/>
        <a:lstStyle/>
        <a:p>
          <a:endParaRPr lang="zh-CN" altLang="en-US"/>
        </a:p>
      </dgm:t>
    </dgm:pt>
    <dgm:pt modelId="{94005A56-68D2-446B-8D26-D5DD401C5FC7}">
      <dgm:prSet/>
      <dgm:spPr/>
      <dgm:t>
        <a:bodyPr/>
        <a:lstStyle/>
        <a:p>
          <a:r>
            <a:rPr lang="en-US"/>
            <a:t>+</a:t>
          </a:r>
          <a:r>
            <a:rPr lang="zh-CN"/>
            <a:t>、</a:t>
          </a:r>
          <a:r>
            <a:rPr lang="en-US"/>
            <a:t>-</a:t>
          </a:r>
          <a:r>
            <a:rPr lang="zh-CN"/>
            <a:t>、*、</a:t>
          </a:r>
          <a:r>
            <a:rPr lang="en-US"/>
            <a:t>/</a:t>
          </a:r>
          <a:r>
            <a:rPr lang="zh-CN"/>
            <a:t>、</a:t>
          </a:r>
          <a:r>
            <a:rPr lang="en-US"/>
            <a:t>%</a:t>
          </a:r>
          <a:r>
            <a:rPr lang="zh-CN"/>
            <a:t>、</a:t>
          </a:r>
          <a:r>
            <a:rPr lang="en-US"/>
            <a:t>++</a:t>
          </a:r>
          <a:r>
            <a:rPr lang="zh-CN"/>
            <a:t>、</a:t>
          </a:r>
          <a:r>
            <a:rPr lang="en-US"/>
            <a:t>--</a:t>
          </a:r>
          <a:endParaRPr lang="zh-CN"/>
        </a:p>
      </dgm:t>
    </dgm:pt>
    <dgm:pt modelId="{FF3C20BE-557E-41E6-B8E2-E89A19C2BB5A}" type="parTrans" cxnId="{63D9382A-29DF-473D-BDA5-E625924EF0BB}">
      <dgm:prSet/>
      <dgm:spPr/>
      <dgm:t>
        <a:bodyPr/>
        <a:lstStyle/>
        <a:p>
          <a:endParaRPr lang="zh-CN" altLang="en-US"/>
        </a:p>
      </dgm:t>
    </dgm:pt>
    <dgm:pt modelId="{009D5350-2BDC-49CD-AE53-CA6139A75BA5}" type="sibTrans" cxnId="{63D9382A-29DF-473D-BDA5-E625924EF0BB}">
      <dgm:prSet/>
      <dgm:spPr/>
      <dgm:t>
        <a:bodyPr/>
        <a:lstStyle/>
        <a:p>
          <a:endParaRPr lang="zh-CN" altLang="en-US"/>
        </a:p>
      </dgm:t>
    </dgm:pt>
    <dgm:pt modelId="{74C81388-CE17-4306-8C0E-434E72E3ED34}">
      <dgm:prSet/>
      <dgm:spPr/>
      <dgm:t>
        <a:bodyPr/>
        <a:lstStyle/>
        <a:p>
          <a:r>
            <a:rPr lang="zh-CN"/>
            <a:t>比较运算符</a:t>
          </a:r>
        </a:p>
      </dgm:t>
    </dgm:pt>
    <dgm:pt modelId="{E2827C0C-C0C3-48A2-8568-FFF714C67818}" type="parTrans" cxnId="{0572C878-1E7B-4229-9A63-F08FA7B12C41}">
      <dgm:prSet/>
      <dgm:spPr/>
      <dgm:t>
        <a:bodyPr/>
        <a:lstStyle/>
        <a:p>
          <a:endParaRPr lang="zh-CN" altLang="en-US"/>
        </a:p>
      </dgm:t>
    </dgm:pt>
    <dgm:pt modelId="{2459714A-BB2C-4988-B9A1-844CE28D92A8}" type="sibTrans" cxnId="{0572C878-1E7B-4229-9A63-F08FA7B12C41}">
      <dgm:prSet/>
      <dgm:spPr/>
      <dgm:t>
        <a:bodyPr/>
        <a:lstStyle/>
        <a:p>
          <a:endParaRPr lang="zh-CN" altLang="en-US"/>
        </a:p>
      </dgm:t>
    </dgm:pt>
    <dgm:pt modelId="{F5A6AFD8-B7AE-46D9-B720-99E5916E9E37}">
      <dgm:prSet/>
      <dgm:spPr/>
      <dgm:t>
        <a:bodyPr/>
        <a:lstStyle/>
        <a:p>
          <a:r>
            <a:rPr lang="en-US"/>
            <a:t>&gt;</a:t>
          </a:r>
          <a:r>
            <a:rPr lang="zh-CN"/>
            <a:t>、</a:t>
          </a:r>
          <a:r>
            <a:rPr lang="en-US"/>
            <a:t>&lt;</a:t>
          </a:r>
          <a:r>
            <a:rPr lang="zh-CN"/>
            <a:t>、</a:t>
          </a:r>
          <a:r>
            <a:rPr lang="en-US"/>
            <a:t>&gt;=</a:t>
          </a:r>
          <a:r>
            <a:rPr lang="zh-CN"/>
            <a:t>、</a:t>
          </a:r>
          <a:r>
            <a:rPr lang="en-US"/>
            <a:t>&lt;=</a:t>
          </a:r>
          <a:r>
            <a:rPr lang="zh-CN"/>
            <a:t>、</a:t>
          </a:r>
          <a:r>
            <a:rPr lang="en-US"/>
            <a:t>==</a:t>
          </a:r>
          <a:r>
            <a:rPr lang="zh-CN"/>
            <a:t>、</a:t>
          </a:r>
          <a:r>
            <a:rPr lang="en-US"/>
            <a:t>!=</a:t>
          </a:r>
          <a:endParaRPr lang="zh-CN"/>
        </a:p>
      </dgm:t>
    </dgm:pt>
    <dgm:pt modelId="{87D18116-3728-4DD9-8C3F-CF17C33A7477}" type="parTrans" cxnId="{C8ED4AED-55E4-40ED-A297-E4AB3DB1AC3F}">
      <dgm:prSet/>
      <dgm:spPr/>
      <dgm:t>
        <a:bodyPr/>
        <a:lstStyle/>
        <a:p>
          <a:endParaRPr lang="zh-CN" altLang="en-US"/>
        </a:p>
      </dgm:t>
    </dgm:pt>
    <dgm:pt modelId="{125F6C9C-F592-4DDD-BD38-96465479A398}" type="sibTrans" cxnId="{C8ED4AED-55E4-40ED-A297-E4AB3DB1AC3F}">
      <dgm:prSet/>
      <dgm:spPr/>
      <dgm:t>
        <a:bodyPr/>
        <a:lstStyle/>
        <a:p>
          <a:endParaRPr lang="zh-CN" altLang="en-US"/>
        </a:p>
      </dgm:t>
    </dgm:pt>
    <dgm:pt modelId="{3C670F11-A331-424A-A1E1-E0D6BC769BB2}">
      <dgm:prSet/>
      <dgm:spPr/>
      <dgm:t>
        <a:bodyPr/>
        <a:lstStyle/>
        <a:p>
          <a:r>
            <a:rPr lang="zh-CN"/>
            <a:t>逻辑运算符</a:t>
          </a:r>
        </a:p>
      </dgm:t>
    </dgm:pt>
    <dgm:pt modelId="{BC8B0740-E91E-4A93-A14B-74FA25140F7C}" type="parTrans" cxnId="{3580D55B-98C4-480D-8516-CFD96B88F048}">
      <dgm:prSet/>
      <dgm:spPr/>
      <dgm:t>
        <a:bodyPr/>
        <a:lstStyle/>
        <a:p>
          <a:endParaRPr lang="zh-CN" altLang="en-US"/>
        </a:p>
      </dgm:t>
    </dgm:pt>
    <dgm:pt modelId="{0F028564-A868-41D4-B21F-F49216EBC199}" type="sibTrans" cxnId="{3580D55B-98C4-480D-8516-CFD96B88F048}">
      <dgm:prSet/>
      <dgm:spPr/>
      <dgm:t>
        <a:bodyPr/>
        <a:lstStyle/>
        <a:p>
          <a:endParaRPr lang="zh-CN" altLang="en-US"/>
        </a:p>
      </dgm:t>
    </dgm:pt>
    <dgm:pt modelId="{3CB49877-CAC5-474C-8015-88E1400F6937}">
      <dgm:prSet/>
      <dgm:spPr/>
      <dgm:t>
        <a:bodyPr/>
        <a:lstStyle/>
        <a:p>
          <a:r>
            <a:rPr lang="en-US"/>
            <a:t>&amp;&amp;</a:t>
          </a:r>
          <a:r>
            <a:rPr lang="zh-CN"/>
            <a:t>、</a:t>
          </a:r>
          <a:r>
            <a:rPr lang="en-US"/>
            <a:t>||</a:t>
          </a:r>
          <a:r>
            <a:rPr lang="zh-CN"/>
            <a:t>、</a:t>
          </a:r>
          <a:r>
            <a:rPr lang="en-US"/>
            <a:t>!</a:t>
          </a:r>
          <a:endParaRPr lang="zh-CN"/>
        </a:p>
      </dgm:t>
    </dgm:pt>
    <dgm:pt modelId="{86E471EE-45C3-4230-906E-7F553CC670B6}" type="parTrans" cxnId="{0218CD09-83FF-48FB-AF7E-03401312EDF4}">
      <dgm:prSet/>
      <dgm:spPr/>
      <dgm:t>
        <a:bodyPr/>
        <a:lstStyle/>
        <a:p>
          <a:endParaRPr lang="zh-CN" altLang="en-US"/>
        </a:p>
      </dgm:t>
    </dgm:pt>
    <dgm:pt modelId="{D7108343-A26D-4B79-863D-6EAACF2BBCA4}" type="sibTrans" cxnId="{0218CD09-83FF-48FB-AF7E-03401312EDF4}">
      <dgm:prSet/>
      <dgm:spPr/>
      <dgm:t>
        <a:bodyPr/>
        <a:lstStyle/>
        <a:p>
          <a:endParaRPr lang="zh-CN" altLang="en-US"/>
        </a:p>
      </dgm:t>
    </dgm:pt>
    <dgm:pt modelId="{2C31143C-CBF5-42A5-8B74-88C2CCC3E8EB}">
      <dgm:prSet/>
      <dgm:spPr/>
      <dgm:t>
        <a:bodyPr/>
        <a:lstStyle/>
        <a:p>
          <a:r>
            <a:rPr lang="zh-CN"/>
            <a:t>位运算符</a:t>
          </a:r>
        </a:p>
      </dgm:t>
    </dgm:pt>
    <dgm:pt modelId="{942B51E6-1C79-49A7-B723-D56FF32CB0AA}" type="parTrans" cxnId="{266FD685-BA63-4E79-B2C0-B13420EE310F}">
      <dgm:prSet/>
      <dgm:spPr/>
      <dgm:t>
        <a:bodyPr/>
        <a:lstStyle/>
        <a:p>
          <a:endParaRPr lang="zh-CN" altLang="en-US"/>
        </a:p>
      </dgm:t>
    </dgm:pt>
    <dgm:pt modelId="{4C3FCFE0-5CB4-4598-B5A0-B42E54933866}" type="sibTrans" cxnId="{266FD685-BA63-4E79-B2C0-B13420EE310F}">
      <dgm:prSet/>
      <dgm:spPr/>
      <dgm:t>
        <a:bodyPr/>
        <a:lstStyle/>
        <a:p>
          <a:endParaRPr lang="zh-CN" altLang="en-US"/>
        </a:p>
      </dgm:t>
    </dgm:pt>
    <dgm:pt modelId="{DAA2F0F4-461E-4D99-AE19-97682C3F2F65}">
      <dgm:prSet/>
      <dgm:spPr/>
      <dgm:t>
        <a:bodyPr/>
        <a:lstStyle/>
        <a:p>
          <a:r>
            <a:rPr lang="en-US"/>
            <a:t>&amp;</a:t>
          </a:r>
          <a:r>
            <a:rPr lang="zh-CN"/>
            <a:t>、</a:t>
          </a:r>
          <a:r>
            <a:rPr lang="en-US"/>
            <a:t>|</a:t>
          </a:r>
          <a:r>
            <a:rPr lang="zh-CN"/>
            <a:t>、</a:t>
          </a:r>
          <a:r>
            <a:rPr lang="en-US"/>
            <a:t>~</a:t>
          </a:r>
          <a:r>
            <a:rPr lang="zh-CN"/>
            <a:t>、</a:t>
          </a:r>
          <a:r>
            <a:rPr lang="en-US"/>
            <a:t>^</a:t>
          </a:r>
          <a:endParaRPr lang="zh-CN"/>
        </a:p>
      </dgm:t>
    </dgm:pt>
    <dgm:pt modelId="{792EBB41-7348-44E2-B080-D54577082DC8}" type="parTrans" cxnId="{8FC11E9E-DFDF-4797-BB9A-2D06A9334F5C}">
      <dgm:prSet/>
      <dgm:spPr/>
      <dgm:t>
        <a:bodyPr/>
        <a:lstStyle/>
        <a:p>
          <a:endParaRPr lang="zh-CN" altLang="en-US"/>
        </a:p>
      </dgm:t>
    </dgm:pt>
    <dgm:pt modelId="{7B5AC66A-28A0-4351-9D89-C9855001D156}" type="sibTrans" cxnId="{8FC11E9E-DFDF-4797-BB9A-2D06A9334F5C}">
      <dgm:prSet/>
      <dgm:spPr/>
      <dgm:t>
        <a:bodyPr/>
        <a:lstStyle/>
        <a:p>
          <a:endParaRPr lang="zh-CN" altLang="en-US"/>
        </a:p>
      </dgm:t>
    </dgm:pt>
    <dgm:pt modelId="{A6A13703-CF67-4E47-A93D-908B11DC3CF3}">
      <dgm:prSet/>
      <dgm:spPr/>
      <dgm:t>
        <a:bodyPr/>
        <a:lstStyle/>
        <a:p>
          <a:r>
            <a:rPr lang="zh-CN"/>
            <a:t>三元运算符</a:t>
          </a:r>
        </a:p>
      </dgm:t>
    </dgm:pt>
    <dgm:pt modelId="{ECE1C9AA-7304-4BEF-A16C-1B4AF2850FB0}" type="parTrans" cxnId="{63DA965C-DB0B-4293-9821-D72C740209DE}">
      <dgm:prSet/>
      <dgm:spPr/>
      <dgm:t>
        <a:bodyPr/>
        <a:lstStyle/>
        <a:p>
          <a:endParaRPr lang="zh-CN" altLang="en-US"/>
        </a:p>
      </dgm:t>
    </dgm:pt>
    <dgm:pt modelId="{0A66A0DB-E41A-4545-9AD0-A55D0A6704B5}" type="sibTrans" cxnId="{63DA965C-DB0B-4293-9821-D72C740209DE}">
      <dgm:prSet/>
      <dgm:spPr/>
      <dgm:t>
        <a:bodyPr/>
        <a:lstStyle/>
        <a:p>
          <a:endParaRPr lang="zh-CN" altLang="en-US"/>
        </a:p>
      </dgm:t>
    </dgm:pt>
    <dgm:pt modelId="{C7B1166C-7908-4891-9B49-79EB2A983027}">
      <dgm:prSet/>
      <dgm:spPr/>
      <dgm:t>
        <a:bodyPr/>
        <a:lstStyle/>
        <a:p>
          <a:r>
            <a:rPr lang="en-US"/>
            <a:t>A&gt;B?A:B</a:t>
          </a:r>
          <a:endParaRPr lang="zh-CN"/>
        </a:p>
      </dgm:t>
    </dgm:pt>
    <dgm:pt modelId="{3E86B439-7AA7-4D9B-B28E-2A756FC9AE27}" type="parTrans" cxnId="{40A3E610-3AEA-4BA6-85A7-955545A37711}">
      <dgm:prSet/>
      <dgm:spPr/>
      <dgm:t>
        <a:bodyPr/>
        <a:lstStyle/>
        <a:p>
          <a:endParaRPr lang="zh-CN" altLang="en-US"/>
        </a:p>
      </dgm:t>
    </dgm:pt>
    <dgm:pt modelId="{BBD88E78-E093-4EE0-ADA1-43C5D8914BAC}" type="sibTrans" cxnId="{40A3E610-3AEA-4BA6-85A7-955545A37711}">
      <dgm:prSet/>
      <dgm:spPr/>
      <dgm:t>
        <a:bodyPr/>
        <a:lstStyle/>
        <a:p>
          <a:endParaRPr lang="zh-CN" altLang="en-US"/>
        </a:p>
      </dgm:t>
    </dgm:pt>
    <dgm:pt modelId="{3494F858-2FDA-4918-BCC4-BB6A816D4621}">
      <dgm:prSet/>
      <dgm:spPr/>
      <dgm:t>
        <a:bodyPr/>
        <a:lstStyle/>
        <a:p>
          <a:r>
            <a:rPr lang="zh-CN"/>
            <a:t>复合运算符</a:t>
          </a:r>
        </a:p>
      </dgm:t>
    </dgm:pt>
    <dgm:pt modelId="{3B51514D-CFFC-4694-AE60-5729C7F6301A}" type="parTrans" cxnId="{C495810B-9A96-4B47-9907-145124B2CE46}">
      <dgm:prSet/>
      <dgm:spPr/>
      <dgm:t>
        <a:bodyPr/>
        <a:lstStyle/>
        <a:p>
          <a:endParaRPr lang="zh-CN" altLang="en-US"/>
        </a:p>
      </dgm:t>
    </dgm:pt>
    <dgm:pt modelId="{E85EA820-D88A-4C68-AB45-AB71E03F6659}" type="sibTrans" cxnId="{C495810B-9A96-4B47-9907-145124B2CE46}">
      <dgm:prSet/>
      <dgm:spPr/>
      <dgm:t>
        <a:bodyPr/>
        <a:lstStyle/>
        <a:p>
          <a:endParaRPr lang="zh-CN" altLang="en-US"/>
        </a:p>
      </dgm:t>
    </dgm:pt>
    <dgm:pt modelId="{4EDBA4ED-5EF0-482A-BBC9-83987D62DF1D}">
      <dgm:prSet/>
      <dgm:spPr/>
      <dgm:t>
        <a:bodyPr/>
        <a:lstStyle/>
        <a:p>
          <a:r>
            <a:rPr lang="en-US"/>
            <a:t>+=</a:t>
          </a:r>
          <a:r>
            <a:rPr lang="zh-CN"/>
            <a:t>、</a:t>
          </a:r>
          <a:r>
            <a:rPr lang="en-US"/>
            <a:t>-=</a:t>
          </a:r>
          <a:r>
            <a:rPr lang="zh-CN"/>
            <a:t>、</a:t>
          </a:r>
          <a:r>
            <a:rPr lang="en-US"/>
            <a:t>/=</a:t>
          </a:r>
          <a:r>
            <a:rPr lang="zh-CN"/>
            <a:t>、</a:t>
          </a:r>
          <a:r>
            <a:rPr lang="en-US"/>
            <a:t>…</a:t>
          </a:r>
          <a:endParaRPr lang="zh-CN"/>
        </a:p>
      </dgm:t>
    </dgm:pt>
    <dgm:pt modelId="{8C518157-1718-4615-9659-0DDC8936A93A}" type="parTrans" cxnId="{6C02A7B7-39B3-41C6-ACFD-C4309608433C}">
      <dgm:prSet/>
      <dgm:spPr/>
      <dgm:t>
        <a:bodyPr/>
        <a:lstStyle/>
        <a:p>
          <a:endParaRPr lang="zh-CN" altLang="en-US"/>
        </a:p>
      </dgm:t>
    </dgm:pt>
    <dgm:pt modelId="{268295C2-1B30-4BC3-87BB-A601F86C843B}" type="sibTrans" cxnId="{6C02A7B7-39B3-41C6-ACFD-C4309608433C}">
      <dgm:prSet/>
      <dgm:spPr/>
      <dgm:t>
        <a:bodyPr/>
        <a:lstStyle/>
        <a:p>
          <a:endParaRPr lang="zh-CN" altLang="en-US"/>
        </a:p>
      </dgm:t>
    </dgm:pt>
    <dgm:pt modelId="{8BC5B04D-D89C-48B9-A229-D2B62307A58E}" type="pres">
      <dgm:prSet presAssocID="{53320D6A-C34E-4BDC-861D-8CF06292B3DF}" presName="Name0" presStyleCnt="0">
        <dgm:presLayoutVars>
          <dgm:dir/>
          <dgm:animLvl val="lvl"/>
          <dgm:resizeHandles val="exact"/>
        </dgm:presLayoutVars>
      </dgm:prSet>
      <dgm:spPr/>
    </dgm:pt>
    <dgm:pt modelId="{3E93E4BD-1116-42C6-9796-E26C8EFDCC10}" type="pres">
      <dgm:prSet presAssocID="{0568AD01-8BB9-43D9-B218-C9B37C245937}" presName="linNode" presStyleCnt="0"/>
      <dgm:spPr/>
    </dgm:pt>
    <dgm:pt modelId="{3951F41B-A9EB-4C9F-A269-DD83B6342E3F}" type="pres">
      <dgm:prSet presAssocID="{0568AD01-8BB9-43D9-B218-C9B37C245937}" presName="parentText" presStyleLbl="node1" presStyleIdx="0" presStyleCnt="6">
        <dgm:presLayoutVars>
          <dgm:chMax val="1"/>
          <dgm:bulletEnabled val="1"/>
        </dgm:presLayoutVars>
      </dgm:prSet>
      <dgm:spPr/>
    </dgm:pt>
    <dgm:pt modelId="{4CEA221F-6D20-4379-8C20-3F24AE028F3E}" type="pres">
      <dgm:prSet presAssocID="{0568AD01-8BB9-43D9-B218-C9B37C245937}" presName="descendantText" presStyleLbl="alignAccFollowNode1" presStyleIdx="0" presStyleCnt="6">
        <dgm:presLayoutVars>
          <dgm:bulletEnabled val="1"/>
        </dgm:presLayoutVars>
      </dgm:prSet>
      <dgm:spPr/>
    </dgm:pt>
    <dgm:pt modelId="{456C0C49-0E54-4C0E-986A-4DB54E7BAD30}" type="pres">
      <dgm:prSet presAssocID="{F28329F5-C262-408A-BCDC-CD70C3D3F23F}" presName="sp" presStyleCnt="0"/>
      <dgm:spPr/>
    </dgm:pt>
    <dgm:pt modelId="{3EF0C615-8940-44CC-AA47-C5A6F945E728}" type="pres">
      <dgm:prSet presAssocID="{74C81388-CE17-4306-8C0E-434E72E3ED34}" presName="linNode" presStyleCnt="0"/>
      <dgm:spPr/>
    </dgm:pt>
    <dgm:pt modelId="{422441CA-2AD6-4DEF-899A-66ABBC46BE5D}" type="pres">
      <dgm:prSet presAssocID="{74C81388-CE17-4306-8C0E-434E72E3ED34}" presName="parentText" presStyleLbl="node1" presStyleIdx="1" presStyleCnt="6">
        <dgm:presLayoutVars>
          <dgm:chMax val="1"/>
          <dgm:bulletEnabled val="1"/>
        </dgm:presLayoutVars>
      </dgm:prSet>
      <dgm:spPr/>
    </dgm:pt>
    <dgm:pt modelId="{C2C15C9C-056F-4D5E-9746-57A64A1C2E63}" type="pres">
      <dgm:prSet presAssocID="{74C81388-CE17-4306-8C0E-434E72E3ED34}" presName="descendantText" presStyleLbl="alignAccFollowNode1" presStyleIdx="1" presStyleCnt="6">
        <dgm:presLayoutVars>
          <dgm:bulletEnabled val="1"/>
        </dgm:presLayoutVars>
      </dgm:prSet>
      <dgm:spPr/>
    </dgm:pt>
    <dgm:pt modelId="{AFDC0D07-3684-40E2-9B72-1CA77DB294D3}" type="pres">
      <dgm:prSet presAssocID="{2459714A-BB2C-4988-B9A1-844CE28D92A8}" presName="sp" presStyleCnt="0"/>
      <dgm:spPr/>
    </dgm:pt>
    <dgm:pt modelId="{E9CECC1D-0DD3-4506-8B02-9D1AA456D16B}" type="pres">
      <dgm:prSet presAssocID="{3C670F11-A331-424A-A1E1-E0D6BC769BB2}" presName="linNode" presStyleCnt="0"/>
      <dgm:spPr/>
    </dgm:pt>
    <dgm:pt modelId="{5DDBE61B-C558-4263-B5BC-BE66B472333B}" type="pres">
      <dgm:prSet presAssocID="{3C670F11-A331-424A-A1E1-E0D6BC769BB2}" presName="parentText" presStyleLbl="node1" presStyleIdx="2" presStyleCnt="6">
        <dgm:presLayoutVars>
          <dgm:chMax val="1"/>
          <dgm:bulletEnabled val="1"/>
        </dgm:presLayoutVars>
      </dgm:prSet>
      <dgm:spPr/>
    </dgm:pt>
    <dgm:pt modelId="{7D5D9B14-E83E-499A-8681-77AB6CF88480}" type="pres">
      <dgm:prSet presAssocID="{3C670F11-A331-424A-A1E1-E0D6BC769BB2}" presName="descendantText" presStyleLbl="alignAccFollowNode1" presStyleIdx="2" presStyleCnt="6">
        <dgm:presLayoutVars>
          <dgm:bulletEnabled val="1"/>
        </dgm:presLayoutVars>
      </dgm:prSet>
      <dgm:spPr/>
    </dgm:pt>
    <dgm:pt modelId="{DE4390F4-B627-45BD-B0AB-984DF955E1E4}" type="pres">
      <dgm:prSet presAssocID="{0F028564-A868-41D4-B21F-F49216EBC199}" presName="sp" presStyleCnt="0"/>
      <dgm:spPr/>
    </dgm:pt>
    <dgm:pt modelId="{20B0B666-E408-4B1F-B134-6E57FEBF823F}" type="pres">
      <dgm:prSet presAssocID="{2C31143C-CBF5-42A5-8B74-88C2CCC3E8EB}" presName="linNode" presStyleCnt="0"/>
      <dgm:spPr/>
    </dgm:pt>
    <dgm:pt modelId="{3686DD4B-95C8-400B-BCDA-86097DE340C3}" type="pres">
      <dgm:prSet presAssocID="{2C31143C-CBF5-42A5-8B74-88C2CCC3E8EB}" presName="parentText" presStyleLbl="node1" presStyleIdx="3" presStyleCnt="6">
        <dgm:presLayoutVars>
          <dgm:chMax val="1"/>
          <dgm:bulletEnabled val="1"/>
        </dgm:presLayoutVars>
      </dgm:prSet>
      <dgm:spPr/>
    </dgm:pt>
    <dgm:pt modelId="{F3196D35-B668-477D-9460-013E5489B4E6}" type="pres">
      <dgm:prSet presAssocID="{2C31143C-CBF5-42A5-8B74-88C2CCC3E8EB}" presName="descendantText" presStyleLbl="alignAccFollowNode1" presStyleIdx="3" presStyleCnt="6">
        <dgm:presLayoutVars>
          <dgm:bulletEnabled val="1"/>
        </dgm:presLayoutVars>
      </dgm:prSet>
      <dgm:spPr/>
    </dgm:pt>
    <dgm:pt modelId="{762E2281-9AF5-4679-99B4-4BD4C32CB8E8}" type="pres">
      <dgm:prSet presAssocID="{4C3FCFE0-5CB4-4598-B5A0-B42E54933866}" presName="sp" presStyleCnt="0"/>
      <dgm:spPr/>
    </dgm:pt>
    <dgm:pt modelId="{01B04321-8FFE-4684-AB5B-7D11F37B5D33}" type="pres">
      <dgm:prSet presAssocID="{A6A13703-CF67-4E47-A93D-908B11DC3CF3}" presName="linNode" presStyleCnt="0"/>
      <dgm:spPr/>
    </dgm:pt>
    <dgm:pt modelId="{63B79DFB-C9F0-4B98-981F-B666AF8368E4}" type="pres">
      <dgm:prSet presAssocID="{A6A13703-CF67-4E47-A93D-908B11DC3CF3}" presName="parentText" presStyleLbl="node1" presStyleIdx="4" presStyleCnt="6">
        <dgm:presLayoutVars>
          <dgm:chMax val="1"/>
          <dgm:bulletEnabled val="1"/>
        </dgm:presLayoutVars>
      </dgm:prSet>
      <dgm:spPr/>
    </dgm:pt>
    <dgm:pt modelId="{0E4F532B-44B9-4C71-9C88-600E69B15ED0}" type="pres">
      <dgm:prSet presAssocID="{A6A13703-CF67-4E47-A93D-908B11DC3CF3}" presName="descendantText" presStyleLbl="alignAccFollowNode1" presStyleIdx="4" presStyleCnt="6">
        <dgm:presLayoutVars>
          <dgm:bulletEnabled val="1"/>
        </dgm:presLayoutVars>
      </dgm:prSet>
      <dgm:spPr/>
    </dgm:pt>
    <dgm:pt modelId="{C39741F1-8D92-458E-A083-A74F8A14650F}" type="pres">
      <dgm:prSet presAssocID="{0A66A0DB-E41A-4545-9AD0-A55D0A6704B5}" presName="sp" presStyleCnt="0"/>
      <dgm:spPr/>
    </dgm:pt>
    <dgm:pt modelId="{4D283383-F81C-478E-AFD6-5E7640E1C208}" type="pres">
      <dgm:prSet presAssocID="{3494F858-2FDA-4918-BCC4-BB6A816D4621}" presName="linNode" presStyleCnt="0"/>
      <dgm:spPr/>
    </dgm:pt>
    <dgm:pt modelId="{F74B2FA9-C73C-4664-B311-404A0EA148D2}" type="pres">
      <dgm:prSet presAssocID="{3494F858-2FDA-4918-BCC4-BB6A816D4621}" presName="parentText" presStyleLbl="node1" presStyleIdx="5" presStyleCnt="6">
        <dgm:presLayoutVars>
          <dgm:chMax val="1"/>
          <dgm:bulletEnabled val="1"/>
        </dgm:presLayoutVars>
      </dgm:prSet>
      <dgm:spPr/>
    </dgm:pt>
    <dgm:pt modelId="{42E84322-3897-4232-9AD9-5481578DCEA0}" type="pres">
      <dgm:prSet presAssocID="{3494F858-2FDA-4918-BCC4-BB6A816D4621}" presName="descendantText" presStyleLbl="alignAccFollowNode1" presStyleIdx="5" presStyleCnt="6">
        <dgm:presLayoutVars>
          <dgm:bulletEnabled val="1"/>
        </dgm:presLayoutVars>
      </dgm:prSet>
      <dgm:spPr/>
    </dgm:pt>
  </dgm:ptLst>
  <dgm:cxnLst>
    <dgm:cxn modelId="{53FEF300-AB04-468D-9C91-16E109C28586}" type="presOf" srcId="{3494F858-2FDA-4918-BCC4-BB6A816D4621}" destId="{F74B2FA9-C73C-4664-B311-404A0EA148D2}" srcOrd="0" destOrd="0" presId="urn:microsoft.com/office/officeart/2005/8/layout/vList5"/>
    <dgm:cxn modelId="{1B4C8907-B172-4D99-9645-C980607A0B5A}" type="presOf" srcId="{DAA2F0F4-461E-4D99-AE19-97682C3F2F65}" destId="{F3196D35-B668-477D-9460-013E5489B4E6}" srcOrd="0" destOrd="0" presId="urn:microsoft.com/office/officeart/2005/8/layout/vList5"/>
    <dgm:cxn modelId="{0218CD09-83FF-48FB-AF7E-03401312EDF4}" srcId="{3C670F11-A331-424A-A1E1-E0D6BC769BB2}" destId="{3CB49877-CAC5-474C-8015-88E1400F6937}" srcOrd="0" destOrd="0" parTransId="{86E471EE-45C3-4230-906E-7F553CC670B6}" sibTransId="{D7108343-A26D-4B79-863D-6EAACF2BBCA4}"/>
    <dgm:cxn modelId="{C495810B-9A96-4B47-9907-145124B2CE46}" srcId="{53320D6A-C34E-4BDC-861D-8CF06292B3DF}" destId="{3494F858-2FDA-4918-BCC4-BB6A816D4621}" srcOrd="5" destOrd="0" parTransId="{3B51514D-CFFC-4694-AE60-5729C7F6301A}" sibTransId="{E85EA820-D88A-4C68-AB45-AB71E03F6659}"/>
    <dgm:cxn modelId="{40A3E610-3AEA-4BA6-85A7-955545A37711}" srcId="{A6A13703-CF67-4E47-A93D-908B11DC3CF3}" destId="{C7B1166C-7908-4891-9B49-79EB2A983027}" srcOrd="0" destOrd="0" parTransId="{3E86B439-7AA7-4D9B-B28E-2A756FC9AE27}" sibTransId="{BBD88E78-E093-4EE0-ADA1-43C5D8914BAC}"/>
    <dgm:cxn modelId="{FBAD1812-E91B-4BA5-B023-58F4BC50DD9F}" type="presOf" srcId="{0568AD01-8BB9-43D9-B218-C9B37C245937}" destId="{3951F41B-A9EB-4C9F-A269-DD83B6342E3F}" srcOrd="0" destOrd="0" presId="urn:microsoft.com/office/officeart/2005/8/layout/vList5"/>
    <dgm:cxn modelId="{50644014-87F0-4ABB-AF44-90A9CAF7C8EC}" type="presOf" srcId="{94005A56-68D2-446B-8D26-D5DD401C5FC7}" destId="{4CEA221F-6D20-4379-8C20-3F24AE028F3E}" srcOrd="0" destOrd="0" presId="urn:microsoft.com/office/officeart/2005/8/layout/vList5"/>
    <dgm:cxn modelId="{63D9382A-29DF-473D-BDA5-E625924EF0BB}" srcId="{0568AD01-8BB9-43D9-B218-C9B37C245937}" destId="{94005A56-68D2-446B-8D26-D5DD401C5FC7}" srcOrd="0" destOrd="0" parTransId="{FF3C20BE-557E-41E6-B8E2-E89A19C2BB5A}" sibTransId="{009D5350-2BDC-49CD-AE53-CA6139A75BA5}"/>
    <dgm:cxn modelId="{60E78F33-E272-427A-A75F-3038443E5F97}" type="presOf" srcId="{A6A13703-CF67-4E47-A93D-908B11DC3CF3}" destId="{63B79DFB-C9F0-4B98-981F-B666AF8368E4}" srcOrd="0" destOrd="0" presId="urn:microsoft.com/office/officeart/2005/8/layout/vList5"/>
    <dgm:cxn modelId="{3580D55B-98C4-480D-8516-CFD96B88F048}" srcId="{53320D6A-C34E-4BDC-861D-8CF06292B3DF}" destId="{3C670F11-A331-424A-A1E1-E0D6BC769BB2}" srcOrd="2" destOrd="0" parTransId="{BC8B0740-E91E-4A93-A14B-74FA25140F7C}" sibTransId="{0F028564-A868-41D4-B21F-F49216EBC199}"/>
    <dgm:cxn modelId="{63DA965C-DB0B-4293-9821-D72C740209DE}" srcId="{53320D6A-C34E-4BDC-861D-8CF06292B3DF}" destId="{A6A13703-CF67-4E47-A93D-908B11DC3CF3}" srcOrd="4" destOrd="0" parTransId="{ECE1C9AA-7304-4BEF-A16C-1B4AF2850FB0}" sibTransId="{0A66A0DB-E41A-4545-9AD0-A55D0A6704B5}"/>
    <dgm:cxn modelId="{20FA2861-B59D-4B4B-AFFD-955841A67B4D}" type="presOf" srcId="{C7B1166C-7908-4891-9B49-79EB2A983027}" destId="{0E4F532B-44B9-4C71-9C88-600E69B15ED0}" srcOrd="0" destOrd="0" presId="urn:microsoft.com/office/officeart/2005/8/layout/vList5"/>
    <dgm:cxn modelId="{50A28465-2579-4CAE-B17D-161BB185A8D6}" type="presOf" srcId="{3CB49877-CAC5-474C-8015-88E1400F6937}" destId="{7D5D9B14-E83E-499A-8681-77AB6CF88480}" srcOrd="0" destOrd="0" presId="urn:microsoft.com/office/officeart/2005/8/layout/vList5"/>
    <dgm:cxn modelId="{0572C878-1E7B-4229-9A63-F08FA7B12C41}" srcId="{53320D6A-C34E-4BDC-861D-8CF06292B3DF}" destId="{74C81388-CE17-4306-8C0E-434E72E3ED34}" srcOrd="1" destOrd="0" parTransId="{E2827C0C-C0C3-48A2-8568-FFF714C67818}" sibTransId="{2459714A-BB2C-4988-B9A1-844CE28D92A8}"/>
    <dgm:cxn modelId="{6772E658-746B-4785-BDA2-C3268C13B37F}" type="presOf" srcId="{3C670F11-A331-424A-A1E1-E0D6BC769BB2}" destId="{5DDBE61B-C558-4263-B5BC-BE66B472333B}" srcOrd="0" destOrd="0" presId="urn:microsoft.com/office/officeart/2005/8/layout/vList5"/>
    <dgm:cxn modelId="{266FD685-BA63-4E79-B2C0-B13420EE310F}" srcId="{53320D6A-C34E-4BDC-861D-8CF06292B3DF}" destId="{2C31143C-CBF5-42A5-8B74-88C2CCC3E8EB}" srcOrd="3" destOrd="0" parTransId="{942B51E6-1C79-49A7-B723-D56FF32CB0AA}" sibTransId="{4C3FCFE0-5CB4-4598-B5A0-B42E54933866}"/>
    <dgm:cxn modelId="{E9303390-D61D-4AC8-BAAD-3FD7EA7095A0}" type="presOf" srcId="{53320D6A-C34E-4BDC-861D-8CF06292B3DF}" destId="{8BC5B04D-D89C-48B9-A229-D2B62307A58E}" srcOrd="0" destOrd="0" presId="urn:microsoft.com/office/officeart/2005/8/layout/vList5"/>
    <dgm:cxn modelId="{8FC11E9E-DFDF-4797-BB9A-2D06A9334F5C}" srcId="{2C31143C-CBF5-42A5-8B74-88C2CCC3E8EB}" destId="{DAA2F0F4-461E-4D99-AE19-97682C3F2F65}" srcOrd="0" destOrd="0" parTransId="{792EBB41-7348-44E2-B080-D54577082DC8}" sibTransId="{7B5AC66A-28A0-4351-9D89-C9855001D156}"/>
    <dgm:cxn modelId="{F03769AE-E350-43B0-B251-FA1B71819FDA}" type="presOf" srcId="{74C81388-CE17-4306-8C0E-434E72E3ED34}" destId="{422441CA-2AD6-4DEF-899A-66ABBC46BE5D}" srcOrd="0" destOrd="0" presId="urn:microsoft.com/office/officeart/2005/8/layout/vList5"/>
    <dgm:cxn modelId="{6C02A7B7-39B3-41C6-ACFD-C4309608433C}" srcId="{3494F858-2FDA-4918-BCC4-BB6A816D4621}" destId="{4EDBA4ED-5EF0-482A-BBC9-83987D62DF1D}" srcOrd="0" destOrd="0" parTransId="{8C518157-1718-4615-9659-0DDC8936A93A}" sibTransId="{268295C2-1B30-4BC3-87BB-A601F86C843B}"/>
    <dgm:cxn modelId="{758518BF-72DD-4FBD-8F0E-C3A732E4B0AB}" type="presOf" srcId="{4EDBA4ED-5EF0-482A-BBC9-83987D62DF1D}" destId="{42E84322-3897-4232-9AD9-5481578DCEA0}" srcOrd="0" destOrd="0" presId="urn:microsoft.com/office/officeart/2005/8/layout/vList5"/>
    <dgm:cxn modelId="{105F35CD-F98A-4E89-87E1-6A32BA557769}" type="presOf" srcId="{2C31143C-CBF5-42A5-8B74-88C2CCC3E8EB}" destId="{3686DD4B-95C8-400B-BCDA-86097DE340C3}" srcOrd="0" destOrd="0" presId="urn:microsoft.com/office/officeart/2005/8/layout/vList5"/>
    <dgm:cxn modelId="{F4D14EE4-BEE6-482A-91B2-490C064034A7}" srcId="{53320D6A-C34E-4BDC-861D-8CF06292B3DF}" destId="{0568AD01-8BB9-43D9-B218-C9B37C245937}" srcOrd="0" destOrd="0" parTransId="{2116BE26-3E90-4C4E-9102-4D6C5E4082B1}" sibTransId="{F28329F5-C262-408A-BCDC-CD70C3D3F23F}"/>
    <dgm:cxn modelId="{E071EBE6-6E4E-4E62-A9AA-0D0073E16C48}" type="presOf" srcId="{F5A6AFD8-B7AE-46D9-B720-99E5916E9E37}" destId="{C2C15C9C-056F-4D5E-9746-57A64A1C2E63}" srcOrd="0" destOrd="0" presId="urn:microsoft.com/office/officeart/2005/8/layout/vList5"/>
    <dgm:cxn modelId="{C8ED4AED-55E4-40ED-A297-E4AB3DB1AC3F}" srcId="{74C81388-CE17-4306-8C0E-434E72E3ED34}" destId="{F5A6AFD8-B7AE-46D9-B720-99E5916E9E37}" srcOrd="0" destOrd="0" parTransId="{87D18116-3728-4DD9-8C3F-CF17C33A7477}" sibTransId="{125F6C9C-F592-4DDD-BD38-96465479A398}"/>
    <dgm:cxn modelId="{FE48F38D-0A7C-448E-9E5B-BF31165FC8A0}" type="presParOf" srcId="{8BC5B04D-D89C-48B9-A229-D2B62307A58E}" destId="{3E93E4BD-1116-42C6-9796-E26C8EFDCC10}" srcOrd="0" destOrd="0" presId="urn:microsoft.com/office/officeart/2005/8/layout/vList5"/>
    <dgm:cxn modelId="{ACCECF2A-E3C8-479E-A3C5-9F7F38AC6CE0}" type="presParOf" srcId="{3E93E4BD-1116-42C6-9796-E26C8EFDCC10}" destId="{3951F41B-A9EB-4C9F-A269-DD83B6342E3F}" srcOrd="0" destOrd="0" presId="urn:microsoft.com/office/officeart/2005/8/layout/vList5"/>
    <dgm:cxn modelId="{D2D52F23-D4AF-4841-8987-CC82D02A5333}" type="presParOf" srcId="{3E93E4BD-1116-42C6-9796-E26C8EFDCC10}" destId="{4CEA221F-6D20-4379-8C20-3F24AE028F3E}" srcOrd="1" destOrd="0" presId="urn:microsoft.com/office/officeart/2005/8/layout/vList5"/>
    <dgm:cxn modelId="{132BF540-156C-4B3B-92E3-7D586DF1ABBB}" type="presParOf" srcId="{8BC5B04D-D89C-48B9-A229-D2B62307A58E}" destId="{456C0C49-0E54-4C0E-986A-4DB54E7BAD30}" srcOrd="1" destOrd="0" presId="urn:microsoft.com/office/officeart/2005/8/layout/vList5"/>
    <dgm:cxn modelId="{BD94F428-8738-4885-8D8B-044129FBC9EE}" type="presParOf" srcId="{8BC5B04D-D89C-48B9-A229-D2B62307A58E}" destId="{3EF0C615-8940-44CC-AA47-C5A6F945E728}" srcOrd="2" destOrd="0" presId="urn:microsoft.com/office/officeart/2005/8/layout/vList5"/>
    <dgm:cxn modelId="{5480BFA8-A83E-4BC9-A3D0-7201529AF7D6}" type="presParOf" srcId="{3EF0C615-8940-44CC-AA47-C5A6F945E728}" destId="{422441CA-2AD6-4DEF-899A-66ABBC46BE5D}" srcOrd="0" destOrd="0" presId="urn:microsoft.com/office/officeart/2005/8/layout/vList5"/>
    <dgm:cxn modelId="{38B66E3A-3012-4AF7-AF1E-629F89ECBCDA}" type="presParOf" srcId="{3EF0C615-8940-44CC-AA47-C5A6F945E728}" destId="{C2C15C9C-056F-4D5E-9746-57A64A1C2E63}" srcOrd="1" destOrd="0" presId="urn:microsoft.com/office/officeart/2005/8/layout/vList5"/>
    <dgm:cxn modelId="{B9934E7D-ACB6-4C61-873B-77B8251CDEEB}" type="presParOf" srcId="{8BC5B04D-D89C-48B9-A229-D2B62307A58E}" destId="{AFDC0D07-3684-40E2-9B72-1CA77DB294D3}" srcOrd="3" destOrd="0" presId="urn:microsoft.com/office/officeart/2005/8/layout/vList5"/>
    <dgm:cxn modelId="{8F62A519-9184-4182-ACF4-8E5446A97079}" type="presParOf" srcId="{8BC5B04D-D89C-48B9-A229-D2B62307A58E}" destId="{E9CECC1D-0DD3-4506-8B02-9D1AA456D16B}" srcOrd="4" destOrd="0" presId="urn:microsoft.com/office/officeart/2005/8/layout/vList5"/>
    <dgm:cxn modelId="{7CDCB8F7-B1EC-4D51-9A5D-0FE552220700}" type="presParOf" srcId="{E9CECC1D-0DD3-4506-8B02-9D1AA456D16B}" destId="{5DDBE61B-C558-4263-B5BC-BE66B472333B}" srcOrd="0" destOrd="0" presId="urn:microsoft.com/office/officeart/2005/8/layout/vList5"/>
    <dgm:cxn modelId="{66785276-6C63-48F6-9335-955C429E9378}" type="presParOf" srcId="{E9CECC1D-0DD3-4506-8B02-9D1AA456D16B}" destId="{7D5D9B14-E83E-499A-8681-77AB6CF88480}" srcOrd="1" destOrd="0" presId="urn:microsoft.com/office/officeart/2005/8/layout/vList5"/>
    <dgm:cxn modelId="{6BD14604-DA75-4909-B49C-C772EDD32A21}" type="presParOf" srcId="{8BC5B04D-D89C-48B9-A229-D2B62307A58E}" destId="{DE4390F4-B627-45BD-B0AB-984DF955E1E4}" srcOrd="5" destOrd="0" presId="urn:microsoft.com/office/officeart/2005/8/layout/vList5"/>
    <dgm:cxn modelId="{A8DA5785-79E6-4EC0-8CF6-06D7CAEDBAF2}" type="presParOf" srcId="{8BC5B04D-D89C-48B9-A229-D2B62307A58E}" destId="{20B0B666-E408-4B1F-B134-6E57FEBF823F}" srcOrd="6" destOrd="0" presId="urn:microsoft.com/office/officeart/2005/8/layout/vList5"/>
    <dgm:cxn modelId="{BF9789BE-02EE-450D-A28F-A37DF5CCF465}" type="presParOf" srcId="{20B0B666-E408-4B1F-B134-6E57FEBF823F}" destId="{3686DD4B-95C8-400B-BCDA-86097DE340C3}" srcOrd="0" destOrd="0" presId="urn:microsoft.com/office/officeart/2005/8/layout/vList5"/>
    <dgm:cxn modelId="{0F0037BF-4326-4198-A258-71C9E582D860}" type="presParOf" srcId="{20B0B666-E408-4B1F-B134-6E57FEBF823F}" destId="{F3196D35-B668-477D-9460-013E5489B4E6}" srcOrd="1" destOrd="0" presId="urn:microsoft.com/office/officeart/2005/8/layout/vList5"/>
    <dgm:cxn modelId="{0E3FCF8A-366B-48C4-A230-3642BB5D19C9}" type="presParOf" srcId="{8BC5B04D-D89C-48B9-A229-D2B62307A58E}" destId="{762E2281-9AF5-4679-99B4-4BD4C32CB8E8}" srcOrd="7" destOrd="0" presId="urn:microsoft.com/office/officeart/2005/8/layout/vList5"/>
    <dgm:cxn modelId="{92EABF84-5220-4FA0-8353-F5D0F6CE314F}" type="presParOf" srcId="{8BC5B04D-D89C-48B9-A229-D2B62307A58E}" destId="{01B04321-8FFE-4684-AB5B-7D11F37B5D33}" srcOrd="8" destOrd="0" presId="urn:microsoft.com/office/officeart/2005/8/layout/vList5"/>
    <dgm:cxn modelId="{6C09D553-508A-49CA-9DF8-AFD1C88A6127}" type="presParOf" srcId="{01B04321-8FFE-4684-AB5B-7D11F37B5D33}" destId="{63B79DFB-C9F0-4B98-981F-B666AF8368E4}" srcOrd="0" destOrd="0" presId="urn:microsoft.com/office/officeart/2005/8/layout/vList5"/>
    <dgm:cxn modelId="{DB659529-681E-444C-9DB9-AC53D8635B50}" type="presParOf" srcId="{01B04321-8FFE-4684-AB5B-7D11F37B5D33}" destId="{0E4F532B-44B9-4C71-9C88-600E69B15ED0}" srcOrd="1" destOrd="0" presId="urn:microsoft.com/office/officeart/2005/8/layout/vList5"/>
    <dgm:cxn modelId="{E287871D-B864-480C-B2AC-4C9FD005295C}" type="presParOf" srcId="{8BC5B04D-D89C-48B9-A229-D2B62307A58E}" destId="{C39741F1-8D92-458E-A083-A74F8A14650F}" srcOrd="9" destOrd="0" presId="urn:microsoft.com/office/officeart/2005/8/layout/vList5"/>
    <dgm:cxn modelId="{B2D0BDB0-4DB1-4A37-AB27-6CFF72E4C3C3}" type="presParOf" srcId="{8BC5B04D-D89C-48B9-A229-D2B62307A58E}" destId="{4D283383-F81C-478E-AFD6-5E7640E1C208}" srcOrd="10" destOrd="0" presId="urn:microsoft.com/office/officeart/2005/8/layout/vList5"/>
    <dgm:cxn modelId="{97117071-B62F-41FD-A42C-976E93E918E3}" type="presParOf" srcId="{4D283383-F81C-478E-AFD6-5E7640E1C208}" destId="{F74B2FA9-C73C-4664-B311-404A0EA148D2}" srcOrd="0" destOrd="0" presId="urn:microsoft.com/office/officeart/2005/8/layout/vList5"/>
    <dgm:cxn modelId="{A47805C3-3C5B-49DE-954A-D4D1EE161D37}" type="presParOf" srcId="{4D283383-F81C-478E-AFD6-5E7640E1C208}" destId="{42E84322-3897-4232-9AD9-5481578DCE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A9083B5F-D6E6-454C-A9A9-D50DE2CBBB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204AECF-DB8F-44FB-82CF-A292453E0646}">
      <dgm:prSet/>
      <dgm:spPr/>
      <dgm:t>
        <a:bodyPr/>
        <a:lstStyle/>
        <a:p>
          <a:r>
            <a:rPr lang="zh-CN"/>
            <a:t>使用</a:t>
          </a:r>
          <a:r>
            <a:rPr lang="en-US"/>
            <a:t>filter</a:t>
          </a:r>
          <a:r>
            <a:rPr lang="zh-CN"/>
            <a:t>方法可以对于</a:t>
          </a:r>
          <a:r>
            <a:rPr lang="en-US"/>
            <a:t>Stream</a:t>
          </a:r>
          <a:r>
            <a:rPr lang="zh-CN"/>
            <a:t>进行过滤操作</a:t>
          </a:r>
        </a:p>
      </dgm:t>
    </dgm:pt>
    <dgm:pt modelId="{F6AEC560-A350-4201-A05B-28A7AAEF828C}" type="parTrans" cxnId="{0CA05D5A-713A-4858-9316-6B26E16032FA}">
      <dgm:prSet/>
      <dgm:spPr/>
      <dgm:t>
        <a:bodyPr/>
        <a:lstStyle/>
        <a:p>
          <a:endParaRPr lang="zh-CN" altLang="en-US"/>
        </a:p>
      </dgm:t>
    </dgm:pt>
    <dgm:pt modelId="{B0BD7208-C4E4-42C1-92AB-615502174175}" type="sibTrans" cxnId="{0CA05D5A-713A-4858-9316-6B26E16032FA}">
      <dgm:prSet/>
      <dgm:spPr/>
      <dgm:t>
        <a:bodyPr/>
        <a:lstStyle/>
        <a:p>
          <a:endParaRPr lang="zh-CN" altLang="en-US"/>
        </a:p>
      </dgm:t>
    </dgm:pt>
    <dgm:pt modelId="{D71C0CCD-001D-4FC3-84EE-685DC5BD5DE9}" type="pres">
      <dgm:prSet presAssocID="{A9083B5F-D6E6-454C-A9A9-D50DE2CBBB64}" presName="linear" presStyleCnt="0">
        <dgm:presLayoutVars>
          <dgm:animLvl val="lvl"/>
          <dgm:resizeHandles val="exact"/>
        </dgm:presLayoutVars>
      </dgm:prSet>
      <dgm:spPr/>
    </dgm:pt>
    <dgm:pt modelId="{6DDE6667-3834-43C3-90C8-566AFA4BFBB6}" type="pres">
      <dgm:prSet presAssocID="{4204AECF-DB8F-44FB-82CF-A292453E0646}" presName="parentText" presStyleLbl="node1" presStyleIdx="0" presStyleCnt="1">
        <dgm:presLayoutVars>
          <dgm:chMax val="0"/>
          <dgm:bulletEnabled val="1"/>
        </dgm:presLayoutVars>
      </dgm:prSet>
      <dgm:spPr/>
    </dgm:pt>
  </dgm:ptLst>
  <dgm:cxnLst>
    <dgm:cxn modelId="{0E31FB4A-4C6F-4C4B-B2F9-504AE6A40EDF}" type="presOf" srcId="{A9083B5F-D6E6-454C-A9A9-D50DE2CBBB64}" destId="{D71C0CCD-001D-4FC3-84EE-685DC5BD5DE9}" srcOrd="0" destOrd="0" presId="urn:microsoft.com/office/officeart/2005/8/layout/vList2"/>
    <dgm:cxn modelId="{0CA05D5A-713A-4858-9316-6B26E16032FA}" srcId="{A9083B5F-D6E6-454C-A9A9-D50DE2CBBB64}" destId="{4204AECF-DB8F-44FB-82CF-A292453E0646}" srcOrd="0" destOrd="0" parTransId="{F6AEC560-A350-4201-A05B-28A7AAEF828C}" sibTransId="{B0BD7208-C4E4-42C1-92AB-615502174175}"/>
    <dgm:cxn modelId="{CA28C0FB-4271-4319-A211-E7389D4B8901}" type="presOf" srcId="{4204AECF-DB8F-44FB-82CF-A292453E0646}" destId="{6DDE6667-3834-43C3-90C8-566AFA4BFBB6}" srcOrd="0" destOrd="0" presId="urn:microsoft.com/office/officeart/2005/8/layout/vList2"/>
    <dgm:cxn modelId="{0E5CDBBB-00FF-4C01-9ACF-1B417B3FF365}" type="presParOf" srcId="{D71C0CCD-001D-4FC3-84EE-685DC5BD5DE9}" destId="{6DDE6667-3834-43C3-90C8-566AFA4BFB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4B3740C4-8DD2-4092-9CB0-99949A04C1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0C2D4CA-9272-4EEB-9029-33484AEBFC5C}">
      <dgm:prSet/>
      <dgm:spPr/>
      <dgm:t>
        <a:bodyPr/>
        <a:lstStyle/>
        <a:p>
          <a:r>
            <a:rPr lang="zh-CN"/>
            <a:t>使用</a:t>
          </a:r>
          <a:r>
            <a:rPr lang="en-US"/>
            <a:t>forEach</a:t>
          </a:r>
          <a:r>
            <a:rPr lang="zh-CN"/>
            <a:t>可以对于</a:t>
          </a:r>
          <a:r>
            <a:rPr lang="en-US"/>
            <a:t>Stream</a:t>
          </a:r>
          <a:r>
            <a:rPr lang="zh-CN"/>
            <a:t>进行遍历</a:t>
          </a:r>
        </a:p>
      </dgm:t>
    </dgm:pt>
    <dgm:pt modelId="{C2740E09-7223-470B-9AC8-D167C017BE3D}" type="parTrans" cxnId="{C1E8D813-83FE-4B26-A8A4-F5C1C1BA3B0C}">
      <dgm:prSet/>
      <dgm:spPr/>
      <dgm:t>
        <a:bodyPr/>
        <a:lstStyle/>
        <a:p>
          <a:endParaRPr lang="zh-CN" altLang="en-US"/>
        </a:p>
      </dgm:t>
    </dgm:pt>
    <dgm:pt modelId="{AEE139CF-F382-4920-8CA0-B1EC9081F821}" type="sibTrans" cxnId="{C1E8D813-83FE-4B26-A8A4-F5C1C1BA3B0C}">
      <dgm:prSet/>
      <dgm:spPr/>
      <dgm:t>
        <a:bodyPr/>
        <a:lstStyle/>
        <a:p>
          <a:endParaRPr lang="zh-CN" altLang="en-US"/>
        </a:p>
      </dgm:t>
    </dgm:pt>
    <dgm:pt modelId="{91424B72-FF43-44D2-8A5D-75122718FA69}" type="pres">
      <dgm:prSet presAssocID="{4B3740C4-8DD2-4092-9CB0-99949A04C1CD}" presName="linear" presStyleCnt="0">
        <dgm:presLayoutVars>
          <dgm:animLvl val="lvl"/>
          <dgm:resizeHandles val="exact"/>
        </dgm:presLayoutVars>
      </dgm:prSet>
      <dgm:spPr/>
    </dgm:pt>
    <dgm:pt modelId="{1EE54692-3B82-4FF2-B67C-B5E7CA6DBE43}" type="pres">
      <dgm:prSet presAssocID="{40C2D4CA-9272-4EEB-9029-33484AEBFC5C}" presName="parentText" presStyleLbl="node1" presStyleIdx="0" presStyleCnt="1">
        <dgm:presLayoutVars>
          <dgm:chMax val="0"/>
          <dgm:bulletEnabled val="1"/>
        </dgm:presLayoutVars>
      </dgm:prSet>
      <dgm:spPr/>
    </dgm:pt>
  </dgm:ptLst>
  <dgm:cxnLst>
    <dgm:cxn modelId="{C1E8D813-83FE-4B26-A8A4-F5C1C1BA3B0C}" srcId="{4B3740C4-8DD2-4092-9CB0-99949A04C1CD}" destId="{40C2D4CA-9272-4EEB-9029-33484AEBFC5C}" srcOrd="0" destOrd="0" parTransId="{C2740E09-7223-470B-9AC8-D167C017BE3D}" sibTransId="{AEE139CF-F382-4920-8CA0-B1EC9081F821}"/>
    <dgm:cxn modelId="{70BB344A-31DE-48C7-B539-A4245F071CF9}" type="presOf" srcId="{40C2D4CA-9272-4EEB-9029-33484AEBFC5C}" destId="{1EE54692-3B82-4FF2-B67C-B5E7CA6DBE43}" srcOrd="0" destOrd="0" presId="urn:microsoft.com/office/officeart/2005/8/layout/vList2"/>
    <dgm:cxn modelId="{5239C67D-477A-483E-B098-FD4BE322D552}" type="presOf" srcId="{4B3740C4-8DD2-4092-9CB0-99949A04C1CD}" destId="{91424B72-FF43-44D2-8A5D-75122718FA69}" srcOrd="0" destOrd="0" presId="urn:microsoft.com/office/officeart/2005/8/layout/vList2"/>
    <dgm:cxn modelId="{BC5500CF-B4CD-4271-932B-4AC27252FAE5}" type="presParOf" srcId="{91424B72-FF43-44D2-8A5D-75122718FA69}" destId="{1EE54692-3B82-4FF2-B67C-B5E7CA6DBE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AF941934-BF9F-4CCB-8278-8A67020B0A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88F4BEA-2CA6-4676-B932-3ADEC6475289}">
      <dgm:prSet/>
      <dgm:spPr/>
      <dgm:t>
        <a:bodyPr/>
        <a:lstStyle/>
        <a:p>
          <a:r>
            <a:rPr lang="en-US"/>
            <a:t>Limit</a:t>
          </a:r>
          <a:r>
            <a:rPr lang="zh-CN"/>
            <a:t>返回</a:t>
          </a:r>
          <a:r>
            <a:rPr lang="en-US"/>
            <a:t>Stream</a:t>
          </a:r>
          <a:r>
            <a:rPr lang="zh-CN"/>
            <a:t>的前</a:t>
          </a:r>
          <a:r>
            <a:rPr lang="en-US"/>
            <a:t>N</a:t>
          </a:r>
          <a:r>
            <a:rPr lang="zh-CN"/>
            <a:t>个元素</a:t>
          </a:r>
        </a:p>
      </dgm:t>
    </dgm:pt>
    <dgm:pt modelId="{6D4A4E6C-21D9-4BC0-BBBB-9C0372C688FE}" type="parTrans" cxnId="{2F3A56E7-15B8-4685-9D1D-05AF51EFCE26}">
      <dgm:prSet/>
      <dgm:spPr/>
      <dgm:t>
        <a:bodyPr/>
        <a:lstStyle/>
        <a:p>
          <a:endParaRPr lang="zh-CN" altLang="en-US"/>
        </a:p>
      </dgm:t>
    </dgm:pt>
    <dgm:pt modelId="{C78AE15A-4C6E-41A3-A5E8-BF172B457BD7}" type="sibTrans" cxnId="{2F3A56E7-15B8-4685-9D1D-05AF51EFCE26}">
      <dgm:prSet/>
      <dgm:spPr/>
      <dgm:t>
        <a:bodyPr/>
        <a:lstStyle/>
        <a:p>
          <a:endParaRPr lang="zh-CN" altLang="en-US"/>
        </a:p>
      </dgm:t>
    </dgm:pt>
    <dgm:pt modelId="{D44E864A-B4E2-4E1A-AFF5-3C15668D986D}">
      <dgm:prSet/>
      <dgm:spPr/>
      <dgm:t>
        <a:bodyPr/>
        <a:lstStyle/>
        <a:p>
          <a:r>
            <a:rPr lang="en-US"/>
            <a:t>Skip</a:t>
          </a:r>
          <a:r>
            <a:rPr lang="zh-CN"/>
            <a:t>扔掉前</a:t>
          </a:r>
          <a:r>
            <a:rPr lang="en-US"/>
            <a:t>N</a:t>
          </a:r>
          <a:r>
            <a:rPr lang="zh-CN"/>
            <a:t>个元素</a:t>
          </a:r>
        </a:p>
      </dgm:t>
    </dgm:pt>
    <dgm:pt modelId="{5BFD0400-24B0-42D5-B0BE-0C8B9E61A87A}" type="parTrans" cxnId="{1A43421A-C872-455A-A354-8915E100CCB5}">
      <dgm:prSet/>
      <dgm:spPr/>
      <dgm:t>
        <a:bodyPr/>
        <a:lstStyle/>
        <a:p>
          <a:endParaRPr lang="zh-CN" altLang="en-US"/>
        </a:p>
      </dgm:t>
    </dgm:pt>
    <dgm:pt modelId="{4889CEF4-0C2D-4748-833A-737F1526914A}" type="sibTrans" cxnId="{1A43421A-C872-455A-A354-8915E100CCB5}">
      <dgm:prSet/>
      <dgm:spPr/>
      <dgm:t>
        <a:bodyPr/>
        <a:lstStyle/>
        <a:p>
          <a:endParaRPr lang="zh-CN" altLang="en-US"/>
        </a:p>
      </dgm:t>
    </dgm:pt>
    <dgm:pt modelId="{A5DF56D4-FDE0-4B65-B957-F15520B74C73}" type="pres">
      <dgm:prSet presAssocID="{AF941934-BF9F-4CCB-8278-8A67020B0A2D}" presName="linear" presStyleCnt="0">
        <dgm:presLayoutVars>
          <dgm:animLvl val="lvl"/>
          <dgm:resizeHandles val="exact"/>
        </dgm:presLayoutVars>
      </dgm:prSet>
      <dgm:spPr/>
    </dgm:pt>
    <dgm:pt modelId="{FC743213-5429-4393-8E15-235EBDD8ED65}" type="pres">
      <dgm:prSet presAssocID="{588F4BEA-2CA6-4676-B932-3ADEC6475289}" presName="parentText" presStyleLbl="node1" presStyleIdx="0" presStyleCnt="2">
        <dgm:presLayoutVars>
          <dgm:chMax val="0"/>
          <dgm:bulletEnabled val="1"/>
        </dgm:presLayoutVars>
      </dgm:prSet>
      <dgm:spPr/>
    </dgm:pt>
    <dgm:pt modelId="{A2DEF231-C5F1-4A11-884F-581A3CC17F97}" type="pres">
      <dgm:prSet presAssocID="{C78AE15A-4C6E-41A3-A5E8-BF172B457BD7}" presName="spacer" presStyleCnt="0"/>
      <dgm:spPr/>
    </dgm:pt>
    <dgm:pt modelId="{575F7034-4001-4DC6-B0B3-794BB2357015}" type="pres">
      <dgm:prSet presAssocID="{D44E864A-B4E2-4E1A-AFF5-3C15668D986D}" presName="parentText" presStyleLbl="node1" presStyleIdx="1" presStyleCnt="2">
        <dgm:presLayoutVars>
          <dgm:chMax val="0"/>
          <dgm:bulletEnabled val="1"/>
        </dgm:presLayoutVars>
      </dgm:prSet>
      <dgm:spPr/>
    </dgm:pt>
  </dgm:ptLst>
  <dgm:cxnLst>
    <dgm:cxn modelId="{1A43421A-C872-455A-A354-8915E100CCB5}" srcId="{AF941934-BF9F-4CCB-8278-8A67020B0A2D}" destId="{D44E864A-B4E2-4E1A-AFF5-3C15668D986D}" srcOrd="1" destOrd="0" parTransId="{5BFD0400-24B0-42D5-B0BE-0C8B9E61A87A}" sibTransId="{4889CEF4-0C2D-4748-833A-737F1526914A}"/>
    <dgm:cxn modelId="{62B49341-FEA3-41B3-8B3F-AA2D21B10FD9}" type="presOf" srcId="{D44E864A-B4E2-4E1A-AFF5-3C15668D986D}" destId="{575F7034-4001-4DC6-B0B3-794BB2357015}" srcOrd="0" destOrd="0" presId="urn:microsoft.com/office/officeart/2005/8/layout/vList2"/>
    <dgm:cxn modelId="{67C5EDC4-52A0-4951-822D-4CAC4A1979D3}" type="presOf" srcId="{AF941934-BF9F-4CCB-8278-8A67020B0A2D}" destId="{A5DF56D4-FDE0-4B65-B957-F15520B74C73}" srcOrd="0" destOrd="0" presId="urn:microsoft.com/office/officeart/2005/8/layout/vList2"/>
    <dgm:cxn modelId="{D5F0C6D6-D658-4135-9EF4-8DD0F73E6003}" type="presOf" srcId="{588F4BEA-2CA6-4676-B932-3ADEC6475289}" destId="{FC743213-5429-4393-8E15-235EBDD8ED65}" srcOrd="0" destOrd="0" presId="urn:microsoft.com/office/officeart/2005/8/layout/vList2"/>
    <dgm:cxn modelId="{2F3A56E7-15B8-4685-9D1D-05AF51EFCE26}" srcId="{AF941934-BF9F-4CCB-8278-8A67020B0A2D}" destId="{588F4BEA-2CA6-4676-B932-3ADEC6475289}" srcOrd="0" destOrd="0" parTransId="{6D4A4E6C-21D9-4BC0-BBBB-9C0372C688FE}" sibTransId="{C78AE15A-4C6E-41A3-A5E8-BF172B457BD7}"/>
    <dgm:cxn modelId="{543E181B-0EA9-4909-9D4F-D475B27358A9}" type="presParOf" srcId="{A5DF56D4-FDE0-4B65-B957-F15520B74C73}" destId="{FC743213-5429-4393-8E15-235EBDD8ED65}" srcOrd="0" destOrd="0" presId="urn:microsoft.com/office/officeart/2005/8/layout/vList2"/>
    <dgm:cxn modelId="{3A2CCF53-C289-4576-B997-16BEEF691C9F}" type="presParOf" srcId="{A5DF56D4-FDE0-4B65-B957-F15520B74C73}" destId="{A2DEF231-C5F1-4A11-884F-581A3CC17F97}" srcOrd="1" destOrd="0" presId="urn:microsoft.com/office/officeart/2005/8/layout/vList2"/>
    <dgm:cxn modelId="{9C3DC09E-7663-4823-9419-5825B4996F9C}" type="presParOf" srcId="{A5DF56D4-FDE0-4B65-B957-F15520B74C73}" destId="{575F7034-4001-4DC6-B0B3-794BB23570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4DEB61DD-EFE2-417F-B742-976A684206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7BDCE1E-40DB-4734-A859-D46FCD673ED2}">
      <dgm:prSet/>
      <dgm:spPr/>
      <dgm:t>
        <a:bodyPr/>
        <a:lstStyle/>
        <a:p>
          <a:r>
            <a:rPr lang="en-US"/>
            <a:t>so</a:t>
          </a:r>
          <a:r>
            <a:rPr lang="en-US" altLang="zh-CN"/>
            <a:t>tred</a:t>
          </a:r>
          <a:r>
            <a:rPr lang="zh-CN"/>
            <a:t>方法可以对于</a:t>
          </a:r>
          <a:r>
            <a:rPr lang="en-US" dirty="0"/>
            <a:t>Stream</a:t>
          </a:r>
          <a:r>
            <a:rPr lang="zh-CN" dirty="0"/>
            <a:t>的元素进行排序</a:t>
          </a:r>
        </a:p>
      </dgm:t>
    </dgm:pt>
    <dgm:pt modelId="{89CA1B2E-05FA-44E3-8EF3-8BC8C5C9C560}" type="parTrans" cxnId="{5E859A22-F3FC-4A43-A2EE-1225A68E9C47}">
      <dgm:prSet/>
      <dgm:spPr/>
      <dgm:t>
        <a:bodyPr/>
        <a:lstStyle/>
        <a:p>
          <a:endParaRPr lang="zh-CN" altLang="en-US"/>
        </a:p>
      </dgm:t>
    </dgm:pt>
    <dgm:pt modelId="{4A2E86B2-0108-4AC9-9760-BCE34146B024}" type="sibTrans" cxnId="{5E859A22-F3FC-4A43-A2EE-1225A68E9C47}">
      <dgm:prSet/>
      <dgm:spPr/>
      <dgm:t>
        <a:bodyPr/>
        <a:lstStyle/>
        <a:p>
          <a:endParaRPr lang="zh-CN" altLang="en-US"/>
        </a:p>
      </dgm:t>
    </dgm:pt>
    <dgm:pt modelId="{D7385A35-0DB7-4C4D-83AE-478697E3291C}">
      <dgm:prSet/>
      <dgm:spPr/>
      <dgm:t>
        <a:bodyPr/>
        <a:lstStyle/>
        <a:p>
          <a:r>
            <a:rPr lang="en-US"/>
            <a:t>min</a:t>
          </a:r>
          <a:r>
            <a:rPr lang="zh-CN"/>
            <a:t>获得集合中最小的元素</a:t>
          </a:r>
        </a:p>
      </dgm:t>
    </dgm:pt>
    <dgm:pt modelId="{EEFB5D29-0DB9-474A-BEC2-FEECC0BE1DC9}" type="parTrans" cxnId="{9A4C0169-BA0F-46B4-A190-FAC98E0900AA}">
      <dgm:prSet/>
      <dgm:spPr/>
      <dgm:t>
        <a:bodyPr/>
        <a:lstStyle/>
        <a:p>
          <a:endParaRPr lang="zh-CN" altLang="en-US"/>
        </a:p>
      </dgm:t>
    </dgm:pt>
    <dgm:pt modelId="{8A582AFE-1972-4604-99E0-FCCE2A9B432E}" type="sibTrans" cxnId="{9A4C0169-BA0F-46B4-A190-FAC98E0900AA}">
      <dgm:prSet/>
      <dgm:spPr/>
      <dgm:t>
        <a:bodyPr/>
        <a:lstStyle/>
        <a:p>
          <a:endParaRPr lang="zh-CN" altLang="en-US"/>
        </a:p>
      </dgm:t>
    </dgm:pt>
    <dgm:pt modelId="{166EBEC5-5747-4882-86A7-F58859C5A146}">
      <dgm:prSet/>
      <dgm:spPr/>
      <dgm:t>
        <a:bodyPr/>
        <a:lstStyle/>
        <a:p>
          <a:r>
            <a:rPr lang="en-US"/>
            <a:t>max</a:t>
          </a:r>
          <a:r>
            <a:rPr lang="zh-CN"/>
            <a:t>获得集合中最大的元素</a:t>
          </a:r>
        </a:p>
      </dgm:t>
    </dgm:pt>
    <dgm:pt modelId="{9C46D07D-AC6A-4BC9-AC6A-C37C25A89666}" type="parTrans" cxnId="{0F5239D5-FAD3-4D65-B454-F8EBF477ED36}">
      <dgm:prSet/>
      <dgm:spPr/>
      <dgm:t>
        <a:bodyPr/>
        <a:lstStyle/>
        <a:p>
          <a:endParaRPr lang="zh-CN" altLang="en-US"/>
        </a:p>
      </dgm:t>
    </dgm:pt>
    <dgm:pt modelId="{009AF481-07F3-4AA0-93AB-67397E5B665D}" type="sibTrans" cxnId="{0F5239D5-FAD3-4D65-B454-F8EBF477ED36}">
      <dgm:prSet/>
      <dgm:spPr/>
      <dgm:t>
        <a:bodyPr/>
        <a:lstStyle/>
        <a:p>
          <a:endParaRPr lang="zh-CN" altLang="en-US"/>
        </a:p>
      </dgm:t>
    </dgm:pt>
    <dgm:pt modelId="{F13E7F69-33F4-465B-9DF8-657A8C303E49}">
      <dgm:prSet/>
      <dgm:spPr/>
      <dgm:t>
        <a:bodyPr/>
        <a:lstStyle/>
        <a:p>
          <a:r>
            <a:rPr lang="en-US"/>
            <a:t>distinct</a:t>
          </a:r>
          <a:r>
            <a:rPr lang="zh-CN"/>
            <a:t>去除重复的元素</a:t>
          </a:r>
        </a:p>
      </dgm:t>
    </dgm:pt>
    <dgm:pt modelId="{BD07FAFF-6EF4-4949-A109-373887F189C2}" type="parTrans" cxnId="{202AFC52-FFD9-4F7E-889B-8E83D083F903}">
      <dgm:prSet/>
      <dgm:spPr/>
      <dgm:t>
        <a:bodyPr/>
        <a:lstStyle/>
        <a:p>
          <a:endParaRPr lang="zh-CN" altLang="en-US"/>
        </a:p>
      </dgm:t>
    </dgm:pt>
    <dgm:pt modelId="{695E0034-EBBA-46F1-A128-373F0F58655A}" type="sibTrans" cxnId="{202AFC52-FFD9-4F7E-889B-8E83D083F903}">
      <dgm:prSet/>
      <dgm:spPr/>
      <dgm:t>
        <a:bodyPr/>
        <a:lstStyle/>
        <a:p>
          <a:endParaRPr lang="zh-CN" altLang="en-US"/>
        </a:p>
      </dgm:t>
    </dgm:pt>
    <dgm:pt modelId="{0A76CC54-9B27-4209-995C-60728F0D7002}" type="pres">
      <dgm:prSet presAssocID="{4DEB61DD-EFE2-417F-B742-976A684206A7}" presName="linear" presStyleCnt="0">
        <dgm:presLayoutVars>
          <dgm:animLvl val="lvl"/>
          <dgm:resizeHandles val="exact"/>
        </dgm:presLayoutVars>
      </dgm:prSet>
      <dgm:spPr/>
    </dgm:pt>
    <dgm:pt modelId="{56800E81-3991-4163-A24D-9BB17EB226B8}" type="pres">
      <dgm:prSet presAssocID="{77BDCE1E-40DB-4734-A859-D46FCD673ED2}" presName="parentText" presStyleLbl="node1" presStyleIdx="0" presStyleCnt="4">
        <dgm:presLayoutVars>
          <dgm:chMax val="0"/>
          <dgm:bulletEnabled val="1"/>
        </dgm:presLayoutVars>
      </dgm:prSet>
      <dgm:spPr/>
    </dgm:pt>
    <dgm:pt modelId="{C1166C43-50EF-4980-BF55-7F2D0CD9AEBF}" type="pres">
      <dgm:prSet presAssocID="{4A2E86B2-0108-4AC9-9760-BCE34146B024}" presName="spacer" presStyleCnt="0"/>
      <dgm:spPr/>
    </dgm:pt>
    <dgm:pt modelId="{36E8002B-119B-4881-AF96-4978B09834BF}" type="pres">
      <dgm:prSet presAssocID="{D7385A35-0DB7-4C4D-83AE-478697E3291C}" presName="parentText" presStyleLbl="node1" presStyleIdx="1" presStyleCnt="4">
        <dgm:presLayoutVars>
          <dgm:chMax val="0"/>
          <dgm:bulletEnabled val="1"/>
        </dgm:presLayoutVars>
      </dgm:prSet>
      <dgm:spPr/>
    </dgm:pt>
    <dgm:pt modelId="{037489CC-A8D7-42C6-98E4-CE734D11BE9F}" type="pres">
      <dgm:prSet presAssocID="{8A582AFE-1972-4604-99E0-FCCE2A9B432E}" presName="spacer" presStyleCnt="0"/>
      <dgm:spPr/>
    </dgm:pt>
    <dgm:pt modelId="{0FE6B030-F005-4277-AA9E-8387A63F14E2}" type="pres">
      <dgm:prSet presAssocID="{166EBEC5-5747-4882-86A7-F58859C5A146}" presName="parentText" presStyleLbl="node1" presStyleIdx="2" presStyleCnt="4">
        <dgm:presLayoutVars>
          <dgm:chMax val="0"/>
          <dgm:bulletEnabled val="1"/>
        </dgm:presLayoutVars>
      </dgm:prSet>
      <dgm:spPr/>
    </dgm:pt>
    <dgm:pt modelId="{9A18341A-4192-45A8-B8EA-B7ED90422945}" type="pres">
      <dgm:prSet presAssocID="{009AF481-07F3-4AA0-93AB-67397E5B665D}" presName="spacer" presStyleCnt="0"/>
      <dgm:spPr/>
    </dgm:pt>
    <dgm:pt modelId="{2712EC92-40A5-40BF-8B16-B93B96A0170D}" type="pres">
      <dgm:prSet presAssocID="{F13E7F69-33F4-465B-9DF8-657A8C303E49}" presName="parentText" presStyleLbl="node1" presStyleIdx="3" presStyleCnt="4">
        <dgm:presLayoutVars>
          <dgm:chMax val="0"/>
          <dgm:bulletEnabled val="1"/>
        </dgm:presLayoutVars>
      </dgm:prSet>
      <dgm:spPr/>
    </dgm:pt>
  </dgm:ptLst>
  <dgm:cxnLst>
    <dgm:cxn modelId="{5890710C-5729-44F2-A0E1-ACE3C6A9CB03}" type="presOf" srcId="{D7385A35-0DB7-4C4D-83AE-478697E3291C}" destId="{36E8002B-119B-4881-AF96-4978B09834BF}" srcOrd="0" destOrd="0" presId="urn:microsoft.com/office/officeart/2005/8/layout/vList2"/>
    <dgm:cxn modelId="{5E859A22-F3FC-4A43-A2EE-1225A68E9C47}" srcId="{4DEB61DD-EFE2-417F-B742-976A684206A7}" destId="{77BDCE1E-40DB-4734-A859-D46FCD673ED2}" srcOrd="0" destOrd="0" parTransId="{89CA1B2E-05FA-44E3-8EF3-8BC8C5C9C560}" sibTransId="{4A2E86B2-0108-4AC9-9760-BCE34146B024}"/>
    <dgm:cxn modelId="{E5A9BE28-FEDB-4E0C-BF07-006FA7CF6BAC}" type="presOf" srcId="{166EBEC5-5747-4882-86A7-F58859C5A146}" destId="{0FE6B030-F005-4277-AA9E-8387A63F14E2}" srcOrd="0" destOrd="0" presId="urn:microsoft.com/office/officeart/2005/8/layout/vList2"/>
    <dgm:cxn modelId="{9A4C0169-BA0F-46B4-A190-FAC98E0900AA}" srcId="{4DEB61DD-EFE2-417F-B742-976A684206A7}" destId="{D7385A35-0DB7-4C4D-83AE-478697E3291C}" srcOrd="1" destOrd="0" parTransId="{EEFB5D29-0DB9-474A-BEC2-FEECC0BE1DC9}" sibTransId="{8A582AFE-1972-4604-99E0-FCCE2A9B432E}"/>
    <dgm:cxn modelId="{3494D04B-56AB-41DD-9604-497E3D26C874}" type="presOf" srcId="{4DEB61DD-EFE2-417F-B742-976A684206A7}" destId="{0A76CC54-9B27-4209-995C-60728F0D7002}" srcOrd="0" destOrd="0" presId="urn:microsoft.com/office/officeart/2005/8/layout/vList2"/>
    <dgm:cxn modelId="{202AFC52-FFD9-4F7E-889B-8E83D083F903}" srcId="{4DEB61DD-EFE2-417F-B742-976A684206A7}" destId="{F13E7F69-33F4-465B-9DF8-657A8C303E49}" srcOrd="3" destOrd="0" parTransId="{BD07FAFF-6EF4-4949-A109-373887F189C2}" sibTransId="{695E0034-EBBA-46F1-A128-373F0F58655A}"/>
    <dgm:cxn modelId="{6944B0D4-A3E7-436F-BB75-03EBBA51E7D3}" type="presOf" srcId="{77BDCE1E-40DB-4734-A859-D46FCD673ED2}" destId="{56800E81-3991-4163-A24D-9BB17EB226B8}" srcOrd="0" destOrd="0" presId="urn:microsoft.com/office/officeart/2005/8/layout/vList2"/>
    <dgm:cxn modelId="{0F5239D5-FAD3-4D65-B454-F8EBF477ED36}" srcId="{4DEB61DD-EFE2-417F-B742-976A684206A7}" destId="{166EBEC5-5747-4882-86A7-F58859C5A146}" srcOrd="2" destOrd="0" parTransId="{9C46D07D-AC6A-4BC9-AC6A-C37C25A89666}" sibTransId="{009AF481-07F3-4AA0-93AB-67397E5B665D}"/>
    <dgm:cxn modelId="{F86ABFFC-DC7E-421A-A636-1719645C4FCB}" type="presOf" srcId="{F13E7F69-33F4-465B-9DF8-657A8C303E49}" destId="{2712EC92-40A5-40BF-8B16-B93B96A0170D}" srcOrd="0" destOrd="0" presId="urn:microsoft.com/office/officeart/2005/8/layout/vList2"/>
    <dgm:cxn modelId="{791EA384-BF7A-4D47-8700-CCFF141C2F8B}" type="presParOf" srcId="{0A76CC54-9B27-4209-995C-60728F0D7002}" destId="{56800E81-3991-4163-A24D-9BB17EB226B8}" srcOrd="0" destOrd="0" presId="urn:microsoft.com/office/officeart/2005/8/layout/vList2"/>
    <dgm:cxn modelId="{F45695E6-3D01-4B55-AFEC-0DFA51DC6C9A}" type="presParOf" srcId="{0A76CC54-9B27-4209-995C-60728F0D7002}" destId="{C1166C43-50EF-4980-BF55-7F2D0CD9AEBF}" srcOrd="1" destOrd="0" presId="urn:microsoft.com/office/officeart/2005/8/layout/vList2"/>
    <dgm:cxn modelId="{0D0812EF-4914-4B47-89F7-F58DF1EEBA32}" type="presParOf" srcId="{0A76CC54-9B27-4209-995C-60728F0D7002}" destId="{36E8002B-119B-4881-AF96-4978B09834BF}" srcOrd="2" destOrd="0" presId="urn:microsoft.com/office/officeart/2005/8/layout/vList2"/>
    <dgm:cxn modelId="{D564626C-B1C5-4F6E-8351-FA5385D8D0FD}" type="presParOf" srcId="{0A76CC54-9B27-4209-995C-60728F0D7002}" destId="{037489CC-A8D7-42C6-98E4-CE734D11BE9F}" srcOrd="3" destOrd="0" presId="urn:microsoft.com/office/officeart/2005/8/layout/vList2"/>
    <dgm:cxn modelId="{A82A7483-E663-4809-92FD-3CE35EECA824}" type="presParOf" srcId="{0A76CC54-9B27-4209-995C-60728F0D7002}" destId="{0FE6B030-F005-4277-AA9E-8387A63F14E2}" srcOrd="4" destOrd="0" presId="urn:microsoft.com/office/officeart/2005/8/layout/vList2"/>
    <dgm:cxn modelId="{9C96EF44-DC69-4F6E-982C-EEDB53772727}" type="presParOf" srcId="{0A76CC54-9B27-4209-995C-60728F0D7002}" destId="{9A18341A-4192-45A8-B8EA-B7ED90422945}" srcOrd="5" destOrd="0" presId="urn:microsoft.com/office/officeart/2005/8/layout/vList2"/>
    <dgm:cxn modelId="{36990BCB-BFFB-404A-AB3E-CF28A9B0D9A9}" type="presParOf" srcId="{0A76CC54-9B27-4209-995C-60728F0D7002}" destId="{2712EC92-40A5-40BF-8B16-B93B96A0170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DB8469B7-29EA-4B54-9440-0CC88DEAFF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7D3A718-8436-48A7-9356-CE1DFFE76882}">
      <dgm:prSet/>
      <dgm:spPr/>
      <dgm:t>
        <a:bodyPr/>
        <a:lstStyle/>
        <a:p>
          <a:r>
            <a:rPr lang="en-US"/>
            <a:t>allMatch</a:t>
          </a:r>
          <a:r>
            <a:rPr lang="zh-CN"/>
            <a:t>，全部元素都匹配正则表达式，返回</a:t>
          </a:r>
          <a:r>
            <a:rPr lang="en-US"/>
            <a:t>true</a:t>
          </a:r>
          <a:endParaRPr lang="zh-CN"/>
        </a:p>
      </dgm:t>
    </dgm:pt>
    <dgm:pt modelId="{CD805553-D80B-40F5-8464-C8E6ABC0321E}" type="parTrans" cxnId="{062365F9-231F-422D-9178-B82F74198386}">
      <dgm:prSet/>
      <dgm:spPr/>
      <dgm:t>
        <a:bodyPr/>
        <a:lstStyle/>
        <a:p>
          <a:endParaRPr lang="zh-CN" altLang="en-US"/>
        </a:p>
      </dgm:t>
    </dgm:pt>
    <dgm:pt modelId="{0EA7C53E-146B-4BBF-89C9-FAE689D27116}" type="sibTrans" cxnId="{062365F9-231F-422D-9178-B82F74198386}">
      <dgm:prSet/>
      <dgm:spPr/>
      <dgm:t>
        <a:bodyPr/>
        <a:lstStyle/>
        <a:p>
          <a:endParaRPr lang="zh-CN" altLang="en-US"/>
        </a:p>
      </dgm:t>
    </dgm:pt>
    <dgm:pt modelId="{39A1E5B8-5906-421B-B69E-949D98B7FA38}">
      <dgm:prSet/>
      <dgm:spPr/>
      <dgm:t>
        <a:bodyPr/>
        <a:lstStyle/>
        <a:p>
          <a:r>
            <a:rPr lang="en-US"/>
            <a:t>anyMatch</a:t>
          </a:r>
          <a:r>
            <a:rPr lang="zh-CN"/>
            <a:t>，有元素复合就返回</a:t>
          </a:r>
          <a:r>
            <a:rPr lang="en-US"/>
            <a:t>true</a:t>
          </a:r>
          <a:endParaRPr lang="zh-CN"/>
        </a:p>
      </dgm:t>
    </dgm:pt>
    <dgm:pt modelId="{B358375F-E8FB-4B22-A53E-EEDE5E72A6A2}" type="parTrans" cxnId="{ADC2C77A-DF27-49E4-8D5A-BA2AA157894C}">
      <dgm:prSet/>
      <dgm:spPr/>
      <dgm:t>
        <a:bodyPr/>
        <a:lstStyle/>
        <a:p>
          <a:endParaRPr lang="zh-CN" altLang="en-US"/>
        </a:p>
      </dgm:t>
    </dgm:pt>
    <dgm:pt modelId="{6BA73DDF-5610-4F43-8F18-5DA65145EA7F}" type="sibTrans" cxnId="{ADC2C77A-DF27-49E4-8D5A-BA2AA157894C}">
      <dgm:prSet/>
      <dgm:spPr/>
      <dgm:t>
        <a:bodyPr/>
        <a:lstStyle/>
        <a:p>
          <a:endParaRPr lang="zh-CN" altLang="en-US"/>
        </a:p>
      </dgm:t>
    </dgm:pt>
    <dgm:pt modelId="{EB0DD2F6-7005-4613-9120-34EAE958224A}">
      <dgm:prSet/>
      <dgm:spPr/>
      <dgm:t>
        <a:bodyPr/>
        <a:lstStyle/>
        <a:p>
          <a:r>
            <a:rPr lang="en-US"/>
            <a:t>noneMatch,</a:t>
          </a:r>
          <a:r>
            <a:rPr lang="zh-CN"/>
            <a:t>没有元素复合条件，返回</a:t>
          </a:r>
          <a:r>
            <a:rPr lang="en-US"/>
            <a:t>true</a:t>
          </a:r>
          <a:endParaRPr lang="zh-CN"/>
        </a:p>
      </dgm:t>
    </dgm:pt>
    <dgm:pt modelId="{6CA08C26-DD17-42C6-AF6E-79E924501BAB}" type="parTrans" cxnId="{407F7D35-847D-4D2E-8AD4-783A6F013AC8}">
      <dgm:prSet/>
      <dgm:spPr/>
      <dgm:t>
        <a:bodyPr/>
        <a:lstStyle/>
        <a:p>
          <a:endParaRPr lang="zh-CN" altLang="en-US"/>
        </a:p>
      </dgm:t>
    </dgm:pt>
    <dgm:pt modelId="{6E227654-D407-444A-835E-5FAF72588023}" type="sibTrans" cxnId="{407F7D35-847D-4D2E-8AD4-783A6F013AC8}">
      <dgm:prSet/>
      <dgm:spPr/>
      <dgm:t>
        <a:bodyPr/>
        <a:lstStyle/>
        <a:p>
          <a:endParaRPr lang="zh-CN" altLang="en-US"/>
        </a:p>
      </dgm:t>
    </dgm:pt>
    <dgm:pt modelId="{6CF4CBE4-9D59-4336-BB8B-6C385C947E88}" type="pres">
      <dgm:prSet presAssocID="{DB8469B7-29EA-4B54-9440-0CC88DEAFFCA}" presName="linear" presStyleCnt="0">
        <dgm:presLayoutVars>
          <dgm:animLvl val="lvl"/>
          <dgm:resizeHandles val="exact"/>
        </dgm:presLayoutVars>
      </dgm:prSet>
      <dgm:spPr/>
    </dgm:pt>
    <dgm:pt modelId="{FF700700-6DE7-4B09-BAA8-8F7FEC8636AF}" type="pres">
      <dgm:prSet presAssocID="{77D3A718-8436-48A7-9356-CE1DFFE76882}" presName="parentText" presStyleLbl="node1" presStyleIdx="0" presStyleCnt="3">
        <dgm:presLayoutVars>
          <dgm:chMax val="0"/>
          <dgm:bulletEnabled val="1"/>
        </dgm:presLayoutVars>
      </dgm:prSet>
      <dgm:spPr/>
    </dgm:pt>
    <dgm:pt modelId="{06C91808-85F9-4A3E-8D3F-272BCBD18E7C}" type="pres">
      <dgm:prSet presAssocID="{0EA7C53E-146B-4BBF-89C9-FAE689D27116}" presName="spacer" presStyleCnt="0"/>
      <dgm:spPr/>
    </dgm:pt>
    <dgm:pt modelId="{15E23ED1-B350-4BAA-A647-801235441C76}" type="pres">
      <dgm:prSet presAssocID="{39A1E5B8-5906-421B-B69E-949D98B7FA38}" presName="parentText" presStyleLbl="node1" presStyleIdx="1" presStyleCnt="3">
        <dgm:presLayoutVars>
          <dgm:chMax val="0"/>
          <dgm:bulletEnabled val="1"/>
        </dgm:presLayoutVars>
      </dgm:prSet>
      <dgm:spPr/>
    </dgm:pt>
    <dgm:pt modelId="{7A466F52-3CBC-474A-8083-62E0DE744C0F}" type="pres">
      <dgm:prSet presAssocID="{6BA73DDF-5610-4F43-8F18-5DA65145EA7F}" presName="spacer" presStyleCnt="0"/>
      <dgm:spPr/>
    </dgm:pt>
    <dgm:pt modelId="{9BAD2BF0-C497-490F-AB63-328C4E3304F7}" type="pres">
      <dgm:prSet presAssocID="{EB0DD2F6-7005-4613-9120-34EAE958224A}" presName="parentText" presStyleLbl="node1" presStyleIdx="2" presStyleCnt="3">
        <dgm:presLayoutVars>
          <dgm:chMax val="0"/>
          <dgm:bulletEnabled val="1"/>
        </dgm:presLayoutVars>
      </dgm:prSet>
      <dgm:spPr/>
    </dgm:pt>
  </dgm:ptLst>
  <dgm:cxnLst>
    <dgm:cxn modelId="{AD15111E-03FB-4A2D-ACC9-990B485CAD4F}" type="presOf" srcId="{77D3A718-8436-48A7-9356-CE1DFFE76882}" destId="{FF700700-6DE7-4B09-BAA8-8F7FEC8636AF}" srcOrd="0" destOrd="0" presId="urn:microsoft.com/office/officeart/2005/8/layout/vList2"/>
    <dgm:cxn modelId="{407F7D35-847D-4D2E-8AD4-783A6F013AC8}" srcId="{DB8469B7-29EA-4B54-9440-0CC88DEAFFCA}" destId="{EB0DD2F6-7005-4613-9120-34EAE958224A}" srcOrd="2" destOrd="0" parTransId="{6CA08C26-DD17-42C6-AF6E-79E924501BAB}" sibTransId="{6E227654-D407-444A-835E-5FAF72588023}"/>
    <dgm:cxn modelId="{ADC2C77A-DF27-49E4-8D5A-BA2AA157894C}" srcId="{DB8469B7-29EA-4B54-9440-0CC88DEAFFCA}" destId="{39A1E5B8-5906-421B-B69E-949D98B7FA38}" srcOrd="1" destOrd="0" parTransId="{B358375F-E8FB-4B22-A53E-EEDE5E72A6A2}" sibTransId="{6BA73DDF-5610-4F43-8F18-5DA65145EA7F}"/>
    <dgm:cxn modelId="{2E1954B7-01F1-4D95-BBDF-B0043A0E155F}" type="presOf" srcId="{39A1E5B8-5906-421B-B69E-949D98B7FA38}" destId="{15E23ED1-B350-4BAA-A647-801235441C76}" srcOrd="0" destOrd="0" presId="urn:microsoft.com/office/officeart/2005/8/layout/vList2"/>
    <dgm:cxn modelId="{FC1685CD-5EB7-4420-9D2D-C9D5DC7B345D}" type="presOf" srcId="{EB0DD2F6-7005-4613-9120-34EAE958224A}" destId="{9BAD2BF0-C497-490F-AB63-328C4E3304F7}" srcOrd="0" destOrd="0" presId="urn:microsoft.com/office/officeart/2005/8/layout/vList2"/>
    <dgm:cxn modelId="{4D1DB3F6-6927-4D8B-BF2F-AD8E1447AC34}" type="presOf" srcId="{DB8469B7-29EA-4B54-9440-0CC88DEAFFCA}" destId="{6CF4CBE4-9D59-4336-BB8B-6C385C947E88}" srcOrd="0" destOrd="0" presId="urn:microsoft.com/office/officeart/2005/8/layout/vList2"/>
    <dgm:cxn modelId="{062365F9-231F-422D-9178-B82F74198386}" srcId="{DB8469B7-29EA-4B54-9440-0CC88DEAFFCA}" destId="{77D3A718-8436-48A7-9356-CE1DFFE76882}" srcOrd="0" destOrd="0" parTransId="{CD805553-D80B-40F5-8464-C8E6ABC0321E}" sibTransId="{0EA7C53E-146B-4BBF-89C9-FAE689D27116}"/>
    <dgm:cxn modelId="{6D64356F-D9C9-4389-9E59-DFCC9171C674}" type="presParOf" srcId="{6CF4CBE4-9D59-4336-BB8B-6C385C947E88}" destId="{FF700700-6DE7-4B09-BAA8-8F7FEC8636AF}" srcOrd="0" destOrd="0" presId="urn:microsoft.com/office/officeart/2005/8/layout/vList2"/>
    <dgm:cxn modelId="{ECAFF330-50B3-47DD-AB25-F8118FFCFF7B}" type="presParOf" srcId="{6CF4CBE4-9D59-4336-BB8B-6C385C947E88}" destId="{06C91808-85F9-4A3E-8D3F-272BCBD18E7C}" srcOrd="1" destOrd="0" presId="urn:microsoft.com/office/officeart/2005/8/layout/vList2"/>
    <dgm:cxn modelId="{3A3AD27B-D13F-4E40-954C-DA85E127D14B}" type="presParOf" srcId="{6CF4CBE4-9D59-4336-BB8B-6C385C947E88}" destId="{15E23ED1-B350-4BAA-A647-801235441C76}" srcOrd="2" destOrd="0" presId="urn:microsoft.com/office/officeart/2005/8/layout/vList2"/>
    <dgm:cxn modelId="{1A509A05-5B53-4C5A-ACF7-EA34C22AE24B}" type="presParOf" srcId="{6CF4CBE4-9D59-4336-BB8B-6C385C947E88}" destId="{7A466F52-3CBC-474A-8083-62E0DE744C0F}" srcOrd="3" destOrd="0" presId="urn:microsoft.com/office/officeart/2005/8/layout/vList2"/>
    <dgm:cxn modelId="{989FB71E-D694-451B-924E-7FBE66EE99DE}" type="presParOf" srcId="{6CF4CBE4-9D59-4336-BB8B-6C385C947E88}" destId="{9BAD2BF0-C497-490F-AB63-328C4E3304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77713EFC-96BC-4056-B0BE-9E07466716B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655DC4EF-4266-48D8-A567-5DA590358621}">
      <dgm:prSet/>
      <dgm:spPr/>
      <dgm:t>
        <a:bodyPr/>
        <a:lstStyle/>
        <a:p>
          <a:r>
            <a:rPr lang="zh-CN"/>
            <a:t>基本规则</a:t>
          </a:r>
        </a:p>
      </dgm:t>
    </dgm:pt>
    <dgm:pt modelId="{8713797B-D4CB-4C9E-ABDF-749959A2E38E}" type="parTrans" cxnId="{0C2CEB15-8FEB-41F6-A6A1-D24C2B7EBBC3}">
      <dgm:prSet/>
      <dgm:spPr/>
      <dgm:t>
        <a:bodyPr/>
        <a:lstStyle/>
        <a:p>
          <a:endParaRPr lang="zh-CN" altLang="en-US"/>
        </a:p>
      </dgm:t>
    </dgm:pt>
    <dgm:pt modelId="{5871024A-BB51-49D2-A9FC-597A898F5E13}" type="sibTrans" cxnId="{0C2CEB15-8FEB-41F6-A6A1-D24C2B7EBBC3}">
      <dgm:prSet/>
      <dgm:spPr/>
      <dgm:t>
        <a:bodyPr/>
        <a:lstStyle/>
        <a:p>
          <a:endParaRPr lang="zh-CN" altLang="en-US"/>
        </a:p>
      </dgm:t>
    </dgm:pt>
    <dgm:pt modelId="{EBBCADDC-4C5A-4A43-BD05-91B833A0C5BA}">
      <dgm:prSet/>
      <dgm:spPr/>
      <dgm:t>
        <a:bodyPr/>
        <a:lstStyle/>
        <a:p>
          <a:r>
            <a:rPr lang="zh-CN"/>
            <a:t>基本数据类型</a:t>
          </a:r>
        </a:p>
      </dgm:t>
    </dgm:pt>
    <dgm:pt modelId="{AD8308EB-7EFF-413B-8692-1EF8AF10A11E}" type="parTrans" cxnId="{27046D8C-FF61-4C49-91BE-B727A6DF3450}">
      <dgm:prSet/>
      <dgm:spPr/>
      <dgm:t>
        <a:bodyPr/>
        <a:lstStyle/>
        <a:p>
          <a:endParaRPr lang="zh-CN" altLang="en-US"/>
        </a:p>
      </dgm:t>
    </dgm:pt>
    <dgm:pt modelId="{1DF797D8-BBB2-4122-8AE5-05EC891F0285}" type="sibTrans" cxnId="{27046D8C-FF61-4C49-91BE-B727A6DF3450}">
      <dgm:prSet/>
      <dgm:spPr/>
      <dgm:t>
        <a:bodyPr/>
        <a:lstStyle/>
        <a:p>
          <a:endParaRPr lang="zh-CN" altLang="en-US"/>
        </a:p>
      </dgm:t>
    </dgm:pt>
    <dgm:pt modelId="{7E697271-1AC4-4D51-8EAD-A1BC9ED3770E}">
      <dgm:prSet/>
      <dgm:spPr/>
      <dgm:t>
        <a:bodyPr/>
        <a:lstStyle/>
        <a:p>
          <a:r>
            <a:rPr lang="zh-CN"/>
            <a:t>常用语句</a:t>
          </a:r>
        </a:p>
      </dgm:t>
    </dgm:pt>
    <dgm:pt modelId="{91ACEE4E-C1F8-4105-A639-A68E4BD0E758}" type="parTrans" cxnId="{D70C7F90-A385-4A80-9022-2B01A3DCF214}">
      <dgm:prSet/>
      <dgm:spPr/>
      <dgm:t>
        <a:bodyPr/>
        <a:lstStyle/>
        <a:p>
          <a:endParaRPr lang="zh-CN" altLang="en-US"/>
        </a:p>
      </dgm:t>
    </dgm:pt>
    <dgm:pt modelId="{FC0382A5-3DE7-40DA-B72C-EBFF5AD6A8DF}" type="sibTrans" cxnId="{D70C7F90-A385-4A80-9022-2B01A3DCF214}">
      <dgm:prSet/>
      <dgm:spPr/>
      <dgm:t>
        <a:bodyPr/>
        <a:lstStyle/>
        <a:p>
          <a:endParaRPr lang="zh-CN" altLang="en-US"/>
        </a:p>
      </dgm:t>
    </dgm:pt>
    <dgm:pt modelId="{8E7D78F5-0B2B-4A9E-B3BA-86C8D6BC2CBD}">
      <dgm:prSet/>
      <dgm:spPr/>
      <dgm:t>
        <a:bodyPr/>
        <a:lstStyle/>
        <a:p>
          <a:r>
            <a:rPr lang="zh-CN"/>
            <a:t>操作符</a:t>
          </a:r>
        </a:p>
      </dgm:t>
    </dgm:pt>
    <dgm:pt modelId="{4DB32473-1773-4544-8C69-DE038D78B983}" type="parTrans" cxnId="{815A2DC7-93F6-4FDA-AABB-5A7928BE25D2}">
      <dgm:prSet/>
      <dgm:spPr/>
      <dgm:t>
        <a:bodyPr/>
        <a:lstStyle/>
        <a:p>
          <a:endParaRPr lang="zh-CN" altLang="en-US"/>
        </a:p>
      </dgm:t>
    </dgm:pt>
    <dgm:pt modelId="{0A9F9447-8A41-4D65-B97C-971FBCA6320F}" type="sibTrans" cxnId="{815A2DC7-93F6-4FDA-AABB-5A7928BE25D2}">
      <dgm:prSet/>
      <dgm:spPr/>
      <dgm:t>
        <a:bodyPr/>
        <a:lstStyle/>
        <a:p>
          <a:endParaRPr lang="zh-CN" altLang="en-US"/>
        </a:p>
      </dgm:t>
    </dgm:pt>
    <dgm:pt modelId="{93C893AC-9286-4283-A8B1-00238A12AE92}">
      <dgm:prSet/>
      <dgm:spPr/>
      <dgm:t>
        <a:bodyPr/>
        <a:lstStyle/>
        <a:p>
          <a:r>
            <a:rPr lang="zh-CN"/>
            <a:t>面向对象</a:t>
          </a:r>
        </a:p>
      </dgm:t>
    </dgm:pt>
    <dgm:pt modelId="{44D3D079-F4E3-47E7-B859-0B9FF5A87FAF}" type="parTrans" cxnId="{070B70D7-5874-4D54-B5A8-C53240616303}">
      <dgm:prSet/>
      <dgm:spPr/>
      <dgm:t>
        <a:bodyPr/>
        <a:lstStyle/>
        <a:p>
          <a:endParaRPr lang="zh-CN" altLang="en-US"/>
        </a:p>
      </dgm:t>
    </dgm:pt>
    <dgm:pt modelId="{FEEF8442-2752-4CA3-BB68-5F302013242D}" type="sibTrans" cxnId="{070B70D7-5874-4D54-B5A8-C53240616303}">
      <dgm:prSet/>
      <dgm:spPr/>
      <dgm:t>
        <a:bodyPr/>
        <a:lstStyle/>
        <a:p>
          <a:endParaRPr lang="zh-CN" altLang="en-US"/>
        </a:p>
      </dgm:t>
    </dgm:pt>
    <dgm:pt modelId="{5999A0DF-7C16-4834-994E-7CA4646AF9A0}">
      <dgm:prSet/>
      <dgm:spPr/>
      <dgm:t>
        <a:bodyPr/>
        <a:lstStyle/>
        <a:p>
          <a:r>
            <a:rPr lang="zh-CN"/>
            <a:t>对象和类</a:t>
          </a:r>
        </a:p>
      </dgm:t>
    </dgm:pt>
    <dgm:pt modelId="{70753C08-2FE6-4B1A-AFFA-49E60B4F3D63}" type="parTrans" cxnId="{D898E489-D6F8-448A-AFD8-9874E02C6357}">
      <dgm:prSet/>
      <dgm:spPr/>
      <dgm:t>
        <a:bodyPr/>
        <a:lstStyle/>
        <a:p>
          <a:endParaRPr lang="zh-CN" altLang="en-US"/>
        </a:p>
      </dgm:t>
    </dgm:pt>
    <dgm:pt modelId="{22184839-CBD8-4BB5-98BB-259F9B4B4C81}" type="sibTrans" cxnId="{D898E489-D6F8-448A-AFD8-9874E02C6357}">
      <dgm:prSet/>
      <dgm:spPr/>
      <dgm:t>
        <a:bodyPr/>
        <a:lstStyle/>
        <a:p>
          <a:endParaRPr lang="zh-CN" altLang="en-US"/>
        </a:p>
      </dgm:t>
    </dgm:pt>
    <dgm:pt modelId="{1548E1C1-2C0D-4AE2-AFCB-1D8CDECD8D8E}">
      <dgm:prSet/>
      <dgm:spPr/>
      <dgm:t>
        <a:bodyPr/>
        <a:lstStyle/>
        <a:p>
          <a:r>
            <a:rPr lang="zh-CN"/>
            <a:t>构造器</a:t>
          </a:r>
        </a:p>
      </dgm:t>
    </dgm:pt>
    <dgm:pt modelId="{39E9C590-0320-4E2A-A725-576F8F60EF15}" type="parTrans" cxnId="{9C290EF5-8C7C-41E7-BA9C-1143A9A71648}">
      <dgm:prSet/>
      <dgm:spPr/>
      <dgm:t>
        <a:bodyPr/>
        <a:lstStyle/>
        <a:p>
          <a:endParaRPr lang="zh-CN" altLang="en-US"/>
        </a:p>
      </dgm:t>
    </dgm:pt>
    <dgm:pt modelId="{CBA0786B-37E3-4AFF-ACD4-6A47B709F003}" type="sibTrans" cxnId="{9C290EF5-8C7C-41E7-BA9C-1143A9A71648}">
      <dgm:prSet/>
      <dgm:spPr/>
      <dgm:t>
        <a:bodyPr/>
        <a:lstStyle/>
        <a:p>
          <a:endParaRPr lang="zh-CN" altLang="en-US"/>
        </a:p>
      </dgm:t>
    </dgm:pt>
    <dgm:pt modelId="{7782AE3C-A3A1-49FB-B215-8DA592B9A524}">
      <dgm:prSet/>
      <dgm:spPr/>
      <dgm:t>
        <a:bodyPr/>
        <a:lstStyle/>
        <a:p>
          <a:r>
            <a:rPr lang="zh-CN"/>
            <a:t>方法重载</a:t>
          </a:r>
        </a:p>
      </dgm:t>
    </dgm:pt>
    <dgm:pt modelId="{429A86A7-BE7D-4C70-B868-40EE16AA1443}" type="parTrans" cxnId="{6F4E3FD8-B382-43CC-95F8-71905304EB3E}">
      <dgm:prSet/>
      <dgm:spPr/>
      <dgm:t>
        <a:bodyPr/>
        <a:lstStyle/>
        <a:p>
          <a:endParaRPr lang="zh-CN" altLang="en-US"/>
        </a:p>
      </dgm:t>
    </dgm:pt>
    <dgm:pt modelId="{0EE30DCF-ECA8-4AFF-95A1-724F9A6B1880}" type="sibTrans" cxnId="{6F4E3FD8-B382-43CC-95F8-71905304EB3E}">
      <dgm:prSet/>
      <dgm:spPr/>
      <dgm:t>
        <a:bodyPr/>
        <a:lstStyle/>
        <a:p>
          <a:endParaRPr lang="zh-CN" altLang="en-US"/>
        </a:p>
      </dgm:t>
    </dgm:pt>
    <dgm:pt modelId="{84B3D92C-DDE7-46C4-9201-AF5D1C8D79EA}">
      <dgm:prSet/>
      <dgm:spPr/>
      <dgm:t>
        <a:bodyPr/>
        <a:lstStyle/>
        <a:p>
          <a:r>
            <a:rPr lang="zh-CN"/>
            <a:t>继承</a:t>
          </a:r>
        </a:p>
      </dgm:t>
    </dgm:pt>
    <dgm:pt modelId="{50C6437B-ED90-4569-9D16-64FE142606EA}" type="parTrans" cxnId="{D4F405A2-5CC4-47D2-8F30-C8ECCE23D9BD}">
      <dgm:prSet/>
      <dgm:spPr/>
      <dgm:t>
        <a:bodyPr/>
        <a:lstStyle/>
        <a:p>
          <a:endParaRPr lang="zh-CN" altLang="en-US"/>
        </a:p>
      </dgm:t>
    </dgm:pt>
    <dgm:pt modelId="{0F178F0D-098D-4058-A8D1-E31862B372EA}" type="sibTrans" cxnId="{D4F405A2-5CC4-47D2-8F30-C8ECCE23D9BD}">
      <dgm:prSet/>
      <dgm:spPr/>
      <dgm:t>
        <a:bodyPr/>
        <a:lstStyle/>
        <a:p>
          <a:endParaRPr lang="zh-CN" altLang="en-US"/>
        </a:p>
      </dgm:t>
    </dgm:pt>
    <dgm:pt modelId="{87C03E4E-96FB-4348-B32E-D42F7621721C}">
      <dgm:prSet/>
      <dgm:spPr/>
      <dgm:t>
        <a:bodyPr/>
        <a:lstStyle/>
        <a:p>
          <a:r>
            <a:rPr lang="zh-CN"/>
            <a:t>抽象类</a:t>
          </a:r>
        </a:p>
      </dgm:t>
    </dgm:pt>
    <dgm:pt modelId="{555CC799-D0CC-4C7C-A05E-89D96D4CF1D2}" type="parTrans" cxnId="{8236D228-5F8D-4B83-A184-BA54C39E4F94}">
      <dgm:prSet/>
      <dgm:spPr/>
      <dgm:t>
        <a:bodyPr/>
        <a:lstStyle/>
        <a:p>
          <a:endParaRPr lang="zh-CN" altLang="en-US"/>
        </a:p>
      </dgm:t>
    </dgm:pt>
    <dgm:pt modelId="{8C0D30AE-CF20-4AA1-A5CB-734E30ABF0ED}" type="sibTrans" cxnId="{8236D228-5F8D-4B83-A184-BA54C39E4F94}">
      <dgm:prSet/>
      <dgm:spPr/>
      <dgm:t>
        <a:bodyPr/>
        <a:lstStyle/>
        <a:p>
          <a:endParaRPr lang="zh-CN" altLang="en-US"/>
        </a:p>
      </dgm:t>
    </dgm:pt>
    <dgm:pt modelId="{8DB395F8-33A3-4E1A-B708-B314B7397D64}">
      <dgm:prSet/>
      <dgm:spPr/>
      <dgm:t>
        <a:bodyPr/>
        <a:lstStyle/>
        <a:p>
          <a:r>
            <a:rPr lang="zh-CN"/>
            <a:t>方法重写</a:t>
          </a:r>
        </a:p>
      </dgm:t>
    </dgm:pt>
    <dgm:pt modelId="{A7C3DE45-2DC7-486B-81CC-C2E47B826463}" type="parTrans" cxnId="{6D713A96-6E83-4ECB-831C-496052B8742A}">
      <dgm:prSet/>
      <dgm:spPr/>
      <dgm:t>
        <a:bodyPr/>
        <a:lstStyle/>
        <a:p>
          <a:endParaRPr lang="zh-CN" altLang="en-US"/>
        </a:p>
      </dgm:t>
    </dgm:pt>
    <dgm:pt modelId="{633B7CE7-5911-48E8-92DC-12B02864FBA2}" type="sibTrans" cxnId="{6D713A96-6E83-4ECB-831C-496052B8742A}">
      <dgm:prSet/>
      <dgm:spPr/>
      <dgm:t>
        <a:bodyPr/>
        <a:lstStyle/>
        <a:p>
          <a:endParaRPr lang="zh-CN" altLang="en-US"/>
        </a:p>
      </dgm:t>
    </dgm:pt>
    <dgm:pt modelId="{217CDC6F-5D6E-434C-8812-038F20FAED72}">
      <dgm:prSet/>
      <dgm:spPr/>
      <dgm:t>
        <a:bodyPr/>
        <a:lstStyle/>
        <a:p>
          <a:r>
            <a:rPr lang="zh-CN"/>
            <a:t>接口</a:t>
          </a:r>
        </a:p>
      </dgm:t>
    </dgm:pt>
    <dgm:pt modelId="{081C1FDB-EF0A-4F2C-8F85-22EA166B8C0A}" type="parTrans" cxnId="{3CE066CD-15F8-404A-AD68-96C09347D28A}">
      <dgm:prSet/>
      <dgm:spPr/>
      <dgm:t>
        <a:bodyPr/>
        <a:lstStyle/>
        <a:p>
          <a:endParaRPr lang="zh-CN" altLang="en-US"/>
        </a:p>
      </dgm:t>
    </dgm:pt>
    <dgm:pt modelId="{6ECD3030-F879-4CC2-A444-2A539373FA38}" type="sibTrans" cxnId="{3CE066CD-15F8-404A-AD68-96C09347D28A}">
      <dgm:prSet/>
      <dgm:spPr/>
      <dgm:t>
        <a:bodyPr/>
        <a:lstStyle/>
        <a:p>
          <a:endParaRPr lang="zh-CN" altLang="en-US"/>
        </a:p>
      </dgm:t>
    </dgm:pt>
    <dgm:pt modelId="{453609F2-97A4-4AB1-B328-31BE88592013}">
      <dgm:prSet/>
      <dgm:spPr/>
      <dgm:t>
        <a:bodyPr/>
        <a:lstStyle/>
        <a:p>
          <a:r>
            <a:rPr lang="zh-CN"/>
            <a:t>常用类库</a:t>
          </a:r>
        </a:p>
      </dgm:t>
    </dgm:pt>
    <dgm:pt modelId="{89F5A5B0-E1CD-4C8E-B513-2FF12F85E032}" type="parTrans" cxnId="{5E736662-E54D-4341-8EFB-1D74A4CBB79F}">
      <dgm:prSet/>
      <dgm:spPr/>
      <dgm:t>
        <a:bodyPr/>
        <a:lstStyle/>
        <a:p>
          <a:endParaRPr lang="zh-CN" altLang="en-US"/>
        </a:p>
      </dgm:t>
    </dgm:pt>
    <dgm:pt modelId="{57F6A97C-908E-46DA-97A8-8195784EB185}" type="sibTrans" cxnId="{5E736662-E54D-4341-8EFB-1D74A4CBB79F}">
      <dgm:prSet/>
      <dgm:spPr/>
      <dgm:t>
        <a:bodyPr/>
        <a:lstStyle/>
        <a:p>
          <a:endParaRPr lang="zh-CN" altLang="en-US"/>
        </a:p>
      </dgm:t>
    </dgm:pt>
    <dgm:pt modelId="{8314D593-60E3-497D-8335-8A59FBB248CA}">
      <dgm:prSet/>
      <dgm:spPr/>
      <dgm:t>
        <a:bodyPr/>
        <a:lstStyle/>
        <a:p>
          <a:r>
            <a:rPr lang="en-US"/>
            <a:t>Math</a:t>
          </a:r>
          <a:endParaRPr lang="zh-CN"/>
        </a:p>
      </dgm:t>
    </dgm:pt>
    <dgm:pt modelId="{7D42726B-E4D8-47C6-9823-33496E8297BF}" type="parTrans" cxnId="{265BE540-2B75-412B-A9F1-62E08A822A6D}">
      <dgm:prSet/>
      <dgm:spPr/>
      <dgm:t>
        <a:bodyPr/>
        <a:lstStyle/>
        <a:p>
          <a:endParaRPr lang="zh-CN" altLang="en-US"/>
        </a:p>
      </dgm:t>
    </dgm:pt>
    <dgm:pt modelId="{343A2A43-603F-4A3B-8EEF-FD14EE663D6A}" type="sibTrans" cxnId="{265BE540-2B75-412B-A9F1-62E08A822A6D}">
      <dgm:prSet/>
      <dgm:spPr/>
      <dgm:t>
        <a:bodyPr/>
        <a:lstStyle/>
        <a:p>
          <a:endParaRPr lang="zh-CN" altLang="en-US"/>
        </a:p>
      </dgm:t>
    </dgm:pt>
    <dgm:pt modelId="{DE8125A0-9F54-4412-A515-00BA19B6DAFA}">
      <dgm:prSet/>
      <dgm:spPr/>
      <dgm:t>
        <a:bodyPr/>
        <a:lstStyle/>
        <a:p>
          <a:r>
            <a:rPr lang="zh-CN"/>
            <a:t>字符串</a:t>
          </a:r>
        </a:p>
      </dgm:t>
    </dgm:pt>
    <dgm:pt modelId="{2B4A45F8-28FC-4E94-A2C6-337789319A35}" type="parTrans" cxnId="{27D2CB15-DD06-417D-BCB9-45D6A8853290}">
      <dgm:prSet/>
      <dgm:spPr/>
      <dgm:t>
        <a:bodyPr/>
        <a:lstStyle/>
        <a:p>
          <a:endParaRPr lang="zh-CN" altLang="en-US"/>
        </a:p>
      </dgm:t>
    </dgm:pt>
    <dgm:pt modelId="{13BBD809-7CE4-43DD-8474-2E37E7761D4A}" type="sibTrans" cxnId="{27D2CB15-DD06-417D-BCB9-45D6A8853290}">
      <dgm:prSet/>
      <dgm:spPr/>
      <dgm:t>
        <a:bodyPr/>
        <a:lstStyle/>
        <a:p>
          <a:endParaRPr lang="zh-CN" altLang="en-US"/>
        </a:p>
      </dgm:t>
    </dgm:pt>
    <dgm:pt modelId="{D755A7E9-3A62-4A4D-9610-1FE5A9EBDE91}">
      <dgm:prSet/>
      <dgm:spPr/>
      <dgm:t>
        <a:bodyPr/>
        <a:lstStyle/>
        <a:p>
          <a:r>
            <a:rPr lang="zh-CN"/>
            <a:t>日期和时间</a:t>
          </a:r>
        </a:p>
      </dgm:t>
    </dgm:pt>
    <dgm:pt modelId="{DC83FAB6-44AA-4AF9-B418-3028ED785B06}" type="parTrans" cxnId="{AD09EE13-C0C2-4704-98E8-36CCA194DF2A}">
      <dgm:prSet/>
      <dgm:spPr/>
      <dgm:t>
        <a:bodyPr/>
        <a:lstStyle/>
        <a:p>
          <a:endParaRPr lang="zh-CN" altLang="en-US"/>
        </a:p>
      </dgm:t>
    </dgm:pt>
    <dgm:pt modelId="{B278893D-F64B-4B84-A25E-B44610D4048B}" type="sibTrans" cxnId="{AD09EE13-C0C2-4704-98E8-36CCA194DF2A}">
      <dgm:prSet/>
      <dgm:spPr/>
      <dgm:t>
        <a:bodyPr/>
        <a:lstStyle/>
        <a:p>
          <a:endParaRPr lang="zh-CN" altLang="en-US"/>
        </a:p>
      </dgm:t>
    </dgm:pt>
    <dgm:pt modelId="{C4F1808B-E169-4F9F-9F92-757A0DC5804C}">
      <dgm:prSet/>
      <dgm:spPr/>
      <dgm:t>
        <a:bodyPr/>
        <a:lstStyle/>
        <a:p>
          <a:r>
            <a:rPr lang="zh-CN"/>
            <a:t>集合</a:t>
          </a:r>
        </a:p>
      </dgm:t>
    </dgm:pt>
    <dgm:pt modelId="{02943919-85EA-4113-90E0-2C7A3974EBAF}" type="parTrans" cxnId="{235DDC33-8B69-4C32-93E2-C2FA2183DB1C}">
      <dgm:prSet/>
      <dgm:spPr/>
      <dgm:t>
        <a:bodyPr/>
        <a:lstStyle/>
        <a:p>
          <a:endParaRPr lang="zh-CN" altLang="en-US"/>
        </a:p>
      </dgm:t>
    </dgm:pt>
    <dgm:pt modelId="{D858CF47-6092-40F9-B059-CB0F2F8334C4}" type="sibTrans" cxnId="{235DDC33-8B69-4C32-93E2-C2FA2183DB1C}">
      <dgm:prSet/>
      <dgm:spPr/>
      <dgm:t>
        <a:bodyPr/>
        <a:lstStyle/>
        <a:p>
          <a:endParaRPr lang="zh-CN" altLang="en-US"/>
        </a:p>
      </dgm:t>
    </dgm:pt>
    <dgm:pt modelId="{966C4E6E-CBC5-4FFA-AD26-56F028CF12F8}">
      <dgm:prSet/>
      <dgm:spPr/>
      <dgm:t>
        <a:bodyPr/>
        <a:lstStyle/>
        <a:p>
          <a:r>
            <a:rPr lang="zh-CN"/>
            <a:t>线程</a:t>
          </a:r>
        </a:p>
      </dgm:t>
    </dgm:pt>
    <dgm:pt modelId="{FC550B3C-C483-45CB-9F44-14C9D5627821}" type="parTrans" cxnId="{3910AEA3-DF14-455A-B276-2C21EF3A6315}">
      <dgm:prSet/>
      <dgm:spPr/>
      <dgm:t>
        <a:bodyPr/>
        <a:lstStyle/>
        <a:p>
          <a:endParaRPr lang="zh-CN" altLang="en-US"/>
        </a:p>
      </dgm:t>
    </dgm:pt>
    <dgm:pt modelId="{824312F3-8F50-4D2C-B2D7-CC754EECE09B}" type="sibTrans" cxnId="{3910AEA3-DF14-455A-B276-2C21EF3A6315}">
      <dgm:prSet/>
      <dgm:spPr/>
      <dgm:t>
        <a:bodyPr/>
        <a:lstStyle/>
        <a:p>
          <a:endParaRPr lang="zh-CN" altLang="en-US"/>
        </a:p>
      </dgm:t>
    </dgm:pt>
    <dgm:pt modelId="{471E16A5-C36F-4DAD-B8CA-E221B1AEF4BF}">
      <dgm:prSet/>
      <dgm:spPr/>
      <dgm:t>
        <a:bodyPr/>
        <a:lstStyle/>
        <a:p>
          <a:r>
            <a:rPr lang="zh-CN"/>
            <a:t>线程概念</a:t>
          </a:r>
        </a:p>
      </dgm:t>
    </dgm:pt>
    <dgm:pt modelId="{96CAFE22-9EAC-4D6F-A73C-8D000C38DB41}" type="parTrans" cxnId="{577D7B60-5B32-411C-B261-EC5F23612995}">
      <dgm:prSet/>
      <dgm:spPr/>
      <dgm:t>
        <a:bodyPr/>
        <a:lstStyle/>
        <a:p>
          <a:endParaRPr lang="zh-CN" altLang="en-US"/>
        </a:p>
      </dgm:t>
    </dgm:pt>
    <dgm:pt modelId="{19D41F90-A13A-4AB7-8A06-0B24B16489C1}" type="sibTrans" cxnId="{577D7B60-5B32-411C-B261-EC5F23612995}">
      <dgm:prSet/>
      <dgm:spPr/>
      <dgm:t>
        <a:bodyPr/>
        <a:lstStyle/>
        <a:p>
          <a:endParaRPr lang="zh-CN" altLang="en-US"/>
        </a:p>
      </dgm:t>
    </dgm:pt>
    <dgm:pt modelId="{CA0A549F-8AA0-4F4D-9A6A-A1EAAB07928E}">
      <dgm:prSet/>
      <dgm:spPr/>
      <dgm:t>
        <a:bodyPr/>
        <a:lstStyle/>
        <a:p>
          <a:r>
            <a:rPr lang="zh-CN"/>
            <a:t>同步</a:t>
          </a:r>
        </a:p>
      </dgm:t>
    </dgm:pt>
    <dgm:pt modelId="{6A74EDC5-2065-43E8-88E0-6B5B2BF401F2}" type="parTrans" cxnId="{6FBF2D3E-D50B-4626-B457-9AE3B470002B}">
      <dgm:prSet/>
      <dgm:spPr/>
      <dgm:t>
        <a:bodyPr/>
        <a:lstStyle/>
        <a:p>
          <a:endParaRPr lang="zh-CN" altLang="en-US"/>
        </a:p>
      </dgm:t>
    </dgm:pt>
    <dgm:pt modelId="{007CDB3B-E4BF-4D5B-805A-CD81F3D8B364}" type="sibTrans" cxnId="{6FBF2D3E-D50B-4626-B457-9AE3B470002B}">
      <dgm:prSet/>
      <dgm:spPr/>
      <dgm:t>
        <a:bodyPr/>
        <a:lstStyle/>
        <a:p>
          <a:endParaRPr lang="zh-CN" altLang="en-US"/>
        </a:p>
      </dgm:t>
    </dgm:pt>
    <dgm:pt modelId="{33B435A3-F26F-4FBE-9624-F10AA6E04B85}" type="pres">
      <dgm:prSet presAssocID="{77713EFC-96BC-4056-B0BE-9E07466716B8}" presName="Name0" presStyleCnt="0">
        <dgm:presLayoutVars>
          <dgm:dir/>
          <dgm:animLvl val="lvl"/>
          <dgm:resizeHandles val="exact"/>
        </dgm:presLayoutVars>
      </dgm:prSet>
      <dgm:spPr/>
    </dgm:pt>
    <dgm:pt modelId="{0D12EF83-F88B-45EF-B2BA-4AADE2FED428}" type="pres">
      <dgm:prSet presAssocID="{655DC4EF-4266-48D8-A567-5DA590358621}" presName="composite" presStyleCnt="0"/>
      <dgm:spPr/>
    </dgm:pt>
    <dgm:pt modelId="{EBB676B2-DAE0-4E43-8E37-EC7687832C59}" type="pres">
      <dgm:prSet presAssocID="{655DC4EF-4266-48D8-A567-5DA590358621}" presName="parTx" presStyleLbl="alignNode1" presStyleIdx="0" presStyleCnt="4">
        <dgm:presLayoutVars>
          <dgm:chMax val="0"/>
          <dgm:chPref val="0"/>
          <dgm:bulletEnabled val="1"/>
        </dgm:presLayoutVars>
      </dgm:prSet>
      <dgm:spPr/>
    </dgm:pt>
    <dgm:pt modelId="{1FC3F2D0-43AB-49B7-8556-B18E54457998}" type="pres">
      <dgm:prSet presAssocID="{655DC4EF-4266-48D8-A567-5DA590358621}" presName="desTx" presStyleLbl="alignAccFollowNode1" presStyleIdx="0" presStyleCnt="4">
        <dgm:presLayoutVars>
          <dgm:bulletEnabled val="1"/>
        </dgm:presLayoutVars>
      </dgm:prSet>
      <dgm:spPr/>
    </dgm:pt>
    <dgm:pt modelId="{30955CE0-7A05-42F8-93C9-C95C0A47D88D}" type="pres">
      <dgm:prSet presAssocID="{5871024A-BB51-49D2-A9FC-597A898F5E13}" presName="space" presStyleCnt="0"/>
      <dgm:spPr/>
    </dgm:pt>
    <dgm:pt modelId="{36E207BB-058D-487B-83F4-79812B7BB798}" type="pres">
      <dgm:prSet presAssocID="{93C893AC-9286-4283-A8B1-00238A12AE92}" presName="composite" presStyleCnt="0"/>
      <dgm:spPr/>
    </dgm:pt>
    <dgm:pt modelId="{7119C82B-B27B-4CEE-A0F6-C8865B195432}" type="pres">
      <dgm:prSet presAssocID="{93C893AC-9286-4283-A8B1-00238A12AE92}" presName="parTx" presStyleLbl="alignNode1" presStyleIdx="1" presStyleCnt="4">
        <dgm:presLayoutVars>
          <dgm:chMax val="0"/>
          <dgm:chPref val="0"/>
          <dgm:bulletEnabled val="1"/>
        </dgm:presLayoutVars>
      </dgm:prSet>
      <dgm:spPr/>
    </dgm:pt>
    <dgm:pt modelId="{B1C51FD3-DB43-45A5-A30E-E0E7AE53010E}" type="pres">
      <dgm:prSet presAssocID="{93C893AC-9286-4283-A8B1-00238A12AE92}" presName="desTx" presStyleLbl="alignAccFollowNode1" presStyleIdx="1" presStyleCnt="4">
        <dgm:presLayoutVars>
          <dgm:bulletEnabled val="1"/>
        </dgm:presLayoutVars>
      </dgm:prSet>
      <dgm:spPr/>
    </dgm:pt>
    <dgm:pt modelId="{587A736E-172A-4B92-8B66-24B6AF94E041}" type="pres">
      <dgm:prSet presAssocID="{FEEF8442-2752-4CA3-BB68-5F302013242D}" presName="space" presStyleCnt="0"/>
      <dgm:spPr/>
    </dgm:pt>
    <dgm:pt modelId="{52540282-34D0-45B0-98D7-D998270BE9B8}" type="pres">
      <dgm:prSet presAssocID="{453609F2-97A4-4AB1-B328-31BE88592013}" presName="composite" presStyleCnt="0"/>
      <dgm:spPr/>
    </dgm:pt>
    <dgm:pt modelId="{3B6F323B-8C2F-4287-9DEC-7BE74967B5BD}" type="pres">
      <dgm:prSet presAssocID="{453609F2-97A4-4AB1-B328-31BE88592013}" presName="parTx" presStyleLbl="alignNode1" presStyleIdx="2" presStyleCnt="4">
        <dgm:presLayoutVars>
          <dgm:chMax val="0"/>
          <dgm:chPref val="0"/>
          <dgm:bulletEnabled val="1"/>
        </dgm:presLayoutVars>
      </dgm:prSet>
      <dgm:spPr/>
    </dgm:pt>
    <dgm:pt modelId="{2E8EF41C-DEC6-4E72-B8C0-BA0276B1EEF2}" type="pres">
      <dgm:prSet presAssocID="{453609F2-97A4-4AB1-B328-31BE88592013}" presName="desTx" presStyleLbl="alignAccFollowNode1" presStyleIdx="2" presStyleCnt="4">
        <dgm:presLayoutVars>
          <dgm:bulletEnabled val="1"/>
        </dgm:presLayoutVars>
      </dgm:prSet>
      <dgm:spPr/>
    </dgm:pt>
    <dgm:pt modelId="{31E9D1B9-BE42-4012-8C32-ABF9346FB134}" type="pres">
      <dgm:prSet presAssocID="{57F6A97C-908E-46DA-97A8-8195784EB185}" presName="space" presStyleCnt="0"/>
      <dgm:spPr/>
    </dgm:pt>
    <dgm:pt modelId="{46C030AC-A1F2-4F48-A0DD-0B146C7988C9}" type="pres">
      <dgm:prSet presAssocID="{966C4E6E-CBC5-4FFA-AD26-56F028CF12F8}" presName="composite" presStyleCnt="0"/>
      <dgm:spPr/>
    </dgm:pt>
    <dgm:pt modelId="{46072799-A191-4598-9E55-818E544D2208}" type="pres">
      <dgm:prSet presAssocID="{966C4E6E-CBC5-4FFA-AD26-56F028CF12F8}" presName="parTx" presStyleLbl="alignNode1" presStyleIdx="3" presStyleCnt="4">
        <dgm:presLayoutVars>
          <dgm:chMax val="0"/>
          <dgm:chPref val="0"/>
          <dgm:bulletEnabled val="1"/>
        </dgm:presLayoutVars>
      </dgm:prSet>
      <dgm:spPr/>
    </dgm:pt>
    <dgm:pt modelId="{E590A12D-60CD-4869-9960-65D520F6A3B1}" type="pres">
      <dgm:prSet presAssocID="{966C4E6E-CBC5-4FFA-AD26-56F028CF12F8}" presName="desTx" presStyleLbl="alignAccFollowNode1" presStyleIdx="3" presStyleCnt="4">
        <dgm:presLayoutVars>
          <dgm:bulletEnabled val="1"/>
        </dgm:presLayoutVars>
      </dgm:prSet>
      <dgm:spPr/>
    </dgm:pt>
  </dgm:ptLst>
  <dgm:cxnLst>
    <dgm:cxn modelId="{6EC2C406-D482-4BB0-BF82-53569945E8EA}" type="presOf" srcId="{8314D593-60E3-497D-8335-8A59FBB248CA}" destId="{2E8EF41C-DEC6-4E72-B8C0-BA0276B1EEF2}" srcOrd="0" destOrd="0" presId="urn:microsoft.com/office/officeart/2005/8/layout/hList1"/>
    <dgm:cxn modelId="{AD09EE13-C0C2-4704-98E8-36CCA194DF2A}" srcId="{453609F2-97A4-4AB1-B328-31BE88592013}" destId="{D755A7E9-3A62-4A4D-9610-1FE5A9EBDE91}" srcOrd="2" destOrd="0" parTransId="{DC83FAB6-44AA-4AF9-B418-3028ED785B06}" sibTransId="{B278893D-F64B-4B84-A25E-B44610D4048B}"/>
    <dgm:cxn modelId="{27D2CB15-DD06-417D-BCB9-45D6A8853290}" srcId="{453609F2-97A4-4AB1-B328-31BE88592013}" destId="{DE8125A0-9F54-4412-A515-00BA19B6DAFA}" srcOrd="1" destOrd="0" parTransId="{2B4A45F8-28FC-4E94-A2C6-337789319A35}" sibTransId="{13BBD809-7CE4-43DD-8474-2E37E7761D4A}"/>
    <dgm:cxn modelId="{0C2CEB15-8FEB-41F6-A6A1-D24C2B7EBBC3}" srcId="{77713EFC-96BC-4056-B0BE-9E07466716B8}" destId="{655DC4EF-4266-48D8-A567-5DA590358621}" srcOrd="0" destOrd="0" parTransId="{8713797B-D4CB-4C9E-ABDF-749959A2E38E}" sibTransId="{5871024A-BB51-49D2-A9FC-597A898F5E13}"/>
    <dgm:cxn modelId="{42CEF522-E083-4531-8701-CD70EBC0925D}" type="presOf" srcId="{DE8125A0-9F54-4412-A515-00BA19B6DAFA}" destId="{2E8EF41C-DEC6-4E72-B8C0-BA0276B1EEF2}" srcOrd="0" destOrd="1" presId="urn:microsoft.com/office/officeart/2005/8/layout/hList1"/>
    <dgm:cxn modelId="{8236D228-5F8D-4B83-A184-BA54C39E4F94}" srcId="{93C893AC-9286-4283-A8B1-00238A12AE92}" destId="{87C03E4E-96FB-4348-B32E-D42F7621721C}" srcOrd="4" destOrd="0" parTransId="{555CC799-D0CC-4C7C-A05E-89D96D4CF1D2}" sibTransId="{8C0D30AE-CF20-4AA1-A5CB-734E30ABF0ED}"/>
    <dgm:cxn modelId="{235DDC33-8B69-4C32-93E2-C2FA2183DB1C}" srcId="{453609F2-97A4-4AB1-B328-31BE88592013}" destId="{C4F1808B-E169-4F9F-9F92-757A0DC5804C}" srcOrd="3" destOrd="0" parTransId="{02943919-85EA-4113-90E0-2C7A3974EBAF}" sibTransId="{D858CF47-6092-40F9-B059-CB0F2F8334C4}"/>
    <dgm:cxn modelId="{578ABD38-54CF-45C0-88FF-A108EFD5E8B7}" type="presOf" srcId="{966C4E6E-CBC5-4FFA-AD26-56F028CF12F8}" destId="{46072799-A191-4598-9E55-818E544D2208}" srcOrd="0" destOrd="0" presId="urn:microsoft.com/office/officeart/2005/8/layout/hList1"/>
    <dgm:cxn modelId="{6FBF2D3E-D50B-4626-B457-9AE3B470002B}" srcId="{966C4E6E-CBC5-4FFA-AD26-56F028CF12F8}" destId="{CA0A549F-8AA0-4F4D-9A6A-A1EAAB07928E}" srcOrd="1" destOrd="0" parTransId="{6A74EDC5-2065-43E8-88E0-6B5B2BF401F2}" sibTransId="{007CDB3B-E4BF-4D5B-805A-CD81F3D8B364}"/>
    <dgm:cxn modelId="{265BE540-2B75-412B-A9F1-62E08A822A6D}" srcId="{453609F2-97A4-4AB1-B328-31BE88592013}" destId="{8314D593-60E3-497D-8335-8A59FBB248CA}" srcOrd="0" destOrd="0" parTransId="{7D42726B-E4D8-47C6-9823-33496E8297BF}" sibTransId="{343A2A43-603F-4A3B-8EEF-FD14EE663D6A}"/>
    <dgm:cxn modelId="{577D7B60-5B32-411C-B261-EC5F23612995}" srcId="{966C4E6E-CBC5-4FFA-AD26-56F028CF12F8}" destId="{471E16A5-C36F-4DAD-B8CA-E221B1AEF4BF}" srcOrd="0" destOrd="0" parTransId="{96CAFE22-9EAC-4D6F-A73C-8D000C38DB41}" sibTransId="{19D41F90-A13A-4AB7-8A06-0B24B16489C1}"/>
    <dgm:cxn modelId="{5E736662-E54D-4341-8EFB-1D74A4CBB79F}" srcId="{77713EFC-96BC-4056-B0BE-9E07466716B8}" destId="{453609F2-97A4-4AB1-B328-31BE88592013}" srcOrd="2" destOrd="0" parTransId="{89F5A5B0-E1CD-4C8E-B513-2FF12F85E032}" sibTransId="{57F6A97C-908E-46DA-97A8-8195784EB185}"/>
    <dgm:cxn modelId="{52733D4B-24B7-4AA2-BE1C-90E94C2F6AB1}" type="presOf" srcId="{471E16A5-C36F-4DAD-B8CA-E221B1AEF4BF}" destId="{E590A12D-60CD-4869-9960-65D520F6A3B1}" srcOrd="0" destOrd="0" presId="urn:microsoft.com/office/officeart/2005/8/layout/hList1"/>
    <dgm:cxn modelId="{2FBB734C-A0C7-43EE-B928-B0574E50BF4E}" type="presOf" srcId="{217CDC6F-5D6E-434C-8812-038F20FAED72}" destId="{B1C51FD3-DB43-45A5-A30E-E0E7AE53010E}" srcOrd="0" destOrd="6" presId="urn:microsoft.com/office/officeart/2005/8/layout/hList1"/>
    <dgm:cxn modelId="{60209350-F9B6-4AC5-B734-B853DD010791}" type="presOf" srcId="{1548E1C1-2C0D-4AE2-AFCB-1D8CDECD8D8E}" destId="{B1C51FD3-DB43-45A5-A30E-E0E7AE53010E}" srcOrd="0" destOrd="1" presId="urn:microsoft.com/office/officeart/2005/8/layout/hList1"/>
    <dgm:cxn modelId="{19803073-A47C-47C3-93B7-DB361F7A28E8}" type="presOf" srcId="{77713EFC-96BC-4056-B0BE-9E07466716B8}" destId="{33B435A3-F26F-4FBE-9624-F10AA6E04B85}" srcOrd="0" destOrd="0" presId="urn:microsoft.com/office/officeart/2005/8/layout/hList1"/>
    <dgm:cxn modelId="{5124E973-80C1-41F9-AFB3-65D30E206571}" type="presOf" srcId="{D755A7E9-3A62-4A4D-9610-1FE5A9EBDE91}" destId="{2E8EF41C-DEC6-4E72-B8C0-BA0276B1EEF2}" srcOrd="0" destOrd="2" presId="urn:microsoft.com/office/officeart/2005/8/layout/hList1"/>
    <dgm:cxn modelId="{D40B5E74-A016-421B-A9A2-DC0E7D95D600}" type="presOf" srcId="{7782AE3C-A3A1-49FB-B215-8DA592B9A524}" destId="{B1C51FD3-DB43-45A5-A30E-E0E7AE53010E}" srcOrd="0" destOrd="2" presId="urn:microsoft.com/office/officeart/2005/8/layout/hList1"/>
    <dgm:cxn modelId="{C7D7DB55-47DF-4583-9A4B-68EBC735732D}" type="presOf" srcId="{8DB395F8-33A3-4E1A-B708-B314B7397D64}" destId="{B1C51FD3-DB43-45A5-A30E-E0E7AE53010E}" srcOrd="0" destOrd="5" presId="urn:microsoft.com/office/officeart/2005/8/layout/hList1"/>
    <dgm:cxn modelId="{229E2D85-0A31-4D91-8429-4114AF88F59B}" type="presOf" srcId="{7E697271-1AC4-4D51-8EAD-A1BC9ED3770E}" destId="{1FC3F2D0-43AB-49B7-8556-B18E54457998}" srcOrd="0" destOrd="1" presId="urn:microsoft.com/office/officeart/2005/8/layout/hList1"/>
    <dgm:cxn modelId="{D898E489-D6F8-448A-AFD8-9874E02C6357}" srcId="{93C893AC-9286-4283-A8B1-00238A12AE92}" destId="{5999A0DF-7C16-4834-994E-7CA4646AF9A0}" srcOrd="0" destOrd="0" parTransId="{70753C08-2FE6-4B1A-AFFA-49E60B4F3D63}" sibTransId="{22184839-CBD8-4BB5-98BB-259F9B4B4C81}"/>
    <dgm:cxn modelId="{27046D8C-FF61-4C49-91BE-B727A6DF3450}" srcId="{655DC4EF-4266-48D8-A567-5DA590358621}" destId="{EBBCADDC-4C5A-4A43-BD05-91B833A0C5BA}" srcOrd="0" destOrd="0" parTransId="{AD8308EB-7EFF-413B-8692-1EF8AF10A11E}" sibTransId="{1DF797D8-BBB2-4122-8AE5-05EC891F0285}"/>
    <dgm:cxn modelId="{D70C7F90-A385-4A80-9022-2B01A3DCF214}" srcId="{655DC4EF-4266-48D8-A567-5DA590358621}" destId="{7E697271-1AC4-4D51-8EAD-A1BC9ED3770E}" srcOrd="1" destOrd="0" parTransId="{91ACEE4E-C1F8-4105-A639-A68E4BD0E758}" sibTransId="{FC0382A5-3DE7-40DA-B72C-EBFF5AD6A8DF}"/>
    <dgm:cxn modelId="{BA95C692-6834-4BFF-84B0-877D74661AD9}" type="presOf" srcId="{5999A0DF-7C16-4834-994E-7CA4646AF9A0}" destId="{B1C51FD3-DB43-45A5-A30E-E0E7AE53010E}" srcOrd="0" destOrd="0" presId="urn:microsoft.com/office/officeart/2005/8/layout/hList1"/>
    <dgm:cxn modelId="{6D713A96-6E83-4ECB-831C-496052B8742A}" srcId="{93C893AC-9286-4283-A8B1-00238A12AE92}" destId="{8DB395F8-33A3-4E1A-B708-B314B7397D64}" srcOrd="5" destOrd="0" parTransId="{A7C3DE45-2DC7-486B-81CC-C2E47B826463}" sibTransId="{633B7CE7-5911-48E8-92DC-12B02864FBA2}"/>
    <dgm:cxn modelId="{B836E59C-4477-4BB5-87B1-34F2B42CA2EF}" type="presOf" srcId="{453609F2-97A4-4AB1-B328-31BE88592013}" destId="{3B6F323B-8C2F-4287-9DEC-7BE74967B5BD}" srcOrd="0" destOrd="0" presId="urn:microsoft.com/office/officeart/2005/8/layout/hList1"/>
    <dgm:cxn modelId="{D4F405A2-5CC4-47D2-8F30-C8ECCE23D9BD}" srcId="{93C893AC-9286-4283-A8B1-00238A12AE92}" destId="{84B3D92C-DDE7-46C4-9201-AF5D1C8D79EA}" srcOrd="3" destOrd="0" parTransId="{50C6437B-ED90-4569-9D16-64FE142606EA}" sibTransId="{0F178F0D-098D-4058-A8D1-E31862B372EA}"/>
    <dgm:cxn modelId="{3910AEA3-DF14-455A-B276-2C21EF3A6315}" srcId="{77713EFC-96BC-4056-B0BE-9E07466716B8}" destId="{966C4E6E-CBC5-4FFA-AD26-56F028CF12F8}" srcOrd="3" destOrd="0" parTransId="{FC550B3C-C483-45CB-9F44-14C9D5627821}" sibTransId="{824312F3-8F50-4D2C-B2D7-CC754EECE09B}"/>
    <dgm:cxn modelId="{96AEE4B9-A948-453D-A1BC-A906C5A4599E}" type="presOf" srcId="{84B3D92C-DDE7-46C4-9201-AF5D1C8D79EA}" destId="{B1C51FD3-DB43-45A5-A30E-E0E7AE53010E}" srcOrd="0" destOrd="3" presId="urn:microsoft.com/office/officeart/2005/8/layout/hList1"/>
    <dgm:cxn modelId="{3999E8BC-4A3C-405A-9AC1-626F61CAA2B1}" type="presOf" srcId="{EBBCADDC-4C5A-4A43-BD05-91B833A0C5BA}" destId="{1FC3F2D0-43AB-49B7-8556-B18E54457998}" srcOrd="0" destOrd="0" presId="urn:microsoft.com/office/officeart/2005/8/layout/hList1"/>
    <dgm:cxn modelId="{815A2DC7-93F6-4FDA-AABB-5A7928BE25D2}" srcId="{655DC4EF-4266-48D8-A567-5DA590358621}" destId="{8E7D78F5-0B2B-4A9E-B3BA-86C8D6BC2CBD}" srcOrd="2" destOrd="0" parTransId="{4DB32473-1773-4544-8C69-DE038D78B983}" sibTransId="{0A9F9447-8A41-4D65-B97C-971FBCA6320F}"/>
    <dgm:cxn modelId="{BA4B34CA-F77A-4874-9713-C5970DD05BA4}" type="presOf" srcId="{655DC4EF-4266-48D8-A567-5DA590358621}" destId="{EBB676B2-DAE0-4E43-8E37-EC7687832C59}" srcOrd="0" destOrd="0" presId="urn:microsoft.com/office/officeart/2005/8/layout/hList1"/>
    <dgm:cxn modelId="{3CE066CD-15F8-404A-AD68-96C09347D28A}" srcId="{93C893AC-9286-4283-A8B1-00238A12AE92}" destId="{217CDC6F-5D6E-434C-8812-038F20FAED72}" srcOrd="6" destOrd="0" parTransId="{081C1FDB-EF0A-4F2C-8F85-22EA166B8C0A}" sibTransId="{6ECD3030-F879-4CC2-A444-2A539373FA38}"/>
    <dgm:cxn modelId="{F67D5ACF-4620-4791-9671-D318CD535FC4}" type="presOf" srcId="{93C893AC-9286-4283-A8B1-00238A12AE92}" destId="{7119C82B-B27B-4CEE-A0F6-C8865B195432}" srcOrd="0" destOrd="0" presId="urn:microsoft.com/office/officeart/2005/8/layout/hList1"/>
    <dgm:cxn modelId="{925124D1-D589-40D1-BDF5-576323766A68}" type="presOf" srcId="{C4F1808B-E169-4F9F-9F92-757A0DC5804C}" destId="{2E8EF41C-DEC6-4E72-B8C0-BA0276B1EEF2}" srcOrd="0" destOrd="3" presId="urn:microsoft.com/office/officeart/2005/8/layout/hList1"/>
    <dgm:cxn modelId="{070B70D7-5874-4D54-B5A8-C53240616303}" srcId="{77713EFC-96BC-4056-B0BE-9E07466716B8}" destId="{93C893AC-9286-4283-A8B1-00238A12AE92}" srcOrd="1" destOrd="0" parTransId="{44D3D079-F4E3-47E7-B859-0B9FF5A87FAF}" sibTransId="{FEEF8442-2752-4CA3-BB68-5F302013242D}"/>
    <dgm:cxn modelId="{6F4E3FD8-B382-43CC-95F8-71905304EB3E}" srcId="{93C893AC-9286-4283-A8B1-00238A12AE92}" destId="{7782AE3C-A3A1-49FB-B215-8DA592B9A524}" srcOrd="2" destOrd="0" parTransId="{429A86A7-BE7D-4C70-B868-40EE16AA1443}" sibTransId="{0EE30DCF-ECA8-4AFF-95A1-724F9A6B1880}"/>
    <dgm:cxn modelId="{6A55BCE5-3D00-4A07-9098-A675D791A5BD}" type="presOf" srcId="{8E7D78F5-0B2B-4A9E-B3BA-86C8D6BC2CBD}" destId="{1FC3F2D0-43AB-49B7-8556-B18E54457998}" srcOrd="0" destOrd="2" presId="urn:microsoft.com/office/officeart/2005/8/layout/hList1"/>
    <dgm:cxn modelId="{6811CFF4-BD7B-4DA1-814F-37F6F1531993}" type="presOf" srcId="{CA0A549F-8AA0-4F4D-9A6A-A1EAAB07928E}" destId="{E590A12D-60CD-4869-9960-65D520F6A3B1}" srcOrd="0" destOrd="1" presId="urn:microsoft.com/office/officeart/2005/8/layout/hList1"/>
    <dgm:cxn modelId="{9C290EF5-8C7C-41E7-BA9C-1143A9A71648}" srcId="{93C893AC-9286-4283-A8B1-00238A12AE92}" destId="{1548E1C1-2C0D-4AE2-AFCB-1D8CDECD8D8E}" srcOrd="1" destOrd="0" parTransId="{39E9C590-0320-4E2A-A725-576F8F60EF15}" sibTransId="{CBA0786B-37E3-4AFF-ACD4-6A47B709F003}"/>
    <dgm:cxn modelId="{6E1EA2F6-53F6-49D3-B3EB-D4E89E5ACBB3}" type="presOf" srcId="{87C03E4E-96FB-4348-B32E-D42F7621721C}" destId="{B1C51FD3-DB43-45A5-A30E-E0E7AE53010E}" srcOrd="0" destOrd="4" presId="urn:microsoft.com/office/officeart/2005/8/layout/hList1"/>
    <dgm:cxn modelId="{65E9FBEF-936C-4CC4-818A-BEE7B234BE26}" type="presParOf" srcId="{33B435A3-F26F-4FBE-9624-F10AA6E04B85}" destId="{0D12EF83-F88B-45EF-B2BA-4AADE2FED428}" srcOrd="0" destOrd="0" presId="urn:microsoft.com/office/officeart/2005/8/layout/hList1"/>
    <dgm:cxn modelId="{4C383EB9-B3E2-4637-AE9C-0BD8A34D9E2F}" type="presParOf" srcId="{0D12EF83-F88B-45EF-B2BA-4AADE2FED428}" destId="{EBB676B2-DAE0-4E43-8E37-EC7687832C59}" srcOrd="0" destOrd="0" presId="urn:microsoft.com/office/officeart/2005/8/layout/hList1"/>
    <dgm:cxn modelId="{653BFC47-81AE-499C-A30C-E5E4B5C746A3}" type="presParOf" srcId="{0D12EF83-F88B-45EF-B2BA-4AADE2FED428}" destId="{1FC3F2D0-43AB-49B7-8556-B18E54457998}" srcOrd="1" destOrd="0" presId="urn:microsoft.com/office/officeart/2005/8/layout/hList1"/>
    <dgm:cxn modelId="{0BE1D1EB-131B-40EF-810F-C62C40454D70}" type="presParOf" srcId="{33B435A3-F26F-4FBE-9624-F10AA6E04B85}" destId="{30955CE0-7A05-42F8-93C9-C95C0A47D88D}" srcOrd="1" destOrd="0" presId="urn:microsoft.com/office/officeart/2005/8/layout/hList1"/>
    <dgm:cxn modelId="{6C3030DC-82E1-487F-888A-5CDC8CCEA331}" type="presParOf" srcId="{33B435A3-F26F-4FBE-9624-F10AA6E04B85}" destId="{36E207BB-058D-487B-83F4-79812B7BB798}" srcOrd="2" destOrd="0" presId="urn:microsoft.com/office/officeart/2005/8/layout/hList1"/>
    <dgm:cxn modelId="{AA30FF1E-C073-4E4F-9681-E9092B6BD750}" type="presParOf" srcId="{36E207BB-058D-487B-83F4-79812B7BB798}" destId="{7119C82B-B27B-4CEE-A0F6-C8865B195432}" srcOrd="0" destOrd="0" presId="urn:microsoft.com/office/officeart/2005/8/layout/hList1"/>
    <dgm:cxn modelId="{732B16FC-1E65-4ED9-B1B7-A58D25637990}" type="presParOf" srcId="{36E207BB-058D-487B-83F4-79812B7BB798}" destId="{B1C51FD3-DB43-45A5-A30E-E0E7AE53010E}" srcOrd="1" destOrd="0" presId="urn:microsoft.com/office/officeart/2005/8/layout/hList1"/>
    <dgm:cxn modelId="{5742F5E9-FD71-4BB4-91E6-F7B52C5D2BC7}" type="presParOf" srcId="{33B435A3-F26F-4FBE-9624-F10AA6E04B85}" destId="{587A736E-172A-4B92-8B66-24B6AF94E041}" srcOrd="3" destOrd="0" presId="urn:microsoft.com/office/officeart/2005/8/layout/hList1"/>
    <dgm:cxn modelId="{A73372E5-222C-4794-B74B-E8D4AB594C29}" type="presParOf" srcId="{33B435A3-F26F-4FBE-9624-F10AA6E04B85}" destId="{52540282-34D0-45B0-98D7-D998270BE9B8}" srcOrd="4" destOrd="0" presId="urn:microsoft.com/office/officeart/2005/8/layout/hList1"/>
    <dgm:cxn modelId="{018C00E4-038D-409B-A0BB-33BEFBADF98D}" type="presParOf" srcId="{52540282-34D0-45B0-98D7-D998270BE9B8}" destId="{3B6F323B-8C2F-4287-9DEC-7BE74967B5BD}" srcOrd="0" destOrd="0" presId="urn:microsoft.com/office/officeart/2005/8/layout/hList1"/>
    <dgm:cxn modelId="{74B6FC87-F16F-4788-9290-F9593DE7B1EF}" type="presParOf" srcId="{52540282-34D0-45B0-98D7-D998270BE9B8}" destId="{2E8EF41C-DEC6-4E72-B8C0-BA0276B1EEF2}" srcOrd="1" destOrd="0" presId="urn:microsoft.com/office/officeart/2005/8/layout/hList1"/>
    <dgm:cxn modelId="{1DF91DCC-E567-4855-97AE-E6B7AA24C156}" type="presParOf" srcId="{33B435A3-F26F-4FBE-9624-F10AA6E04B85}" destId="{31E9D1B9-BE42-4012-8C32-ABF9346FB134}" srcOrd="5" destOrd="0" presId="urn:microsoft.com/office/officeart/2005/8/layout/hList1"/>
    <dgm:cxn modelId="{EBB8BA25-7D74-41FE-A5BC-4A3F744670B3}" type="presParOf" srcId="{33B435A3-F26F-4FBE-9624-F10AA6E04B85}" destId="{46C030AC-A1F2-4F48-A0DD-0B146C7988C9}" srcOrd="6" destOrd="0" presId="urn:microsoft.com/office/officeart/2005/8/layout/hList1"/>
    <dgm:cxn modelId="{9283FAFE-0ADB-4D73-86CD-0C272C5003DF}" type="presParOf" srcId="{46C030AC-A1F2-4F48-A0DD-0B146C7988C9}" destId="{46072799-A191-4598-9E55-818E544D2208}" srcOrd="0" destOrd="0" presId="urn:microsoft.com/office/officeart/2005/8/layout/hList1"/>
    <dgm:cxn modelId="{78EB8A66-8E25-457F-B3FD-3381C9943078}" type="presParOf" srcId="{46C030AC-A1F2-4F48-A0DD-0B146C7988C9}" destId="{E590A12D-60CD-4869-9960-65D520F6A3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245A6-2D3A-4915-ABBF-4497C7206B55}">
      <dsp:nvSpPr>
        <dsp:cNvPr id="0" name=""/>
        <dsp:cNvSpPr/>
      </dsp:nvSpPr>
      <dsp:spPr>
        <a:xfrm rot="21525662">
          <a:off x="362889" y="106155"/>
          <a:ext cx="1697986"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5B945-58B2-443F-8836-0075423AF202}">
      <dsp:nvSpPr>
        <dsp:cNvPr id="0" name=""/>
        <dsp:cNvSpPr/>
      </dsp:nvSpPr>
      <dsp:spPr>
        <a:xfrm>
          <a:off x="190536" y="38237"/>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prstClr val="white"/>
              </a:solidFill>
              <a:latin typeface="Corbel" panose="020B0503020204020204"/>
              <a:ea typeface="华文楷体" panose="02010600040101010101" pitchFamily="2" charset="-122"/>
              <a:cs typeface="+mn-cs"/>
              <a:hlinkClick xmlns:r="http://schemas.openxmlformats.org/officeDocument/2006/relationships" r:id="" action="ppaction://hlinksldjump"/>
            </a:rPr>
            <a:t>课程概述</a:t>
          </a:r>
          <a:endParaRPr lang="zh-CN" altLang="en-US" sz="1100" kern="1200" dirty="0">
            <a:solidFill>
              <a:prstClr val="white"/>
            </a:solidFill>
            <a:latin typeface="Corbel" panose="020B0503020204020204"/>
            <a:ea typeface="华文楷体" panose="02010600040101010101" pitchFamily="2" charset="-122"/>
            <a:cs typeface="+mn-cs"/>
          </a:endParaRPr>
        </a:p>
      </dsp:txBody>
      <dsp:txXfrm>
        <a:off x="205430" y="53131"/>
        <a:ext cx="817742" cy="478730"/>
      </dsp:txXfrm>
    </dsp:sp>
    <dsp:sp modelId="{83D4D5A2-A56A-4783-A0A9-B92CB91E8160}">
      <dsp:nvSpPr>
        <dsp:cNvPr id="0" name=""/>
        <dsp:cNvSpPr/>
      </dsp:nvSpPr>
      <dsp:spPr>
        <a:xfrm>
          <a:off x="2062199" y="86275"/>
          <a:ext cx="1620924"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0C5781-138B-47EA-80A6-3DF5436DCA8C}">
      <dsp:nvSpPr>
        <dsp:cNvPr id="0" name=""/>
        <dsp:cNvSpPr/>
      </dsp:nvSpPr>
      <dsp:spPr>
        <a:xfrm>
          <a:off x="1889648" y="0"/>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平台介绍和环境构建</a:t>
          </a:r>
          <a:endParaRPr lang="zh-CN" sz="1100" kern="1200" dirty="0"/>
        </a:p>
      </dsp:txBody>
      <dsp:txXfrm>
        <a:off x="1904542" y="14894"/>
        <a:ext cx="817742" cy="478730"/>
      </dsp:txXfrm>
    </dsp:sp>
    <dsp:sp modelId="{AC454B4E-07A8-4B46-BFC4-8A948EF647CA}">
      <dsp:nvSpPr>
        <dsp:cNvPr id="0" name=""/>
        <dsp:cNvSpPr/>
      </dsp:nvSpPr>
      <dsp:spPr>
        <a:xfrm>
          <a:off x="3686169" y="86275"/>
          <a:ext cx="1797685"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3240E1-B176-42DC-B174-D5B53DF6C4EE}">
      <dsp:nvSpPr>
        <dsp:cNvPr id="0" name=""/>
        <dsp:cNvSpPr/>
      </dsp:nvSpPr>
      <dsp:spPr>
        <a:xfrm>
          <a:off x="3513618" y="0"/>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Java</a:t>
          </a:r>
          <a:r>
            <a:rPr lang="zh-CN" sz="1100" kern="1200" dirty="0">
              <a:hlinkClick xmlns:r="http://schemas.openxmlformats.org/officeDocument/2006/relationships" r:id="" action="ppaction://hlinksldjump"/>
            </a:rPr>
            <a:t>程序基本结构</a:t>
          </a:r>
          <a:endParaRPr lang="zh-CN" sz="1100" kern="1200" dirty="0"/>
        </a:p>
      </dsp:txBody>
      <dsp:txXfrm>
        <a:off x="3528512" y="14894"/>
        <a:ext cx="817742" cy="478730"/>
      </dsp:txXfrm>
    </dsp:sp>
    <dsp:sp modelId="{A3EF0A7C-EACD-4EA2-9474-41D3CD499281}">
      <dsp:nvSpPr>
        <dsp:cNvPr id="0" name=""/>
        <dsp:cNvSpPr/>
      </dsp:nvSpPr>
      <dsp:spPr>
        <a:xfrm>
          <a:off x="5486900" y="86275"/>
          <a:ext cx="1631577"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EB02F0-E1D0-481C-B098-B42F10DDDBF0}">
      <dsp:nvSpPr>
        <dsp:cNvPr id="0" name=""/>
        <dsp:cNvSpPr/>
      </dsp:nvSpPr>
      <dsp:spPr>
        <a:xfrm>
          <a:off x="5314348" y="0"/>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分支语句</a:t>
          </a:r>
          <a:endParaRPr lang="zh-CN" sz="1100" kern="1200" dirty="0"/>
        </a:p>
      </dsp:txBody>
      <dsp:txXfrm>
        <a:off x="5329242" y="14894"/>
        <a:ext cx="817742" cy="478730"/>
      </dsp:txXfrm>
    </dsp:sp>
    <dsp:sp modelId="{E19EF808-2652-4D6B-9590-02C290E947A4}">
      <dsp:nvSpPr>
        <dsp:cNvPr id="0" name=""/>
        <dsp:cNvSpPr/>
      </dsp:nvSpPr>
      <dsp:spPr>
        <a:xfrm>
          <a:off x="7121523" y="86275"/>
          <a:ext cx="2051486"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F9306D-8124-48E7-B53D-8059AF4F4AF0}">
      <dsp:nvSpPr>
        <dsp:cNvPr id="0" name=""/>
        <dsp:cNvSpPr/>
      </dsp:nvSpPr>
      <dsp:spPr>
        <a:xfrm>
          <a:off x="6948971" y="0"/>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循环语句</a:t>
          </a:r>
          <a:endParaRPr lang="zh-CN" sz="1100" kern="1200" dirty="0"/>
        </a:p>
      </dsp:txBody>
      <dsp:txXfrm>
        <a:off x="6963865" y="14894"/>
        <a:ext cx="817742" cy="478730"/>
      </dsp:txXfrm>
    </dsp:sp>
    <dsp:sp modelId="{0F3FA8C8-D49B-4939-8E7F-7A5A47FA7E8C}">
      <dsp:nvSpPr>
        <dsp:cNvPr id="0" name=""/>
        <dsp:cNvSpPr/>
      </dsp:nvSpPr>
      <dsp:spPr>
        <a:xfrm rot="5400000">
          <a:off x="8772944" y="489386"/>
          <a:ext cx="803176"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4BE951-107B-4D58-A83B-E98AF1DE0956}">
      <dsp:nvSpPr>
        <dsp:cNvPr id="0" name=""/>
        <dsp:cNvSpPr/>
      </dsp:nvSpPr>
      <dsp:spPr>
        <a:xfrm>
          <a:off x="9003504" y="0"/>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一维数组</a:t>
          </a:r>
          <a:endParaRPr lang="zh-CN" sz="1100" kern="1200" dirty="0"/>
        </a:p>
      </dsp:txBody>
      <dsp:txXfrm>
        <a:off x="9018398" y="14894"/>
        <a:ext cx="817742" cy="478730"/>
      </dsp:txXfrm>
    </dsp:sp>
    <dsp:sp modelId="{5A3F49E9-4D22-4221-9C92-CE17E7366CCC}">
      <dsp:nvSpPr>
        <dsp:cNvPr id="0" name=""/>
        <dsp:cNvSpPr/>
      </dsp:nvSpPr>
      <dsp:spPr>
        <a:xfrm rot="10794500">
          <a:off x="7165333" y="895627"/>
          <a:ext cx="2009200"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74EE60-4143-4B5C-87B6-989F13E9B463}">
      <dsp:nvSpPr>
        <dsp:cNvPr id="0" name=""/>
        <dsp:cNvSpPr/>
      </dsp:nvSpPr>
      <dsp:spPr>
        <a:xfrm>
          <a:off x="9003504" y="806221"/>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嵌套数组</a:t>
          </a:r>
          <a:endParaRPr lang="zh-CN" sz="1100" kern="1200" dirty="0"/>
        </a:p>
      </dsp:txBody>
      <dsp:txXfrm>
        <a:off x="9018398" y="821115"/>
        <a:ext cx="817742" cy="478730"/>
      </dsp:txXfrm>
    </dsp:sp>
    <dsp:sp modelId="{AD2C8721-DD40-4008-8D7A-73A6C9300019}">
      <dsp:nvSpPr>
        <dsp:cNvPr id="0" name=""/>
        <dsp:cNvSpPr/>
      </dsp:nvSpPr>
      <dsp:spPr>
        <a:xfrm rot="10806013">
          <a:off x="5507852" y="895785"/>
          <a:ext cx="1657483"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744F39-8FEA-4EBE-8DA1-05693B354D43}">
      <dsp:nvSpPr>
        <dsp:cNvPr id="0" name=""/>
        <dsp:cNvSpPr/>
      </dsp:nvSpPr>
      <dsp:spPr>
        <a:xfrm>
          <a:off x="6994306" y="812481"/>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字符串和大数字</a:t>
          </a:r>
          <a:endParaRPr lang="zh-CN" sz="1100" kern="1200" dirty="0"/>
        </a:p>
      </dsp:txBody>
      <dsp:txXfrm>
        <a:off x="7009200" y="827375"/>
        <a:ext cx="817742" cy="478730"/>
      </dsp:txXfrm>
    </dsp:sp>
    <dsp:sp modelId="{F15785A0-55DE-4B33-8D3E-4845A7CE65BA}">
      <dsp:nvSpPr>
        <dsp:cNvPr id="0" name=""/>
        <dsp:cNvSpPr/>
      </dsp:nvSpPr>
      <dsp:spPr>
        <a:xfrm rot="10776051">
          <a:off x="3682192" y="900694"/>
          <a:ext cx="1825683"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0EC60-B872-432C-9337-65D7E80B7AFE}">
      <dsp:nvSpPr>
        <dsp:cNvPr id="0" name=""/>
        <dsp:cNvSpPr/>
      </dsp:nvSpPr>
      <dsp:spPr>
        <a:xfrm>
          <a:off x="5336825" y="806537"/>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对象和类</a:t>
          </a:r>
          <a:endParaRPr lang="zh-CN" sz="1100" kern="1200" dirty="0"/>
        </a:p>
      </dsp:txBody>
      <dsp:txXfrm>
        <a:off x="5351719" y="821431"/>
        <a:ext cx="817742" cy="478730"/>
      </dsp:txXfrm>
    </dsp:sp>
    <dsp:sp modelId="{6B52223A-52A1-485B-AF97-E0362E0229AD}">
      <dsp:nvSpPr>
        <dsp:cNvPr id="0" name=""/>
        <dsp:cNvSpPr/>
      </dsp:nvSpPr>
      <dsp:spPr>
        <a:xfrm rot="10725602">
          <a:off x="2038381" y="927887"/>
          <a:ext cx="1644025"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18886B-9EEF-4193-8110-D9817B14CFF1}">
      <dsp:nvSpPr>
        <dsp:cNvPr id="0" name=""/>
        <dsp:cNvSpPr/>
      </dsp:nvSpPr>
      <dsp:spPr>
        <a:xfrm>
          <a:off x="3511185" y="822301"/>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方法</a:t>
          </a:r>
          <a:r>
            <a:rPr lang="en-US" sz="1100" kern="1200" dirty="0">
              <a:hlinkClick xmlns:r="http://schemas.openxmlformats.org/officeDocument/2006/relationships" r:id="" action="ppaction://hlinksldjump"/>
            </a:rPr>
            <a:t>-1</a:t>
          </a:r>
          <a:endParaRPr lang="zh-CN" sz="1100" kern="1200" dirty="0"/>
        </a:p>
      </dsp:txBody>
      <dsp:txXfrm>
        <a:off x="3526079" y="837195"/>
        <a:ext cx="817742" cy="478730"/>
      </dsp:txXfrm>
    </dsp:sp>
    <dsp:sp modelId="{9E3B198F-D2E9-41CA-8DCF-935310BE5921}">
      <dsp:nvSpPr>
        <dsp:cNvPr id="0" name=""/>
        <dsp:cNvSpPr/>
      </dsp:nvSpPr>
      <dsp:spPr>
        <a:xfrm rot="10792656">
          <a:off x="338705" y="950537"/>
          <a:ext cx="1699869"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917F68-51DD-4243-A2CC-142D7CEB8910}">
      <dsp:nvSpPr>
        <dsp:cNvPr id="0" name=""/>
        <dsp:cNvSpPr/>
      </dsp:nvSpPr>
      <dsp:spPr>
        <a:xfrm>
          <a:off x="1867544" y="860923"/>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方法</a:t>
          </a:r>
          <a:r>
            <a:rPr lang="en-US" sz="1100" kern="1200" dirty="0">
              <a:hlinkClick xmlns:r="http://schemas.openxmlformats.org/officeDocument/2006/relationships" r:id="" action="ppaction://hlinksldjump"/>
            </a:rPr>
            <a:t>-2</a:t>
          </a:r>
          <a:endParaRPr lang="zh-CN" sz="1100" kern="1200" dirty="0"/>
        </a:p>
      </dsp:txBody>
      <dsp:txXfrm>
        <a:off x="1882438" y="875817"/>
        <a:ext cx="817742" cy="478730"/>
      </dsp:txXfrm>
    </dsp:sp>
    <dsp:sp modelId="{F1AB9254-C1BB-4617-9A64-1886E331E2C2}">
      <dsp:nvSpPr>
        <dsp:cNvPr id="0" name=""/>
        <dsp:cNvSpPr/>
      </dsp:nvSpPr>
      <dsp:spPr>
        <a:xfrm rot="5549482">
          <a:off x="-72869" y="1349457"/>
          <a:ext cx="788862"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AF1172-C4B0-4277-A60E-DBAC158198BD}">
      <dsp:nvSpPr>
        <dsp:cNvPr id="0" name=""/>
        <dsp:cNvSpPr/>
      </dsp:nvSpPr>
      <dsp:spPr>
        <a:xfrm>
          <a:off x="167678" y="867599"/>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构造器</a:t>
          </a:r>
          <a:endParaRPr lang="zh-CN" sz="1100" kern="1200" dirty="0"/>
        </a:p>
      </dsp:txBody>
      <dsp:txXfrm>
        <a:off x="182572" y="882493"/>
        <a:ext cx="817742" cy="478730"/>
      </dsp:txXfrm>
    </dsp:sp>
    <dsp:sp modelId="{CBC12B25-6139-4644-8F36-584EC0235470}">
      <dsp:nvSpPr>
        <dsp:cNvPr id="0" name=""/>
        <dsp:cNvSpPr/>
      </dsp:nvSpPr>
      <dsp:spPr>
        <a:xfrm rot="32235">
          <a:off x="304378" y="1754681"/>
          <a:ext cx="1731939"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741AFC-EE16-4672-B150-68997B0B3289}">
      <dsp:nvSpPr>
        <dsp:cNvPr id="0" name=""/>
        <dsp:cNvSpPr/>
      </dsp:nvSpPr>
      <dsp:spPr>
        <a:xfrm>
          <a:off x="133387" y="1658762"/>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继承</a:t>
          </a:r>
          <a:r>
            <a:rPr lang="en-US" sz="1100" kern="1200" dirty="0">
              <a:hlinkClick xmlns:r="http://schemas.openxmlformats.org/officeDocument/2006/relationships" r:id="" action="ppaction://hlinksldjump"/>
            </a:rPr>
            <a:t>-1</a:t>
          </a:r>
          <a:endParaRPr lang="zh-CN" sz="1100" kern="1200" dirty="0"/>
        </a:p>
      </dsp:txBody>
      <dsp:txXfrm>
        <a:off x="148281" y="1673656"/>
        <a:ext cx="817742" cy="478730"/>
      </dsp:txXfrm>
    </dsp:sp>
    <dsp:sp modelId="{9B7F62FA-28D3-4DAF-ACD4-F9D61C4B4672}">
      <dsp:nvSpPr>
        <dsp:cNvPr id="0" name=""/>
        <dsp:cNvSpPr/>
      </dsp:nvSpPr>
      <dsp:spPr>
        <a:xfrm rot="21569588">
          <a:off x="2039292" y="1755487"/>
          <a:ext cx="1653548"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8B0C92-F8B4-4FB5-BBCD-BA1E77638A4F}">
      <dsp:nvSpPr>
        <dsp:cNvPr id="0" name=""/>
        <dsp:cNvSpPr/>
      </dsp:nvSpPr>
      <dsp:spPr>
        <a:xfrm>
          <a:off x="1866773" y="1676525"/>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继承</a:t>
          </a:r>
          <a:r>
            <a:rPr lang="en-US" sz="1100" kern="1200" dirty="0">
              <a:hlinkClick xmlns:r="http://schemas.openxmlformats.org/officeDocument/2006/relationships" r:id="" action="ppaction://hlinksldjump"/>
            </a:rPr>
            <a:t>-2</a:t>
          </a:r>
          <a:endParaRPr lang="zh-CN" sz="1100" kern="1200" dirty="0"/>
        </a:p>
      </dsp:txBody>
      <dsp:txXfrm>
        <a:off x="1881667" y="1691419"/>
        <a:ext cx="817742" cy="478730"/>
      </dsp:txXfrm>
    </dsp:sp>
    <dsp:sp modelId="{043382E8-620B-4CE9-89C0-07FF76E63302}">
      <dsp:nvSpPr>
        <dsp:cNvPr id="0" name=""/>
        <dsp:cNvSpPr/>
      </dsp:nvSpPr>
      <dsp:spPr>
        <a:xfrm rot="21592345">
          <a:off x="3694329" y="1744668"/>
          <a:ext cx="1780371"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124B59-D424-4DAD-885E-285F2168CD34}">
      <dsp:nvSpPr>
        <dsp:cNvPr id="0" name=""/>
        <dsp:cNvSpPr/>
      </dsp:nvSpPr>
      <dsp:spPr>
        <a:xfrm>
          <a:off x="3521779" y="1660374"/>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Object</a:t>
          </a:r>
          <a:r>
            <a:rPr lang="zh-CN" sz="1100" kern="1200" dirty="0">
              <a:hlinkClick xmlns:r="http://schemas.openxmlformats.org/officeDocument/2006/relationships" r:id="" action="ppaction://hlinksldjump"/>
            </a:rPr>
            <a:t>类</a:t>
          </a:r>
          <a:endParaRPr lang="zh-CN" sz="1100" kern="1200" dirty="0"/>
        </a:p>
      </dsp:txBody>
      <dsp:txXfrm>
        <a:off x="3536673" y="1675268"/>
        <a:ext cx="817742" cy="478730"/>
      </dsp:txXfrm>
    </dsp:sp>
    <dsp:sp modelId="{51AC7E49-581D-417F-9B87-1789EBB5E0D9}">
      <dsp:nvSpPr>
        <dsp:cNvPr id="0" name=""/>
        <dsp:cNvSpPr/>
      </dsp:nvSpPr>
      <dsp:spPr>
        <a:xfrm rot="21567082">
          <a:off x="5476182" y="1733081"/>
          <a:ext cx="1688046"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A5492E-687F-42DC-88D5-7C13DC705065}">
      <dsp:nvSpPr>
        <dsp:cNvPr id="0" name=""/>
        <dsp:cNvSpPr/>
      </dsp:nvSpPr>
      <dsp:spPr>
        <a:xfrm>
          <a:off x="5303669" y="1654887"/>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反射</a:t>
          </a:r>
          <a:endParaRPr lang="zh-CN" sz="1100" kern="1200" dirty="0"/>
        </a:p>
      </dsp:txBody>
      <dsp:txXfrm>
        <a:off x="5318563" y="1669781"/>
        <a:ext cx="817742" cy="478730"/>
      </dsp:txXfrm>
    </dsp:sp>
    <dsp:sp modelId="{5C92E9DA-C4E2-4CDE-9964-BCFA35303417}">
      <dsp:nvSpPr>
        <dsp:cNvPr id="0" name=""/>
        <dsp:cNvSpPr/>
      </dsp:nvSpPr>
      <dsp:spPr>
        <a:xfrm rot="21595164">
          <a:off x="7165712" y="1722072"/>
          <a:ext cx="1997387"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6B3D18-C478-4B4E-8BE8-C433ADCA10C4}">
      <dsp:nvSpPr>
        <dsp:cNvPr id="0" name=""/>
        <dsp:cNvSpPr/>
      </dsp:nvSpPr>
      <dsp:spPr>
        <a:xfrm>
          <a:off x="6993162" y="1637201"/>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接口</a:t>
          </a:r>
          <a:endParaRPr lang="zh-CN" sz="1100" kern="1200" dirty="0"/>
        </a:p>
      </dsp:txBody>
      <dsp:txXfrm>
        <a:off x="7008056" y="1652095"/>
        <a:ext cx="817742" cy="478730"/>
      </dsp:txXfrm>
    </dsp:sp>
    <dsp:sp modelId="{19ECEC53-EA6A-4BC7-BA07-E7BB7B602042}">
      <dsp:nvSpPr>
        <dsp:cNvPr id="0" name=""/>
        <dsp:cNvSpPr/>
      </dsp:nvSpPr>
      <dsp:spPr>
        <a:xfrm rot="5359879">
          <a:off x="8743460" y="2145233"/>
          <a:ext cx="849189"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C466F7-413E-4FA4-9E9B-0C0D32AFA46E}">
      <dsp:nvSpPr>
        <dsp:cNvPr id="0" name=""/>
        <dsp:cNvSpPr/>
      </dsp:nvSpPr>
      <dsp:spPr>
        <a:xfrm>
          <a:off x="8992070" y="1632868"/>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λ表达式</a:t>
          </a:r>
          <a:endParaRPr lang="zh-CN" sz="1100" kern="1200" dirty="0"/>
        </a:p>
      </dsp:txBody>
      <dsp:txXfrm>
        <a:off x="9006964" y="1647762"/>
        <a:ext cx="817742" cy="478730"/>
      </dsp:txXfrm>
    </dsp:sp>
    <dsp:sp modelId="{43452750-2D07-4FDB-BC6F-FA70122F4686}">
      <dsp:nvSpPr>
        <dsp:cNvPr id="0" name=""/>
        <dsp:cNvSpPr/>
      </dsp:nvSpPr>
      <dsp:spPr>
        <a:xfrm rot="10737167">
          <a:off x="7186111" y="2589493"/>
          <a:ext cx="1988587"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E1C9A2-D4C5-4DEA-BE72-479171643BEA}">
      <dsp:nvSpPr>
        <dsp:cNvPr id="0" name=""/>
        <dsp:cNvSpPr/>
      </dsp:nvSpPr>
      <dsp:spPr>
        <a:xfrm>
          <a:off x="9003504" y="2483523"/>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内部类</a:t>
          </a:r>
          <a:endParaRPr lang="zh-CN" sz="1100" kern="1200" dirty="0"/>
        </a:p>
      </dsp:txBody>
      <dsp:txXfrm>
        <a:off x="9018398" y="2498417"/>
        <a:ext cx="817742" cy="478730"/>
      </dsp:txXfrm>
    </dsp:sp>
    <dsp:sp modelId="{ECF54F47-A7E9-47DE-8D8B-9B0DAF5985E4}">
      <dsp:nvSpPr>
        <dsp:cNvPr id="0" name=""/>
        <dsp:cNvSpPr/>
      </dsp:nvSpPr>
      <dsp:spPr>
        <a:xfrm rot="10769161">
          <a:off x="5515651" y="2618204"/>
          <a:ext cx="1670659"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4EB9A3-24C6-4D16-B428-BBA70F95DBEB}">
      <dsp:nvSpPr>
        <dsp:cNvPr id="0" name=""/>
        <dsp:cNvSpPr/>
      </dsp:nvSpPr>
      <dsp:spPr>
        <a:xfrm>
          <a:off x="7015248" y="2522913"/>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异常</a:t>
          </a:r>
          <a:endParaRPr lang="zh-CN" sz="1100" kern="1200" dirty="0"/>
        </a:p>
      </dsp:txBody>
      <dsp:txXfrm>
        <a:off x="7030142" y="2537807"/>
        <a:ext cx="817742" cy="478730"/>
      </dsp:txXfrm>
    </dsp:sp>
    <dsp:sp modelId="{E9A7F63F-D823-45CA-A83B-C1A93E229765}">
      <dsp:nvSpPr>
        <dsp:cNvPr id="0" name=""/>
        <dsp:cNvSpPr/>
      </dsp:nvSpPr>
      <dsp:spPr>
        <a:xfrm rot="10777380">
          <a:off x="3689220" y="2634752"/>
          <a:ext cx="1826484"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05DBB7-C900-4A75-94B0-9F1B15F44CF5}">
      <dsp:nvSpPr>
        <dsp:cNvPr id="0" name=""/>
        <dsp:cNvSpPr/>
      </dsp:nvSpPr>
      <dsp:spPr>
        <a:xfrm>
          <a:off x="5344656" y="2540945"/>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泛型</a:t>
          </a:r>
          <a:endParaRPr lang="zh-CN" sz="1100" kern="1200" dirty="0"/>
        </a:p>
      </dsp:txBody>
      <dsp:txXfrm>
        <a:off x="5359550" y="2555839"/>
        <a:ext cx="817742" cy="478730"/>
      </dsp:txXfrm>
    </dsp:sp>
    <dsp:sp modelId="{CA524595-5E20-456F-8362-9F9DB8B72978}">
      <dsp:nvSpPr>
        <dsp:cNvPr id="0" name=""/>
        <dsp:cNvSpPr/>
      </dsp:nvSpPr>
      <dsp:spPr>
        <a:xfrm rot="10758994">
          <a:off x="2046498" y="2654375"/>
          <a:ext cx="1642800"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920E88-7061-418C-A338-921F656B732F}">
      <dsp:nvSpPr>
        <dsp:cNvPr id="0" name=""/>
        <dsp:cNvSpPr/>
      </dsp:nvSpPr>
      <dsp:spPr>
        <a:xfrm>
          <a:off x="3518211" y="2492056"/>
          <a:ext cx="847530" cy="637193"/>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JDK</a:t>
          </a:r>
          <a:r>
            <a:rPr lang="zh-CN" sz="1100" kern="1200" dirty="0">
              <a:hlinkClick xmlns:r="http://schemas.openxmlformats.org/officeDocument/2006/relationships" r:id="" action="ppaction://hlinksldjump"/>
            </a:rPr>
            <a:t>基础类库</a:t>
          </a:r>
          <a:r>
            <a:rPr lang="en-US" sz="1100" kern="1200" dirty="0">
              <a:hlinkClick xmlns:r="http://schemas.openxmlformats.org/officeDocument/2006/relationships" r:id="" action="ppaction://hlinksldjump"/>
            </a:rPr>
            <a:t>-1</a:t>
          </a:r>
          <a:endParaRPr lang="zh-CN" sz="1100" kern="1200" dirty="0"/>
        </a:p>
      </dsp:txBody>
      <dsp:txXfrm>
        <a:off x="3536874" y="2510719"/>
        <a:ext cx="810204" cy="599867"/>
      </dsp:txXfrm>
    </dsp:sp>
    <dsp:sp modelId="{7D5E1085-27E6-4676-91CD-52685B51C3A4}">
      <dsp:nvSpPr>
        <dsp:cNvPr id="0" name=""/>
        <dsp:cNvSpPr/>
      </dsp:nvSpPr>
      <dsp:spPr>
        <a:xfrm rot="10808213">
          <a:off x="315847" y="2662105"/>
          <a:ext cx="1730712"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94D285-4650-4E6D-91FD-505AA3519E3A}">
      <dsp:nvSpPr>
        <dsp:cNvPr id="0" name=""/>
        <dsp:cNvSpPr/>
      </dsp:nvSpPr>
      <dsp:spPr>
        <a:xfrm>
          <a:off x="1875528" y="2579419"/>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JDK</a:t>
          </a:r>
          <a:r>
            <a:rPr lang="zh-CN" sz="1100" kern="1200" dirty="0">
              <a:hlinkClick xmlns:r="http://schemas.openxmlformats.org/officeDocument/2006/relationships" r:id="" action="ppaction://hlinksldjump"/>
            </a:rPr>
            <a:t>基础类库</a:t>
          </a:r>
          <a:r>
            <a:rPr lang="en-US" sz="1100" kern="1200" dirty="0">
              <a:hlinkClick xmlns:r="http://schemas.openxmlformats.org/officeDocument/2006/relationships" r:id="" action="ppaction://hlinksldjump"/>
            </a:rPr>
            <a:t>-2</a:t>
          </a:r>
          <a:endParaRPr lang="zh-CN" sz="1100" kern="1200" dirty="0"/>
        </a:p>
      </dsp:txBody>
      <dsp:txXfrm>
        <a:off x="1890422" y="2594313"/>
        <a:ext cx="817742" cy="478730"/>
      </dsp:txXfrm>
    </dsp:sp>
    <dsp:sp modelId="{E5179493-BC43-41F4-A869-C236D91522AC}">
      <dsp:nvSpPr>
        <dsp:cNvPr id="0" name=""/>
        <dsp:cNvSpPr/>
      </dsp:nvSpPr>
      <dsp:spPr>
        <a:xfrm rot="5393500">
          <a:off x="-51037" y="3027618"/>
          <a:ext cx="735163"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DFDFAC-E622-41BE-98B6-FEEEEE5574FB}">
      <dsp:nvSpPr>
        <dsp:cNvPr id="0" name=""/>
        <dsp:cNvSpPr/>
      </dsp:nvSpPr>
      <dsp:spPr>
        <a:xfrm>
          <a:off x="144820" y="2572239"/>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线性集合</a:t>
          </a:r>
          <a:endParaRPr lang="zh-CN" sz="1100" kern="1200" dirty="0"/>
        </a:p>
      </dsp:txBody>
      <dsp:txXfrm>
        <a:off x="159714" y="2587133"/>
        <a:ext cx="817742" cy="478730"/>
      </dsp:txXfrm>
    </dsp:sp>
    <dsp:sp modelId="{F20C701D-F263-4EFD-AEFF-AB2D895B9865}">
      <dsp:nvSpPr>
        <dsp:cNvPr id="0" name=""/>
        <dsp:cNvSpPr/>
      </dsp:nvSpPr>
      <dsp:spPr>
        <a:xfrm>
          <a:off x="318762" y="3396722"/>
          <a:ext cx="1698625"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F41E2-1D16-412F-A2C7-E30EF60E28E2}">
      <dsp:nvSpPr>
        <dsp:cNvPr id="0" name=""/>
        <dsp:cNvSpPr/>
      </dsp:nvSpPr>
      <dsp:spPr>
        <a:xfrm>
          <a:off x="146210"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Map</a:t>
          </a:r>
          <a:r>
            <a:rPr lang="zh-CN" sz="1100" kern="1200" dirty="0">
              <a:hlinkClick xmlns:r="http://schemas.openxmlformats.org/officeDocument/2006/relationships" r:id="" action="ppaction://hlinksldjump"/>
            </a:rPr>
            <a:t>集合</a:t>
          </a:r>
          <a:endParaRPr lang="zh-CN" sz="1100" kern="1200" dirty="0"/>
        </a:p>
      </dsp:txBody>
      <dsp:txXfrm>
        <a:off x="161104" y="3325340"/>
        <a:ext cx="817742" cy="478730"/>
      </dsp:txXfrm>
    </dsp:sp>
    <dsp:sp modelId="{3019C329-FAC7-477F-825F-A52718EC3E8E}">
      <dsp:nvSpPr>
        <dsp:cNvPr id="0" name=""/>
        <dsp:cNvSpPr/>
      </dsp:nvSpPr>
      <dsp:spPr>
        <a:xfrm>
          <a:off x="2020433" y="3396722"/>
          <a:ext cx="1693676"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AC2ED4-3466-4070-B0F7-CC3EB78437AF}">
      <dsp:nvSpPr>
        <dsp:cNvPr id="0" name=""/>
        <dsp:cNvSpPr/>
      </dsp:nvSpPr>
      <dsp:spPr>
        <a:xfrm>
          <a:off x="1847882"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Set</a:t>
          </a:r>
          <a:r>
            <a:rPr lang="zh-CN" sz="1100" kern="1200" dirty="0">
              <a:hlinkClick xmlns:r="http://schemas.openxmlformats.org/officeDocument/2006/relationships" r:id="" action="ppaction://hlinksldjump"/>
            </a:rPr>
            <a:t>集合</a:t>
          </a:r>
          <a:endParaRPr lang="zh-CN" sz="1100" kern="1200" dirty="0"/>
        </a:p>
      </dsp:txBody>
      <dsp:txXfrm>
        <a:off x="1862776" y="3325340"/>
        <a:ext cx="817742" cy="478730"/>
      </dsp:txXfrm>
    </dsp:sp>
    <dsp:sp modelId="{EE6019DE-C019-4164-81EB-6BD7E6E649A1}">
      <dsp:nvSpPr>
        <dsp:cNvPr id="0" name=""/>
        <dsp:cNvSpPr/>
      </dsp:nvSpPr>
      <dsp:spPr>
        <a:xfrm>
          <a:off x="3717155" y="3396722"/>
          <a:ext cx="1827467"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80B004-EF53-445E-84B8-38D48B9ADB85}">
      <dsp:nvSpPr>
        <dsp:cNvPr id="0" name=""/>
        <dsp:cNvSpPr/>
      </dsp:nvSpPr>
      <dsp:spPr>
        <a:xfrm>
          <a:off x="3544603"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遗留集合</a:t>
          </a:r>
          <a:endParaRPr lang="zh-CN" sz="1100" kern="1200" dirty="0"/>
        </a:p>
      </dsp:txBody>
      <dsp:txXfrm>
        <a:off x="3559497" y="3325340"/>
        <a:ext cx="817742" cy="478730"/>
      </dsp:txXfrm>
    </dsp:sp>
    <dsp:sp modelId="{F43C24C9-B8D1-40AD-99D8-7C667197F01D}">
      <dsp:nvSpPr>
        <dsp:cNvPr id="0" name=""/>
        <dsp:cNvSpPr/>
      </dsp:nvSpPr>
      <dsp:spPr>
        <a:xfrm>
          <a:off x="5547668" y="3396722"/>
          <a:ext cx="1595295"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1219BC-7B91-4EBB-8F76-A9873726824A}">
      <dsp:nvSpPr>
        <dsp:cNvPr id="0" name=""/>
        <dsp:cNvSpPr/>
      </dsp:nvSpPr>
      <dsp:spPr>
        <a:xfrm>
          <a:off x="5375116"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hlinkClick xmlns:r="http://schemas.openxmlformats.org/officeDocument/2006/relationships" r:id="" action="ppaction://hlinksldjump"/>
            </a:rPr>
            <a:t>Thread</a:t>
          </a:r>
          <a:endParaRPr lang="zh-CN" sz="1100" kern="1200" dirty="0"/>
        </a:p>
      </dsp:txBody>
      <dsp:txXfrm>
        <a:off x="5390010" y="3325340"/>
        <a:ext cx="817742" cy="478730"/>
      </dsp:txXfrm>
    </dsp:sp>
    <dsp:sp modelId="{DD2041AB-1CB8-443A-8CCB-059A2784EFD0}">
      <dsp:nvSpPr>
        <dsp:cNvPr id="0" name=""/>
        <dsp:cNvSpPr/>
      </dsp:nvSpPr>
      <dsp:spPr>
        <a:xfrm>
          <a:off x="7146008" y="3396722"/>
          <a:ext cx="2055114" cy="762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63B5DE-1D30-4188-AD4A-A5EEBB7413E2}">
      <dsp:nvSpPr>
        <dsp:cNvPr id="0" name=""/>
        <dsp:cNvSpPr/>
      </dsp:nvSpPr>
      <dsp:spPr>
        <a:xfrm>
          <a:off x="6973457"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线程同步</a:t>
          </a:r>
          <a:endParaRPr lang="zh-CN" sz="1100" kern="1200" dirty="0"/>
        </a:p>
      </dsp:txBody>
      <dsp:txXfrm>
        <a:off x="6988351" y="3325340"/>
        <a:ext cx="817742" cy="478730"/>
      </dsp:txXfrm>
    </dsp:sp>
    <dsp:sp modelId="{2E21F7A3-6CC6-454B-807E-6E28C2AD19C0}">
      <dsp:nvSpPr>
        <dsp:cNvPr id="0" name=""/>
        <dsp:cNvSpPr/>
      </dsp:nvSpPr>
      <dsp:spPr>
        <a:xfrm>
          <a:off x="9031616" y="3310446"/>
          <a:ext cx="847530" cy="508518"/>
        </a:xfrm>
        <a:prstGeom prst="roundRect">
          <a:avLst>
            <a:gd name="adj" fmla="val 10000"/>
          </a:avLst>
        </a:prstGeom>
        <a:solidFill>
          <a:schemeClr val="bg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dirty="0">
              <a:hlinkClick xmlns:r="http://schemas.openxmlformats.org/officeDocument/2006/relationships" r:id="" action="ppaction://hlinksldjump"/>
            </a:rPr>
            <a:t>总结</a:t>
          </a:r>
          <a:endParaRPr lang="zh-CN" sz="1100" kern="1200" dirty="0"/>
        </a:p>
      </dsp:txBody>
      <dsp:txXfrm>
        <a:off x="9046510" y="3325340"/>
        <a:ext cx="817742" cy="4787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F8C6B-B2F4-44D8-90D3-4CFBA9441A2C}">
      <dsp:nvSpPr>
        <dsp:cNvPr id="0" name=""/>
        <dsp:cNvSpPr/>
      </dsp:nvSpPr>
      <dsp:spPr>
        <a:xfrm>
          <a:off x="0" y="6427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Java</a:t>
          </a:r>
          <a:r>
            <a:rPr lang="zh-CN" sz="2100" kern="1200"/>
            <a:t>语言中所谓的块（</a:t>
          </a:r>
          <a:r>
            <a:rPr lang="en-US" sz="2100" kern="1200"/>
            <a:t>block</a:t>
          </a:r>
          <a:r>
            <a:rPr lang="zh-CN" sz="2100" kern="1200"/>
            <a:t>）就是一个复合语句，一个由一对大括号括起来的若干条简单的</a:t>
          </a:r>
          <a:r>
            <a:rPr lang="en-US" sz="2100" kern="1200"/>
            <a:t>Java</a:t>
          </a:r>
          <a:r>
            <a:rPr lang="zh-CN" sz="2100" kern="1200"/>
            <a:t>语句</a:t>
          </a:r>
        </a:p>
      </dsp:txBody>
      <dsp:txXfrm>
        <a:off x="46777" y="111052"/>
        <a:ext cx="9925158" cy="864675"/>
      </dsp:txXfrm>
    </dsp:sp>
    <dsp:sp modelId="{4E6348C6-95C9-46CF-B880-59799AA8692F}">
      <dsp:nvSpPr>
        <dsp:cNvPr id="0" name=""/>
        <dsp:cNvSpPr/>
      </dsp:nvSpPr>
      <dsp:spPr>
        <a:xfrm>
          <a:off x="0" y="108298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块可以嵌套</a:t>
          </a:r>
        </a:p>
      </dsp:txBody>
      <dsp:txXfrm>
        <a:off x="46777" y="1129762"/>
        <a:ext cx="9925158" cy="864675"/>
      </dsp:txXfrm>
    </dsp:sp>
    <dsp:sp modelId="{2BE98338-3655-4FA2-8801-171DE83C9EB0}">
      <dsp:nvSpPr>
        <dsp:cNvPr id="0" name=""/>
        <dsp:cNvSpPr/>
      </dsp:nvSpPr>
      <dsp:spPr>
        <a:xfrm>
          <a:off x="0" y="210169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Java</a:t>
          </a:r>
          <a:r>
            <a:rPr lang="zh-CN" sz="2100" kern="1200"/>
            <a:t>中所有变量具有块作用域</a:t>
          </a:r>
        </a:p>
      </dsp:txBody>
      <dsp:txXfrm>
        <a:off x="46777" y="2148472"/>
        <a:ext cx="9925158" cy="864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B5D10-5F4D-4E38-BFC4-9FAA01C6787F}">
      <dsp:nvSpPr>
        <dsp:cNvPr id="0" name=""/>
        <dsp:cNvSpPr/>
      </dsp:nvSpPr>
      <dsp:spPr>
        <a:xfrm>
          <a:off x="0" y="879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switch</a:t>
          </a:r>
          <a:r>
            <a:rPr lang="zh-CN" sz="3300" kern="1200"/>
            <a:t>语句中的表达式可以为</a:t>
          </a:r>
          <a:r>
            <a:rPr lang="en-US" sz="3300" kern="1200"/>
            <a:t>byte</a:t>
          </a:r>
          <a:r>
            <a:rPr lang="zh-CN" sz="3300" kern="1200"/>
            <a:t>、</a:t>
          </a:r>
          <a:r>
            <a:rPr lang="en-US" sz="3300" kern="1200"/>
            <a:t>short</a:t>
          </a:r>
          <a:r>
            <a:rPr lang="zh-CN" sz="3300" kern="1200"/>
            <a:t>、</a:t>
          </a:r>
          <a:r>
            <a:rPr lang="en-US" sz="3300" kern="1200"/>
            <a:t>int</a:t>
          </a:r>
          <a:r>
            <a:rPr lang="zh-CN" sz="3300" kern="1200"/>
            <a:t>、</a:t>
          </a:r>
          <a:r>
            <a:rPr lang="en-US" sz="3300" kern="1200"/>
            <a:t>char</a:t>
          </a:r>
          <a:r>
            <a:rPr lang="zh-CN" sz="3300" kern="1200"/>
            <a:t>、字符串（</a:t>
          </a:r>
          <a:r>
            <a:rPr lang="en-US" sz="3300" kern="1200"/>
            <a:t>JDK7</a:t>
          </a:r>
          <a:r>
            <a:rPr lang="zh-CN" sz="3300" kern="1200"/>
            <a:t>增加）、枚举</a:t>
          </a:r>
        </a:p>
      </dsp:txBody>
      <dsp:txXfrm>
        <a:off x="73507" y="82297"/>
        <a:ext cx="9871698" cy="1358776"/>
      </dsp:txXfrm>
    </dsp:sp>
    <dsp:sp modelId="{D7A0BE2F-D7AC-45B3-984F-7716CCC79BDC}">
      <dsp:nvSpPr>
        <dsp:cNvPr id="0" name=""/>
        <dsp:cNvSpPr/>
      </dsp:nvSpPr>
      <dsp:spPr>
        <a:xfrm>
          <a:off x="0" y="160962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case</a:t>
          </a:r>
          <a:r>
            <a:rPr lang="zh-CN" sz="3300" kern="1200"/>
            <a:t>后面注意</a:t>
          </a:r>
          <a:r>
            <a:rPr lang="en-US" sz="3300" kern="1200"/>
            <a:t>break</a:t>
          </a:r>
          <a:r>
            <a:rPr lang="zh-CN" sz="3300" kern="1200"/>
            <a:t>语句</a:t>
          </a:r>
        </a:p>
      </dsp:txBody>
      <dsp:txXfrm>
        <a:off x="73507" y="1683127"/>
        <a:ext cx="9871698" cy="13587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DECDC-82B5-47DA-B704-5790797915A7}">
      <dsp:nvSpPr>
        <dsp:cNvPr id="0" name=""/>
        <dsp:cNvSpPr/>
      </dsp:nvSpPr>
      <dsp:spPr>
        <a:xfrm>
          <a:off x="3212940" y="0"/>
          <a:ext cx="3124200" cy="3124200"/>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1DC09-D0F1-424D-9E74-6B39CD92CB39}">
      <dsp:nvSpPr>
        <dsp:cNvPr id="0" name=""/>
        <dsp:cNvSpPr/>
      </dsp:nvSpPr>
      <dsp:spPr>
        <a:xfrm>
          <a:off x="4775041" y="312725"/>
          <a:ext cx="2030730" cy="55527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rgbClr val="FF0000"/>
              </a:solidFill>
            </a:rPr>
            <a:t>for</a:t>
          </a:r>
          <a:endParaRPr lang="zh-CN" sz="2300" kern="1200" dirty="0">
            <a:solidFill>
              <a:srgbClr val="FF0000"/>
            </a:solidFill>
          </a:endParaRPr>
        </a:p>
      </dsp:txBody>
      <dsp:txXfrm>
        <a:off x="4802147" y="339831"/>
        <a:ext cx="1976518" cy="501065"/>
      </dsp:txXfrm>
    </dsp:sp>
    <dsp:sp modelId="{812A804E-B161-4DD5-AFEF-5F15E796B8EC}">
      <dsp:nvSpPr>
        <dsp:cNvPr id="0" name=""/>
        <dsp:cNvSpPr/>
      </dsp:nvSpPr>
      <dsp:spPr>
        <a:xfrm>
          <a:off x="4775041" y="937412"/>
          <a:ext cx="2030730" cy="55527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rgbClr val="FF0000"/>
              </a:solidFill>
            </a:rPr>
            <a:t>while</a:t>
          </a:r>
          <a:endParaRPr lang="zh-CN" sz="2300" kern="1200" dirty="0">
            <a:solidFill>
              <a:srgbClr val="FF0000"/>
            </a:solidFill>
          </a:endParaRPr>
        </a:p>
      </dsp:txBody>
      <dsp:txXfrm>
        <a:off x="4802147" y="964518"/>
        <a:ext cx="1976518" cy="501065"/>
      </dsp:txXfrm>
    </dsp:sp>
    <dsp:sp modelId="{5B45450E-7014-4A16-B75E-85D5F8258BAD}">
      <dsp:nvSpPr>
        <dsp:cNvPr id="0" name=""/>
        <dsp:cNvSpPr/>
      </dsp:nvSpPr>
      <dsp:spPr>
        <a:xfrm>
          <a:off x="4775041" y="1562100"/>
          <a:ext cx="2030730" cy="55527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rgbClr val="FF0000"/>
              </a:solidFill>
            </a:rPr>
            <a:t>do...while</a:t>
          </a:r>
          <a:endParaRPr lang="zh-CN" sz="2300" kern="1200" dirty="0">
            <a:solidFill>
              <a:srgbClr val="FF0000"/>
            </a:solidFill>
          </a:endParaRPr>
        </a:p>
      </dsp:txBody>
      <dsp:txXfrm>
        <a:off x="4802147" y="1589206"/>
        <a:ext cx="1976518" cy="501065"/>
      </dsp:txXfrm>
    </dsp:sp>
    <dsp:sp modelId="{1C13FB3C-973E-4208-8BDE-281A7B9F95A7}">
      <dsp:nvSpPr>
        <dsp:cNvPr id="0" name=""/>
        <dsp:cNvSpPr/>
      </dsp:nvSpPr>
      <dsp:spPr>
        <a:xfrm>
          <a:off x="4775041" y="2186788"/>
          <a:ext cx="2030730" cy="55527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for each</a:t>
          </a:r>
          <a:endParaRPr lang="zh-CN" sz="2300" kern="1200"/>
        </a:p>
      </dsp:txBody>
      <dsp:txXfrm>
        <a:off x="4802147" y="2213894"/>
        <a:ext cx="1976518" cy="5010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C0818-8B45-41D7-855E-72AC7E3A367B}">
      <dsp:nvSpPr>
        <dsp:cNvPr id="0" name=""/>
        <dsp:cNvSpPr/>
      </dsp:nvSpPr>
      <dsp:spPr>
        <a:xfrm rot="5400000">
          <a:off x="6203139" y="-2443968"/>
          <a:ext cx="1219170"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跳出循环</a:t>
          </a:r>
        </a:p>
      </dsp:txBody>
      <dsp:txXfrm rot="-5400000">
        <a:off x="3606737" y="211949"/>
        <a:ext cx="6352461" cy="1100140"/>
      </dsp:txXfrm>
    </dsp:sp>
    <dsp:sp modelId="{42933E42-03C8-410A-9215-DF4C3B5D5023}">
      <dsp:nvSpPr>
        <dsp:cNvPr id="0" name=""/>
        <dsp:cNvSpPr/>
      </dsp:nvSpPr>
      <dsp:spPr>
        <a:xfrm>
          <a:off x="0" y="38"/>
          <a:ext cx="3606736" cy="15239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a:t>break</a:t>
          </a:r>
          <a:endParaRPr lang="zh-CN" sz="6100" kern="1200"/>
        </a:p>
      </dsp:txBody>
      <dsp:txXfrm>
        <a:off x="74394" y="74432"/>
        <a:ext cx="3457948" cy="1375175"/>
      </dsp:txXfrm>
    </dsp:sp>
    <dsp:sp modelId="{2D686487-2BDA-4F6F-A8F7-1A5501C17F0A}">
      <dsp:nvSpPr>
        <dsp:cNvPr id="0" name=""/>
        <dsp:cNvSpPr/>
      </dsp:nvSpPr>
      <dsp:spPr>
        <a:xfrm rot="5400000">
          <a:off x="6203139" y="-843806"/>
          <a:ext cx="1219170"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结束当前这次循环，执行下一次</a:t>
          </a:r>
        </a:p>
      </dsp:txBody>
      <dsp:txXfrm rot="-5400000">
        <a:off x="3606737" y="1812111"/>
        <a:ext cx="6352461" cy="1100140"/>
      </dsp:txXfrm>
    </dsp:sp>
    <dsp:sp modelId="{4FE6C43B-6603-4732-8799-0562C84E8B4A}">
      <dsp:nvSpPr>
        <dsp:cNvPr id="0" name=""/>
        <dsp:cNvSpPr/>
      </dsp:nvSpPr>
      <dsp:spPr>
        <a:xfrm>
          <a:off x="0" y="1600199"/>
          <a:ext cx="3606736" cy="15239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a:t>continue</a:t>
          </a:r>
          <a:endParaRPr lang="zh-CN" sz="6100" kern="1200"/>
        </a:p>
      </dsp:txBody>
      <dsp:txXfrm>
        <a:off x="74394" y="1674593"/>
        <a:ext cx="3457948" cy="13751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4CF24-747C-41A7-9E48-3FD8C0CDF64D}">
      <dsp:nvSpPr>
        <dsp:cNvPr id="0" name=""/>
        <dsp:cNvSpPr/>
      </dsp:nvSpPr>
      <dsp:spPr>
        <a:xfrm>
          <a:off x="0" y="210750"/>
          <a:ext cx="10018712" cy="2702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While</a:t>
          </a:r>
          <a:r>
            <a:rPr lang="zh-CN" sz="4200" kern="1200"/>
            <a:t>语句先判断条件，然后执行循环体，</a:t>
          </a:r>
          <a:r>
            <a:rPr lang="en-US" sz="4200" kern="1200"/>
            <a:t>dowhile</a:t>
          </a:r>
          <a:r>
            <a:rPr lang="zh-CN" sz="4200" kern="1200"/>
            <a:t>是先执行循环体，再判断条件，因此</a:t>
          </a:r>
          <a:r>
            <a:rPr lang="en-US" sz="4200" kern="1200"/>
            <a:t>dowhile</a:t>
          </a:r>
          <a:r>
            <a:rPr lang="zh-CN" sz="4200" kern="1200"/>
            <a:t>语句的循环体至少执行一次</a:t>
          </a:r>
        </a:p>
      </dsp:txBody>
      <dsp:txXfrm>
        <a:off x="131935" y="342685"/>
        <a:ext cx="9754842" cy="24388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26817-B920-4E85-8188-31FE31E203B0}">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1FB5C0-4A78-4944-82D5-255E8ACB54ED}">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zh-CN" sz="6000" kern="1200"/>
            <a:t>确定循环次数，使用</a:t>
          </a:r>
          <a:r>
            <a:rPr lang="en-US" sz="6000" kern="1200"/>
            <a:t>for</a:t>
          </a:r>
          <a:endParaRPr lang="zh-CN" sz="6000" kern="1200"/>
        </a:p>
      </dsp:txBody>
      <dsp:txXfrm>
        <a:off x="1562100" y="0"/>
        <a:ext cx="8456612" cy="1483995"/>
      </dsp:txXfrm>
    </dsp:sp>
    <dsp:sp modelId="{E235A829-5AF0-42AA-98AF-8B9986316E85}">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3E1C5-A9C2-4683-B604-3E28DDCF2506}">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zh-CN" sz="6000" kern="1200"/>
            <a:t>尽量不要使用</a:t>
          </a:r>
          <a:r>
            <a:rPr lang="en-US" sz="6000" kern="1200"/>
            <a:t>do…while</a:t>
          </a:r>
          <a:endParaRPr lang="zh-CN" sz="6000" kern="1200"/>
        </a:p>
      </dsp:txBody>
      <dsp:txXfrm>
        <a:off x="1562100" y="1483995"/>
        <a:ext cx="8456612" cy="14839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B73C6-C7C3-426A-A412-F24FF5B3DF72}">
      <dsp:nvSpPr>
        <dsp:cNvPr id="0" name=""/>
        <dsp:cNvSpPr/>
      </dsp:nvSpPr>
      <dsp:spPr>
        <a:xfrm>
          <a:off x="751403" y="0"/>
          <a:ext cx="8515906"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98496-4702-49A9-85CD-B8A11CA916F5}">
      <dsp:nvSpPr>
        <dsp:cNvPr id="0" name=""/>
        <dsp:cNvSpPr/>
      </dsp:nvSpPr>
      <dsp:spPr>
        <a:xfrm>
          <a:off x="1314956" y="937260"/>
          <a:ext cx="7388800"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a:t>数组是一种数据结构、用来存储同一类型的数据的集合。通过下标（</a:t>
          </a:r>
          <a:r>
            <a:rPr lang="en-US" sz="2700" kern="1200"/>
            <a:t>index</a:t>
          </a:r>
          <a:r>
            <a:rPr lang="zh-CN" sz="2700" kern="1200"/>
            <a:t>）访问每一个元素</a:t>
          </a:r>
        </a:p>
      </dsp:txBody>
      <dsp:txXfrm>
        <a:off x="1375960" y="998264"/>
        <a:ext cx="7266792" cy="11276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1ACFC-5786-4043-820A-00BC70C34ECB}">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46C99-89B0-4D33-8C67-92E36108685F}">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a:t>用于对集合进行遍历，不用使用下标，非常方便可靠</a:t>
          </a:r>
        </a:p>
      </dsp:txBody>
      <dsp:txXfrm>
        <a:off x="1562100" y="0"/>
        <a:ext cx="8456612" cy="1483995"/>
      </dsp:txXfrm>
    </dsp:sp>
    <dsp:sp modelId="{B9D0E85F-7877-4AE0-9A63-A6315D1D65FC}">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6E0162-D768-426F-92A6-04308EB695F3}">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sz="3500" kern="1200"/>
            <a:t>遍历的意思是读，不能通过</a:t>
          </a:r>
          <a:r>
            <a:rPr lang="en-US" sz="3500" kern="1200"/>
            <a:t>foreach</a:t>
          </a:r>
          <a:r>
            <a:rPr lang="zh-CN" sz="3500" kern="1200"/>
            <a:t>对于集合元素赋值</a:t>
          </a:r>
        </a:p>
      </dsp:txBody>
      <dsp:txXfrm>
        <a:off x="1562100" y="1483995"/>
        <a:ext cx="8456612" cy="148399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67E7A-2724-41D6-A139-A6246601B4ED}">
      <dsp:nvSpPr>
        <dsp:cNvPr id="0" name=""/>
        <dsp:cNvSpPr/>
      </dsp:nvSpPr>
      <dsp:spPr>
        <a:xfrm>
          <a:off x="0" y="18561"/>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选择排序</a:t>
          </a:r>
        </a:p>
      </dsp:txBody>
      <dsp:txXfrm>
        <a:off x="28448" y="47009"/>
        <a:ext cx="9961816" cy="525873"/>
      </dsp:txXfrm>
    </dsp:sp>
    <dsp:sp modelId="{842674FA-EF80-4EBF-8E7A-9F8D91C0F9FD}">
      <dsp:nvSpPr>
        <dsp:cNvPr id="0" name=""/>
        <dsp:cNvSpPr/>
      </dsp:nvSpPr>
      <dsp:spPr>
        <a:xfrm>
          <a:off x="0" y="601330"/>
          <a:ext cx="100187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a:t>定好位置，选择合适的元素</a:t>
          </a:r>
        </a:p>
      </dsp:txBody>
      <dsp:txXfrm>
        <a:off x="0" y="601330"/>
        <a:ext cx="10018712" cy="347760"/>
      </dsp:txXfrm>
    </dsp:sp>
    <dsp:sp modelId="{E7C3868A-62CB-447E-971A-96918C65AF01}">
      <dsp:nvSpPr>
        <dsp:cNvPr id="0" name=""/>
        <dsp:cNvSpPr/>
      </dsp:nvSpPr>
      <dsp:spPr>
        <a:xfrm>
          <a:off x="0" y="949090"/>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冒泡排序</a:t>
          </a:r>
        </a:p>
      </dsp:txBody>
      <dsp:txXfrm>
        <a:off x="28448" y="977538"/>
        <a:ext cx="9961816" cy="525873"/>
      </dsp:txXfrm>
    </dsp:sp>
    <dsp:sp modelId="{B3B176E4-D7DE-4C5F-A31A-2B1D2CE28128}">
      <dsp:nvSpPr>
        <dsp:cNvPr id="0" name=""/>
        <dsp:cNvSpPr/>
      </dsp:nvSpPr>
      <dsp:spPr>
        <a:xfrm>
          <a:off x="0" y="1531860"/>
          <a:ext cx="1001871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a:t>找出元素，寻找合适的位置</a:t>
          </a:r>
        </a:p>
      </dsp:txBody>
      <dsp:txXfrm>
        <a:off x="0" y="1531860"/>
        <a:ext cx="10018712" cy="347760"/>
      </dsp:txXfrm>
    </dsp:sp>
    <dsp:sp modelId="{BC3F5FA9-2094-491C-9625-A4ABCF01EA60}">
      <dsp:nvSpPr>
        <dsp:cNvPr id="0" name=""/>
        <dsp:cNvSpPr/>
      </dsp:nvSpPr>
      <dsp:spPr>
        <a:xfrm>
          <a:off x="0" y="1879620"/>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选择排序和冒泡排序效率相同</a:t>
          </a:r>
        </a:p>
      </dsp:txBody>
      <dsp:txXfrm>
        <a:off x="28448" y="1908068"/>
        <a:ext cx="9961816" cy="525873"/>
      </dsp:txXfrm>
    </dsp:sp>
    <dsp:sp modelId="{5B27C9EE-6EEF-4C3A-8616-A578DC7D24FA}">
      <dsp:nvSpPr>
        <dsp:cNvPr id="0" name=""/>
        <dsp:cNvSpPr/>
      </dsp:nvSpPr>
      <dsp:spPr>
        <a:xfrm>
          <a:off x="0" y="2522870"/>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Arrays.sort</a:t>
          </a:r>
          <a:endParaRPr lang="zh-CN" sz="2100" kern="1200"/>
        </a:p>
      </dsp:txBody>
      <dsp:txXfrm>
        <a:off x="28448" y="2551318"/>
        <a:ext cx="9961816" cy="52587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45FDB-74C9-43D7-84FD-57348EE6C822}">
      <dsp:nvSpPr>
        <dsp:cNvPr id="0" name=""/>
        <dsp:cNvSpPr/>
      </dsp:nvSpPr>
      <dsp:spPr>
        <a:xfrm>
          <a:off x="0" y="42506"/>
          <a:ext cx="10018712" cy="11407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a:t>多维数组是指用多个下标访问的数组，用来描述数学上的二维表、三维表的概念</a:t>
          </a:r>
        </a:p>
      </dsp:txBody>
      <dsp:txXfrm>
        <a:off x="55687" y="98193"/>
        <a:ext cx="9907338" cy="1029376"/>
      </dsp:txXfrm>
    </dsp:sp>
    <dsp:sp modelId="{237A6C5C-8D72-4747-A3BC-8DA5729D9D5A}">
      <dsp:nvSpPr>
        <dsp:cNvPr id="0" name=""/>
        <dsp:cNvSpPr/>
      </dsp:nvSpPr>
      <dsp:spPr>
        <a:xfrm>
          <a:off x="0" y="1255256"/>
          <a:ext cx="10018712" cy="11407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a:t>多维数组的声明和初始化：</a:t>
          </a:r>
        </a:p>
      </dsp:txBody>
      <dsp:txXfrm>
        <a:off x="55687" y="1310943"/>
        <a:ext cx="9907338" cy="1029376"/>
      </dsp:txXfrm>
    </dsp:sp>
    <dsp:sp modelId="{5148205A-F0B5-4E80-83DA-48811B6DA62A}">
      <dsp:nvSpPr>
        <dsp:cNvPr id="0" name=""/>
        <dsp:cNvSpPr/>
      </dsp:nvSpPr>
      <dsp:spPr>
        <a:xfrm>
          <a:off x="0" y="2396006"/>
          <a:ext cx="10018712"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int[][] arr;</a:t>
          </a:r>
          <a:endParaRPr lang="zh-CN" sz="2000" kern="1200"/>
        </a:p>
        <a:p>
          <a:pPr marL="228600" lvl="1" indent="-228600" algn="l" defTabSz="889000">
            <a:lnSpc>
              <a:spcPct val="90000"/>
            </a:lnSpc>
            <a:spcBef>
              <a:spcPct val="0"/>
            </a:spcBef>
            <a:spcAft>
              <a:spcPct val="20000"/>
            </a:spcAft>
            <a:buChar char="•"/>
          </a:pPr>
          <a:r>
            <a:rPr lang="en-US" sz="2000" kern="1200"/>
            <a:t>arr=new int[3][4];</a:t>
          </a:r>
          <a:endParaRPr lang="zh-CN" sz="2000" kern="1200"/>
        </a:p>
      </dsp:txBody>
      <dsp:txXfrm>
        <a:off x="0" y="2396006"/>
        <a:ext cx="10018712" cy="685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A4C07-2623-4202-AB12-6AB90EC9423F}">
      <dsp:nvSpPr>
        <dsp:cNvPr id="0" name=""/>
        <dsp:cNvSpPr/>
      </dsp:nvSpPr>
      <dsp:spPr>
        <a:xfrm>
          <a:off x="1404880" y="935754"/>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2431" y="979866"/>
        <a:ext cx="16089" cy="3217"/>
      </dsp:txXfrm>
    </dsp:sp>
    <dsp:sp modelId="{558D5CDB-89EB-4527-BFC6-753DE1E9F61A}">
      <dsp:nvSpPr>
        <dsp:cNvPr id="0" name=""/>
        <dsp:cNvSpPr/>
      </dsp:nvSpPr>
      <dsp:spPr>
        <a:xfrm>
          <a:off x="758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简单性</a:t>
          </a:r>
        </a:p>
      </dsp:txBody>
      <dsp:txXfrm>
        <a:off x="7582" y="561745"/>
        <a:ext cx="1399097" cy="839458"/>
      </dsp:txXfrm>
    </dsp:sp>
    <dsp:sp modelId="{ED6C9BAA-D94E-4740-BFDE-D57755BEE7CC}">
      <dsp:nvSpPr>
        <dsp:cNvPr id="0" name=""/>
        <dsp:cNvSpPr/>
      </dsp:nvSpPr>
      <dsp:spPr>
        <a:xfrm>
          <a:off x="3125770" y="935754"/>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3321" y="979866"/>
        <a:ext cx="16089" cy="3217"/>
      </dsp:txXfrm>
    </dsp:sp>
    <dsp:sp modelId="{F692321C-0E95-4E9D-A7F1-D0A36698CBFB}">
      <dsp:nvSpPr>
        <dsp:cNvPr id="0" name=""/>
        <dsp:cNvSpPr/>
      </dsp:nvSpPr>
      <dsp:spPr>
        <a:xfrm>
          <a:off x="172847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面向对象</a:t>
          </a:r>
        </a:p>
      </dsp:txBody>
      <dsp:txXfrm>
        <a:off x="1728472" y="561745"/>
        <a:ext cx="1399097" cy="839458"/>
      </dsp:txXfrm>
    </dsp:sp>
    <dsp:sp modelId="{F67E9D6D-1352-42B4-8988-DDF8A2FC5035}">
      <dsp:nvSpPr>
        <dsp:cNvPr id="0" name=""/>
        <dsp:cNvSpPr/>
      </dsp:nvSpPr>
      <dsp:spPr>
        <a:xfrm>
          <a:off x="4846660" y="935754"/>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84211" y="979866"/>
        <a:ext cx="16089" cy="3217"/>
      </dsp:txXfrm>
    </dsp:sp>
    <dsp:sp modelId="{81774657-86C3-4568-B714-6131656AE231}">
      <dsp:nvSpPr>
        <dsp:cNvPr id="0" name=""/>
        <dsp:cNvSpPr/>
      </dsp:nvSpPr>
      <dsp:spPr>
        <a:xfrm>
          <a:off x="344936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分布式</a:t>
          </a:r>
        </a:p>
      </dsp:txBody>
      <dsp:txXfrm>
        <a:off x="3449362" y="561745"/>
        <a:ext cx="1399097" cy="839458"/>
      </dsp:txXfrm>
    </dsp:sp>
    <dsp:sp modelId="{9E36DBFC-6D9F-4B41-B2E7-F23A8F165C7A}">
      <dsp:nvSpPr>
        <dsp:cNvPr id="0" name=""/>
        <dsp:cNvSpPr/>
      </dsp:nvSpPr>
      <dsp:spPr>
        <a:xfrm>
          <a:off x="6567550" y="935754"/>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705101" y="979866"/>
        <a:ext cx="16089" cy="3217"/>
      </dsp:txXfrm>
    </dsp:sp>
    <dsp:sp modelId="{95A58708-6747-45CD-8753-C464C34315CA}">
      <dsp:nvSpPr>
        <dsp:cNvPr id="0" name=""/>
        <dsp:cNvSpPr/>
      </dsp:nvSpPr>
      <dsp:spPr>
        <a:xfrm>
          <a:off x="517025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健壮性</a:t>
          </a:r>
        </a:p>
      </dsp:txBody>
      <dsp:txXfrm>
        <a:off x="5170252" y="561745"/>
        <a:ext cx="1399097" cy="839458"/>
      </dsp:txXfrm>
    </dsp:sp>
    <dsp:sp modelId="{30C727BB-2254-4CB0-9306-8A4C9C145B07}">
      <dsp:nvSpPr>
        <dsp:cNvPr id="0" name=""/>
        <dsp:cNvSpPr/>
      </dsp:nvSpPr>
      <dsp:spPr>
        <a:xfrm>
          <a:off x="8288440" y="935754"/>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25991" y="979866"/>
        <a:ext cx="16089" cy="3217"/>
      </dsp:txXfrm>
    </dsp:sp>
    <dsp:sp modelId="{EF9C0006-CDE8-4324-B94D-FBD7BF9327A5}">
      <dsp:nvSpPr>
        <dsp:cNvPr id="0" name=""/>
        <dsp:cNvSpPr/>
      </dsp:nvSpPr>
      <dsp:spPr>
        <a:xfrm>
          <a:off x="689114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安全性</a:t>
          </a:r>
        </a:p>
      </dsp:txBody>
      <dsp:txXfrm>
        <a:off x="6891142" y="561745"/>
        <a:ext cx="1399097" cy="839458"/>
      </dsp:txXfrm>
    </dsp:sp>
    <dsp:sp modelId="{072BFA20-5E48-4E1D-B117-BF9F7E207E7E}">
      <dsp:nvSpPr>
        <dsp:cNvPr id="0" name=""/>
        <dsp:cNvSpPr/>
      </dsp:nvSpPr>
      <dsp:spPr>
        <a:xfrm>
          <a:off x="707131" y="1399404"/>
          <a:ext cx="8604450" cy="291192"/>
        </a:xfrm>
        <a:custGeom>
          <a:avLst/>
          <a:gdLst/>
          <a:ahLst/>
          <a:cxnLst/>
          <a:rect l="0" t="0" r="0" b="0"/>
          <a:pathLst>
            <a:path>
              <a:moveTo>
                <a:pt x="8604450" y="0"/>
              </a:moveTo>
              <a:lnTo>
                <a:pt x="8604450" y="162696"/>
              </a:lnTo>
              <a:lnTo>
                <a:pt x="0" y="162696"/>
              </a:lnTo>
              <a:lnTo>
                <a:pt x="0" y="291192"/>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94094" y="1543391"/>
        <a:ext cx="430523" cy="3217"/>
      </dsp:txXfrm>
    </dsp:sp>
    <dsp:sp modelId="{1AF45398-4FB6-4F59-8422-734C68FFA29F}">
      <dsp:nvSpPr>
        <dsp:cNvPr id="0" name=""/>
        <dsp:cNvSpPr/>
      </dsp:nvSpPr>
      <dsp:spPr>
        <a:xfrm>
          <a:off x="8612032" y="561745"/>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体系结构中立</a:t>
          </a:r>
        </a:p>
      </dsp:txBody>
      <dsp:txXfrm>
        <a:off x="8612032" y="561745"/>
        <a:ext cx="1399097" cy="839458"/>
      </dsp:txXfrm>
    </dsp:sp>
    <dsp:sp modelId="{877AF3C6-E836-4F47-A7EF-39D5AB4DD5D1}">
      <dsp:nvSpPr>
        <dsp:cNvPr id="0" name=""/>
        <dsp:cNvSpPr/>
      </dsp:nvSpPr>
      <dsp:spPr>
        <a:xfrm>
          <a:off x="1404880" y="2097006"/>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2431" y="2141117"/>
        <a:ext cx="16089" cy="3217"/>
      </dsp:txXfrm>
    </dsp:sp>
    <dsp:sp modelId="{C7DC336C-A13F-4605-95C1-86A9E9EE2154}">
      <dsp:nvSpPr>
        <dsp:cNvPr id="0" name=""/>
        <dsp:cNvSpPr/>
      </dsp:nvSpPr>
      <dsp:spPr>
        <a:xfrm>
          <a:off x="7582" y="1722996"/>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可移植性</a:t>
          </a:r>
        </a:p>
      </dsp:txBody>
      <dsp:txXfrm>
        <a:off x="7582" y="1722996"/>
        <a:ext cx="1399097" cy="839458"/>
      </dsp:txXfrm>
    </dsp:sp>
    <dsp:sp modelId="{71467E41-D34E-4F0A-A0F3-A9BA79D38051}">
      <dsp:nvSpPr>
        <dsp:cNvPr id="0" name=""/>
        <dsp:cNvSpPr/>
      </dsp:nvSpPr>
      <dsp:spPr>
        <a:xfrm>
          <a:off x="3125770" y="2097006"/>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3321" y="2141117"/>
        <a:ext cx="16089" cy="3217"/>
      </dsp:txXfrm>
    </dsp:sp>
    <dsp:sp modelId="{674373D7-E06A-47B2-B156-825B4918BE27}">
      <dsp:nvSpPr>
        <dsp:cNvPr id="0" name=""/>
        <dsp:cNvSpPr/>
      </dsp:nvSpPr>
      <dsp:spPr>
        <a:xfrm>
          <a:off x="1728472" y="1722996"/>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解释型</a:t>
          </a:r>
        </a:p>
      </dsp:txBody>
      <dsp:txXfrm>
        <a:off x="1728472" y="1722996"/>
        <a:ext cx="1399097" cy="839458"/>
      </dsp:txXfrm>
    </dsp:sp>
    <dsp:sp modelId="{A9139E60-404F-41D2-9BB8-ACD4DDDE6C0F}">
      <dsp:nvSpPr>
        <dsp:cNvPr id="0" name=""/>
        <dsp:cNvSpPr/>
      </dsp:nvSpPr>
      <dsp:spPr>
        <a:xfrm>
          <a:off x="4846660" y="2097006"/>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84211" y="2141117"/>
        <a:ext cx="16089" cy="3217"/>
      </dsp:txXfrm>
    </dsp:sp>
    <dsp:sp modelId="{EAA13E92-15DB-446E-9A2D-09DCF520250E}">
      <dsp:nvSpPr>
        <dsp:cNvPr id="0" name=""/>
        <dsp:cNvSpPr/>
      </dsp:nvSpPr>
      <dsp:spPr>
        <a:xfrm>
          <a:off x="3449362" y="1722996"/>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高性能</a:t>
          </a:r>
        </a:p>
      </dsp:txBody>
      <dsp:txXfrm>
        <a:off x="3449362" y="1722996"/>
        <a:ext cx="1399097" cy="839458"/>
      </dsp:txXfrm>
    </dsp:sp>
    <dsp:sp modelId="{630D17B0-2FD9-43D6-9ABF-6A00251765DB}">
      <dsp:nvSpPr>
        <dsp:cNvPr id="0" name=""/>
        <dsp:cNvSpPr/>
      </dsp:nvSpPr>
      <dsp:spPr>
        <a:xfrm>
          <a:off x="6567550" y="2097006"/>
          <a:ext cx="291192" cy="91440"/>
        </a:xfrm>
        <a:custGeom>
          <a:avLst/>
          <a:gdLst/>
          <a:ahLst/>
          <a:cxnLst/>
          <a:rect l="0" t="0" r="0" b="0"/>
          <a:pathLst>
            <a:path>
              <a:moveTo>
                <a:pt x="0" y="45720"/>
              </a:moveTo>
              <a:lnTo>
                <a:pt x="29119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705101" y="2141117"/>
        <a:ext cx="16089" cy="3217"/>
      </dsp:txXfrm>
    </dsp:sp>
    <dsp:sp modelId="{B43D7D7C-F3E1-47B5-A4E3-ADEF5BA6FE2A}">
      <dsp:nvSpPr>
        <dsp:cNvPr id="0" name=""/>
        <dsp:cNvSpPr/>
      </dsp:nvSpPr>
      <dsp:spPr>
        <a:xfrm>
          <a:off x="5170252" y="1722996"/>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多线程</a:t>
          </a:r>
        </a:p>
      </dsp:txBody>
      <dsp:txXfrm>
        <a:off x="5170252" y="1722996"/>
        <a:ext cx="1399097" cy="839458"/>
      </dsp:txXfrm>
    </dsp:sp>
    <dsp:sp modelId="{3EA95D18-1C1D-47C8-8042-72AA51BE93D4}">
      <dsp:nvSpPr>
        <dsp:cNvPr id="0" name=""/>
        <dsp:cNvSpPr/>
      </dsp:nvSpPr>
      <dsp:spPr>
        <a:xfrm>
          <a:off x="6891142" y="1722996"/>
          <a:ext cx="1399097" cy="83945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zh-CN" altLang="en-US" sz="1700" kern="1200"/>
            <a:t>动态性</a:t>
          </a:r>
        </a:p>
      </dsp:txBody>
      <dsp:txXfrm>
        <a:off x="6891142" y="1722996"/>
        <a:ext cx="1399097" cy="83945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ADD13-F790-498E-B495-F9F3B3E804A0}">
      <dsp:nvSpPr>
        <dsp:cNvPr id="0" name=""/>
        <dsp:cNvSpPr/>
      </dsp:nvSpPr>
      <dsp:spPr>
        <a:xfrm>
          <a:off x="1222" y="449181"/>
          <a:ext cx="4451674" cy="22258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zh-CN" altLang="en-US" sz="3900" kern="1200"/>
            <a:t>每一行对应的元素不同</a:t>
          </a:r>
        </a:p>
      </dsp:txBody>
      <dsp:txXfrm>
        <a:off x="66415" y="514374"/>
        <a:ext cx="4321288" cy="2095451"/>
      </dsp:txXfrm>
    </dsp:sp>
    <dsp:sp modelId="{60CF4B1E-0837-4DFB-A61E-ECDBC2F525D9}">
      <dsp:nvSpPr>
        <dsp:cNvPr id="0" name=""/>
        <dsp:cNvSpPr/>
      </dsp:nvSpPr>
      <dsp:spPr>
        <a:xfrm>
          <a:off x="5565815" y="449181"/>
          <a:ext cx="4451674" cy="22258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Java</a:t>
          </a:r>
          <a:r>
            <a:rPr lang="zh-CN" sz="3900" kern="1200"/>
            <a:t>中的多维数组其实就是嵌套数组的概念</a:t>
          </a:r>
        </a:p>
      </dsp:txBody>
      <dsp:txXfrm>
        <a:off x="5631008" y="514374"/>
        <a:ext cx="4321288" cy="209545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62EB-16C4-4553-A8FF-10C1F3E82BFB}">
      <dsp:nvSpPr>
        <dsp:cNvPr id="0" name=""/>
        <dsp:cNvSpPr/>
      </dsp:nvSpPr>
      <dsp:spPr>
        <a:xfrm>
          <a:off x="0" y="397697"/>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t>字符串，从概念上讲，就是</a:t>
          </a:r>
          <a:r>
            <a:rPr lang="en-US" sz="2000" kern="1200" dirty="0"/>
            <a:t>Unicode</a:t>
          </a:r>
          <a:r>
            <a:rPr lang="zh-CN" sz="2000" kern="1200" dirty="0"/>
            <a:t>的字符序列，如：</a:t>
          </a:r>
          <a:r>
            <a:rPr lang="en-US" sz="2000" kern="1200" dirty="0"/>
            <a:t>”Java\u2122”</a:t>
          </a:r>
          <a:r>
            <a:rPr lang="zh-CN" sz="2000" kern="1200" dirty="0"/>
            <a:t>就是</a:t>
          </a:r>
          <a:r>
            <a:rPr lang="en-US" sz="2000" kern="1200" dirty="0"/>
            <a:t>Java</a:t>
          </a:r>
          <a:r>
            <a:rPr lang="zh-CN" sz="2000" kern="1200" dirty="0"/>
            <a:t>™，</a:t>
          </a:r>
          <a:r>
            <a:rPr lang="en-US" sz="2000" kern="1200" dirty="0"/>
            <a:t>5</a:t>
          </a:r>
          <a:r>
            <a:rPr lang="zh-CN" sz="2000" kern="1200" dirty="0"/>
            <a:t>个字符</a:t>
          </a:r>
        </a:p>
      </dsp:txBody>
      <dsp:txXfrm>
        <a:off x="27094" y="424791"/>
        <a:ext cx="9964524" cy="500830"/>
      </dsp:txXfrm>
    </dsp:sp>
    <dsp:sp modelId="{413FBBC8-C8D3-4911-9758-A50BA20B4561}">
      <dsp:nvSpPr>
        <dsp:cNvPr id="0" name=""/>
        <dsp:cNvSpPr/>
      </dsp:nvSpPr>
      <dsp:spPr>
        <a:xfrm>
          <a:off x="0" y="1010316"/>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Java</a:t>
          </a:r>
          <a:r>
            <a:rPr lang="zh-CN" sz="2000" kern="1200"/>
            <a:t>中没有内置的字符串类型，而是在标准类库中提供了一个</a:t>
          </a:r>
          <a:r>
            <a:rPr lang="en-US" sz="2000" kern="1200"/>
            <a:t>String</a:t>
          </a:r>
          <a:r>
            <a:rPr lang="zh-CN" sz="2000" kern="1200"/>
            <a:t>类，来表示字符串</a:t>
          </a:r>
        </a:p>
      </dsp:txBody>
      <dsp:txXfrm>
        <a:off x="27094" y="1037410"/>
        <a:ext cx="9964524" cy="500830"/>
      </dsp:txXfrm>
    </dsp:sp>
    <dsp:sp modelId="{B95CA64F-A486-4913-8652-EF5C7275940C}">
      <dsp:nvSpPr>
        <dsp:cNvPr id="0" name=""/>
        <dsp:cNvSpPr/>
      </dsp:nvSpPr>
      <dsp:spPr>
        <a:xfrm>
          <a:off x="0" y="1622934"/>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字符串声明：</a:t>
          </a:r>
        </a:p>
      </dsp:txBody>
      <dsp:txXfrm>
        <a:off x="27094" y="1650028"/>
        <a:ext cx="9964524" cy="500830"/>
      </dsp:txXfrm>
    </dsp:sp>
    <dsp:sp modelId="{5D27D637-9CFE-42B8-B435-32D7380595AB}">
      <dsp:nvSpPr>
        <dsp:cNvPr id="0" name=""/>
        <dsp:cNvSpPr/>
      </dsp:nvSpPr>
      <dsp:spPr>
        <a:xfrm>
          <a:off x="0" y="2177953"/>
          <a:ext cx="10018712"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String e=“”;</a:t>
          </a:r>
          <a:endParaRPr lang="zh-CN" sz="1600" kern="1200"/>
        </a:p>
        <a:p>
          <a:pPr marL="171450" lvl="1" indent="-171450" algn="l" defTabSz="711200">
            <a:lnSpc>
              <a:spcPct val="90000"/>
            </a:lnSpc>
            <a:spcBef>
              <a:spcPct val="0"/>
            </a:spcBef>
            <a:spcAft>
              <a:spcPct val="20000"/>
            </a:spcAft>
            <a:buChar char="•"/>
          </a:pPr>
          <a:r>
            <a:rPr lang="en-US" sz="1600" kern="1200"/>
            <a:t>String str=“Hello”;</a:t>
          </a:r>
          <a:endParaRPr lang="zh-CN" sz="1600" kern="1200"/>
        </a:p>
      </dsp:txBody>
      <dsp:txXfrm>
        <a:off x="0" y="2177953"/>
        <a:ext cx="10018712" cy="5485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2509B-15CA-4A6F-9D5A-5CBD4FA3381D}">
      <dsp:nvSpPr>
        <dsp:cNvPr id="0" name=""/>
        <dsp:cNvSpPr/>
      </dsp:nvSpPr>
      <dsp:spPr>
        <a:xfrm>
          <a:off x="155319" y="1874"/>
          <a:ext cx="2773735" cy="1386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Java</a:t>
          </a:r>
          <a:r>
            <a:rPr lang="zh-CN" sz="2200" kern="1200"/>
            <a:t>中的字符串一旦创建，就不能修改了，这个特性称作常量性</a:t>
          </a:r>
        </a:p>
      </dsp:txBody>
      <dsp:txXfrm>
        <a:off x="195939" y="42494"/>
        <a:ext cx="2692495" cy="1305627"/>
      </dsp:txXfrm>
    </dsp:sp>
    <dsp:sp modelId="{0D3791A1-8D6E-4534-B555-4D0335E4FD85}">
      <dsp:nvSpPr>
        <dsp:cNvPr id="0" name=""/>
        <dsp:cNvSpPr/>
      </dsp:nvSpPr>
      <dsp:spPr>
        <a:xfrm>
          <a:off x="3622488" y="1874"/>
          <a:ext cx="2773735" cy="1386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a:t>优点</a:t>
          </a:r>
        </a:p>
      </dsp:txBody>
      <dsp:txXfrm>
        <a:off x="3663108" y="42494"/>
        <a:ext cx="2692495" cy="1305627"/>
      </dsp:txXfrm>
    </dsp:sp>
    <dsp:sp modelId="{CBA895B9-FB9A-489D-B3A2-52A3491AE6F3}">
      <dsp:nvSpPr>
        <dsp:cNvPr id="0" name=""/>
        <dsp:cNvSpPr/>
      </dsp:nvSpPr>
      <dsp:spPr>
        <a:xfrm>
          <a:off x="3899862" y="1388742"/>
          <a:ext cx="277373" cy="1040150"/>
        </a:xfrm>
        <a:custGeom>
          <a:avLst/>
          <a:gdLst/>
          <a:ahLst/>
          <a:cxnLst/>
          <a:rect l="0" t="0" r="0" b="0"/>
          <a:pathLst>
            <a:path>
              <a:moveTo>
                <a:pt x="0" y="0"/>
              </a:moveTo>
              <a:lnTo>
                <a:pt x="0" y="1040150"/>
              </a:lnTo>
              <a:lnTo>
                <a:pt x="277373" y="10401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2B8D5-DFE0-483B-A4FB-51858DE2E921}">
      <dsp:nvSpPr>
        <dsp:cNvPr id="0" name=""/>
        <dsp:cNvSpPr/>
      </dsp:nvSpPr>
      <dsp:spPr>
        <a:xfrm>
          <a:off x="4177235" y="1735458"/>
          <a:ext cx="2218988" cy="13868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a:t>可以共享</a:t>
          </a:r>
        </a:p>
      </dsp:txBody>
      <dsp:txXfrm>
        <a:off x="4217855" y="1776078"/>
        <a:ext cx="2137748" cy="1305627"/>
      </dsp:txXfrm>
    </dsp:sp>
    <dsp:sp modelId="{1CECFB78-890F-45A8-A9E1-100BFDC4F93A}">
      <dsp:nvSpPr>
        <dsp:cNvPr id="0" name=""/>
        <dsp:cNvSpPr/>
      </dsp:nvSpPr>
      <dsp:spPr>
        <a:xfrm>
          <a:off x="7089658" y="1874"/>
          <a:ext cx="2773735" cy="1386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a:t>缺点</a:t>
          </a:r>
        </a:p>
      </dsp:txBody>
      <dsp:txXfrm>
        <a:off x="7130278" y="42494"/>
        <a:ext cx="2692495" cy="1305627"/>
      </dsp:txXfrm>
    </dsp:sp>
    <dsp:sp modelId="{7C94D4B7-C171-49A0-AC1C-663524D80F2C}">
      <dsp:nvSpPr>
        <dsp:cNvPr id="0" name=""/>
        <dsp:cNvSpPr/>
      </dsp:nvSpPr>
      <dsp:spPr>
        <a:xfrm>
          <a:off x="7367031" y="1388742"/>
          <a:ext cx="277373" cy="1040150"/>
        </a:xfrm>
        <a:custGeom>
          <a:avLst/>
          <a:gdLst/>
          <a:ahLst/>
          <a:cxnLst/>
          <a:rect l="0" t="0" r="0" b="0"/>
          <a:pathLst>
            <a:path>
              <a:moveTo>
                <a:pt x="0" y="0"/>
              </a:moveTo>
              <a:lnTo>
                <a:pt x="0" y="1040150"/>
              </a:lnTo>
              <a:lnTo>
                <a:pt x="277373" y="10401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4BCBC-B63B-47C5-85EC-21380D0AF2D2}">
      <dsp:nvSpPr>
        <dsp:cNvPr id="0" name=""/>
        <dsp:cNvSpPr/>
      </dsp:nvSpPr>
      <dsp:spPr>
        <a:xfrm>
          <a:off x="7644405" y="1735458"/>
          <a:ext cx="2218988" cy="13868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a:t>迭代效率低下</a:t>
          </a:r>
        </a:p>
      </dsp:txBody>
      <dsp:txXfrm>
        <a:off x="7685025" y="1776078"/>
        <a:ext cx="2137748" cy="130562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8FF4B-1AC8-4BEB-B9A7-704906CF988A}">
      <dsp:nvSpPr>
        <dsp:cNvPr id="0" name=""/>
        <dsp:cNvSpPr/>
      </dsp:nvSpPr>
      <dsp:spPr>
        <a:xfrm>
          <a:off x="0" y="496297"/>
          <a:ext cx="10018712" cy="4440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t>面向对象的程序设计（</a:t>
          </a:r>
          <a:r>
            <a:rPr lang="en-US" sz="1600" kern="1200"/>
            <a:t>OOP</a:t>
          </a:r>
          <a:r>
            <a:rPr lang="zh-CN" sz="1600" kern="1200"/>
            <a:t>），是当今主流的程序设计方法，取代了</a:t>
          </a:r>
          <a:r>
            <a:rPr lang="en-US" sz="1600" kern="1200"/>
            <a:t>20</a:t>
          </a:r>
          <a:r>
            <a:rPr lang="zh-CN" sz="1600" kern="1200"/>
            <a:t>世纪</a:t>
          </a:r>
          <a:r>
            <a:rPr lang="en-US" sz="1600" kern="1200"/>
            <a:t>70</a:t>
          </a:r>
          <a:r>
            <a:rPr lang="zh-CN" sz="1600" kern="1200"/>
            <a:t>年代的面向过程的程序设计</a:t>
          </a:r>
        </a:p>
      </dsp:txBody>
      <dsp:txXfrm>
        <a:off x="21675" y="517972"/>
        <a:ext cx="9975362" cy="400665"/>
      </dsp:txXfrm>
    </dsp:sp>
    <dsp:sp modelId="{E7E5A141-5D2D-466F-995C-877DE6DC6759}">
      <dsp:nvSpPr>
        <dsp:cNvPr id="0" name=""/>
        <dsp:cNvSpPr/>
      </dsp:nvSpPr>
      <dsp:spPr>
        <a:xfrm>
          <a:off x="0" y="986392"/>
          <a:ext cx="10018712" cy="4440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a:t>对象</a:t>
          </a:r>
        </a:p>
      </dsp:txBody>
      <dsp:txXfrm>
        <a:off x="21675" y="1008067"/>
        <a:ext cx="9975362" cy="400665"/>
      </dsp:txXfrm>
    </dsp:sp>
    <dsp:sp modelId="{CE166DAA-BA0A-4FB2-AC77-49338D9012CE}">
      <dsp:nvSpPr>
        <dsp:cNvPr id="0" name=""/>
        <dsp:cNvSpPr/>
      </dsp:nvSpPr>
      <dsp:spPr>
        <a:xfrm>
          <a:off x="0" y="1430408"/>
          <a:ext cx="10018712" cy="488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对象有广义和狭义的理解方式。广义指我们研究的问题域中存在的现实事物，狭义指问题域中的事物的计算机表示</a:t>
          </a:r>
        </a:p>
        <a:p>
          <a:pPr marL="114300" lvl="1" indent="-114300" algn="l" defTabSz="533400">
            <a:lnSpc>
              <a:spcPct val="90000"/>
            </a:lnSpc>
            <a:spcBef>
              <a:spcPct val="0"/>
            </a:spcBef>
            <a:spcAft>
              <a:spcPct val="20000"/>
            </a:spcAft>
            <a:buChar char="•"/>
          </a:pPr>
          <a:r>
            <a:rPr lang="zh-CN" altLang="en-US" sz="1200" kern="1200" dirty="0"/>
            <a:t>对象有三个特性：行为、状态、标识</a:t>
          </a:r>
        </a:p>
      </dsp:txBody>
      <dsp:txXfrm>
        <a:off x="0" y="1430408"/>
        <a:ext cx="10018712" cy="488520"/>
      </dsp:txXfrm>
    </dsp:sp>
    <dsp:sp modelId="{9570FBEE-524B-40BD-8A7E-FE5BD9A01BED}">
      <dsp:nvSpPr>
        <dsp:cNvPr id="0" name=""/>
        <dsp:cNvSpPr/>
      </dsp:nvSpPr>
      <dsp:spPr>
        <a:xfrm>
          <a:off x="0" y="1918928"/>
          <a:ext cx="10018712" cy="4440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a:t>类</a:t>
          </a:r>
        </a:p>
      </dsp:txBody>
      <dsp:txXfrm>
        <a:off x="21675" y="1940603"/>
        <a:ext cx="9975362" cy="400665"/>
      </dsp:txXfrm>
    </dsp:sp>
    <dsp:sp modelId="{E5BA3F04-E83A-4C5A-A087-D1C79FAA6E55}">
      <dsp:nvSpPr>
        <dsp:cNvPr id="0" name=""/>
        <dsp:cNvSpPr/>
      </dsp:nvSpPr>
      <dsp:spPr>
        <a:xfrm>
          <a:off x="0" y="2362943"/>
          <a:ext cx="10018712"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类是创建对象的模板（或者蓝图）</a:t>
          </a:r>
        </a:p>
      </dsp:txBody>
      <dsp:txXfrm>
        <a:off x="0" y="2362943"/>
        <a:ext cx="10018712" cy="26496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3502E-5448-424A-8E52-591D322DA1F8}">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ABF1AA-33A1-42D2-A49E-E1B1253A09D6}">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使用类，首先要创建对象</a:t>
          </a:r>
        </a:p>
      </dsp:txBody>
      <dsp:txXfrm>
        <a:off x="1562100" y="0"/>
        <a:ext cx="8456612" cy="663892"/>
      </dsp:txXfrm>
    </dsp:sp>
    <dsp:sp modelId="{A2B05800-896B-45A4-AF3F-90053EFCA397}">
      <dsp:nvSpPr>
        <dsp:cNvPr id="0" name=""/>
        <dsp:cNvSpPr/>
      </dsp:nvSpPr>
      <dsp:spPr>
        <a:xfrm>
          <a:off x="410051" y="663892"/>
          <a:ext cx="2304098" cy="230409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4DED89-1F5B-4221-B86C-EA2FD1306836}">
      <dsp:nvSpPr>
        <dsp:cNvPr id="0" name=""/>
        <dsp:cNvSpPr/>
      </dsp:nvSpPr>
      <dsp:spPr>
        <a:xfrm>
          <a:off x="1562100" y="663892"/>
          <a:ext cx="8456612" cy="230409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kern="1200"/>
            <a:t>在</a:t>
          </a:r>
          <a:r>
            <a:rPr lang="en-US" sz="2600" kern="1200"/>
            <a:t>Java</a:t>
          </a:r>
          <a:r>
            <a:rPr lang="zh-CN" sz="2600" kern="1200"/>
            <a:t>中，</a:t>
          </a:r>
          <a:r>
            <a:rPr lang="en-US" sz="2600" kern="1200"/>
            <a:t>new</a:t>
          </a:r>
          <a:r>
            <a:rPr lang="zh-CN" sz="2600" kern="1200"/>
            <a:t>操作符是用来在堆内存申请存储空间的</a:t>
          </a:r>
        </a:p>
      </dsp:txBody>
      <dsp:txXfrm>
        <a:off x="1562100" y="663892"/>
        <a:ext cx="8456612" cy="663892"/>
      </dsp:txXfrm>
    </dsp:sp>
    <dsp:sp modelId="{8F25EBAE-278D-4B8B-A245-D48EED86EF90}">
      <dsp:nvSpPr>
        <dsp:cNvPr id="0" name=""/>
        <dsp:cNvSpPr/>
      </dsp:nvSpPr>
      <dsp:spPr>
        <a:xfrm>
          <a:off x="820102" y="132778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3C48A-0345-4918-9F55-AFB6DED0218C}">
      <dsp:nvSpPr>
        <dsp:cNvPr id="0" name=""/>
        <dsp:cNvSpPr/>
      </dsp:nvSpPr>
      <dsp:spPr>
        <a:xfrm>
          <a:off x="1562100" y="132778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通过对象的行为操作对象</a:t>
          </a:r>
        </a:p>
      </dsp:txBody>
      <dsp:txXfrm>
        <a:off x="1562100" y="1327785"/>
        <a:ext cx="8456612" cy="663892"/>
      </dsp:txXfrm>
    </dsp:sp>
    <dsp:sp modelId="{F211F01C-FEFD-430A-BEC6-EDA33CCB655F}">
      <dsp:nvSpPr>
        <dsp:cNvPr id="0" name=""/>
        <dsp:cNvSpPr/>
      </dsp:nvSpPr>
      <dsp:spPr>
        <a:xfrm>
          <a:off x="1230154" y="1991678"/>
          <a:ext cx="663892" cy="66389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E0ACB5-572E-4897-9036-FDB82C29AC81}">
      <dsp:nvSpPr>
        <dsp:cNvPr id="0" name=""/>
        <dsp:cNvSpPr/>
      </dsp:nvSpPr>
      <dsp:spPr>
        <a:xfrm>
          <a:off x="1562100" y="1991678"/>
          <a:ext cx="8456612" cy="66389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通过对象的状态，描述对象</a:t>
          </a:r>
        </a:p>
      </dsp:txBody>
      <dsp:txXfrm>
        <a:off x="1562100" y="1991678"/>
        <a:ext cx="8456612" cy="6638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996F0-667F-45C2-B80D-67AB5BE0EC1C}">
      <dsp:nvSpPr>
        <dsp:cNvPr id="0" name=""/>
        <dsp:cNvSpPr/>
      </dsp:nvSpPr>
      <dsp:spPr>
        <a:xfrm>
          <a:off x="0" y="879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可以在</a:t>
          </a:r>
          <a:r>
            <a:rPr lang="en-US" sz="3300" kern="1200"/>
            <a:t>field</a:t>
          </a:r>
          <a:r>
            <a:rPr lang="zh-CN" sz="3300" kern="1200"/>
            <a:t>声明加</a:t>
          </a:r>
          <a:r>
            <a:rPr lang="en-US" sz="3300" kern="1200"/>
            <a:t>final</a:t>
          </a:r>
          <a:r>
            <a:rPr lang="zh-CN" sz="3300" kern="1200"/>
            <a:t>关键词，表示这个域成员在对象构造之后不能修改了</a:t>
          </a:r>
        </a:p>
      </dsp:txBody>
      <dsp:txXfrm>
        <a:off x="73507" y="82297"/>
        <a:ext cx="9871698" cy="1358776"/>
      </dsp:txXfrm>
    </dsp:sp>
    <dsp:sp modelId="{D7E3861E-F3BB-44D5-9D6F-6AAFE85994E2}">
      <dsp:nvSpPr>
        <dsp:cNvPr id="0" name=""/>
        <dsp:cNvSpPr/>
      </dsp:nvSpPr>
      <dsp:spPr>
        <a:xfrm>
          <a:off x="0" y="160962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用</a:t>
          </a:r>
          <a:r>
            <a:rPr lang="en-US" sz="3300" kern="1200"/>
            <a:t>final</a:t>
          </a:r>
          <a:r>
            <a:rPr lang="zh-CN" sz="3300" kern="1200"/>
            <a:t>修饰的域成员，必须在构造器结束之前赋值</a:t>
          </a:r>
        </a:p>
      </dsp:txBody>
      <dsp:txXfrm>
        <a:off x="73507" y="1683127"/>
        <a:ext cx="9871698" cy="135877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B0D43-89A1-47FB-AA8B-1EEC75818664}">
      <dsp:nvSpPr>
        <dsp:cNvPr id="0" name=""/>
        <dsp:cNvSpPr/>
      </dsp:nvSpPr>
      <dsp:spPr>
        <a:xfrm>
          <a:off x="751403" y="0"/>
          <a:ext cx="8515906"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60049-FB50-4E7C-9235-CF780993C716}">
      <dsp:nvSpPr>
        <dsp:cNvPr id="0" name=""/>
        <dsp:cNvSpPr/>
      </dsp:nvSpPr>
      <dsp:spPr>
        <a:xfrm>
          <a:off x="339501" y="937260"/>
          <a:ext cx="3005613"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static</a:t>
          </a:r>
          <a:r>
            <a:rPr lang="zh-CN" sz="1900" kern="1200"/>
            <a:t>修饰的成员都是跟类绑定的，不用构建对象就可以使用</a:t>
          </a:r>
        </a:p>
      </dsp:txBody>
      <dsp:txXfrm>
        <a:off x="400505" y="998264"/>
        <a:ext cx="2883605" cy="1127672"/>
      </dsp:txXfrm>
    </dsp:sp>
    <dsp:sp modelId="{3F301DBF-DB26-466C-9F53-85E92B84615E}">
      <dsp:nvSpPr>
        <dsp:cNvPr id="0" name=""/>
        <dsp:cNvSpPr/>
      </dsp:nvSpPr>
      <dsp:spPr>
        <a:xfrm>
          <a:off x="3506549" y="937260"/>
          <a:ext cx="3005613"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static</a:t>
          </a:r>
          <a:r>
            <a:rPr lang="zh-CN" sz="1900" kern="1200"/>
            <a:t>修饰的方法不能访问类中的非</a:t>
          </a:r>
          <a:r>
            <a:rPr lang="en-US" sz="1900" kern="1200"/>
            <a:t>static</a:t>
          </a:r>
          <a:r>
            <a:rPr lang="zh-CN" sz="1900" kern="1200"/>
            <a:t>修饰的成员</a:t>
          </a:r>
        </a:p>
      </dsp:txBody>
      <dsp:txXfrm>
        <a:off x="3567553" y="998264"/>
        <a:ext cx="2883605" cy="1127672"/>
      </dsp:txXfrm>
    </dsp:sp>
    <dsp:sp modelId="{C8D098A9-07EE-477E-967A-95B076211E11}">
      <dsp:nvSpPr>
        <dsp:cNvPr id="0" name=""/>
        <dsp:cNvSpPr/>
      </dsp:nvSpPr>
      <dsp:spPr>
        <a:xfrm>
          <a:off x="6673597" y="937260"/>
          <a:ext cx="3005613"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sz="1900" kern="1200"/>
            <a:t>用</a:t>
          </a:r>
          <a:r>
            <a:rPr lang="en-US" sz="1900" kern="1200"/>
            <a:t>static final</a:t>
          </a:r>
          <a:r>
            <a:rPr lang="zh-CN" sz="1900" kern="1200"/>
            <a:t>修饰的域称作静态常量</a:t>
          </a:r>
        </a:p>
      </dsp:txBody>
      <dsp:txXfrm>
        <a:off x="6734601" y="998264"/>
        <a:ext cx="2883605" cy="112767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C1264-10A1-4B4C-B4DD-F3E7008AEE33}">
      <dsp:nvSpPr>
        <dsp:cNvPr id="0" name=""/>
        <dsp:cNvSpPr/>
      </dsp:nvSpPr>
      <dsp:spPr>
        <a:xfrm>
          <a:off x="48" y="73286"/>
          <a:ext cx="4681595" cy="8928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zh-CN" altLang="en-US" sz="3100" kern="1200"/>
            <a:t>参数个数不定的方法</a:t>
          </a:r>
        </a:p>
      </dsp:txBody>
      <dsp:txXfrm>
        <a:off x="48" y="73286"/>
        <a:ext cx="4681595" cy="892800"/>
      </dsp:txXfrm>
    </dsp:sp>
    <dsp:sp modelId="{1513B4E3-EE88-475B-8EA8-A5E1E213312D}">
      <dsp:nvSpPr>
        <dsp:cNvPr id="0" name=""/>
        <dsp:cNvSpPr/>
      </dsp:nvSpPr>
      <dsp:spPr>
        <a:xfrm>
          <a:off x="48" y="966086"/>
          <a:ext cx="4681595" cy="208482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只能有一个这样的参数</a:t>
          </a:r>
        </a:p>
        <a:p>
          <a:pPr marL="285750" lvl="1" indent="-285750" algn="l" defTabSz="1377950">
            <a:lnSpc>
              <a:spcPct val="90000"/>
            </a:lnSpc>
            <a:spcBef>
              <a:spcPct val="0"/>
            </a:spcBef>
            <a:spcAft>
              <a:spcPct val="15000"/>
            </a:spcAft>
            <a:buChar char="•"/>
          </a:pPr>
          <a:r>
            <a:rPr lang="zh-CN" altLang="en-US" sz="3100" kern="1200"/>
            <a:t>必须是方法的最后一个参数</a:t>
          </a:r>
        </a:p>
      </dsp:txBody>
      <dsp:txXfrm>
        <a:off x="48" y="966086"/>
        <a:ext cx="4681595" cy="2084827"/>
      </dsp:txXfrm>
    </dsp:sp>
    <dsp:sp modelId="{58E6CD10-6F7E-4B5F-B61E-42490C6A99D0}">
      <dsp:nvSpPr>
        <dsp:cNvPr id="0" name=""/>
        <dsp:cNvSpPr/>
      </dsp:nvSpPr>
      <dsp:spPr>
        <a:xfrm>
          <a:off x="5337068" y="73286"/>
          <a:ext cx="4681595" cy="8928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zh-CN" altLang="en-US" sz="3100" kern="1200"/>
            <a:t>方法参数传递的规则</a:t>
          </a:r>
        </a:p>
      </dsp:txBody>
      <dsp:txXfrm>
        <a:off x="5337068" y="73286"/>
        <a:ext cx="4681595" cy="892800"/>
      </dsp:txXfrm>
    </dsp:sp>
    <dsp:sp modelId="{CAE02995-80AA-4949-842B-EFBE4A202DC9}">
      <dsp:nvSpPr>
        <dsp:cNvPr id="0" name=""/>
        <dsp:cNvSpPr/>
      </dsp:nvSpPr>
      <dsp:spPr>
        <a:xfrm>
          <a:off x="5337068" y="966086"/>
          <a:ext cx="4681595" cy="208482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按值传递</a:t>
          </a:r>
        </a:p>
        <a:p>
          <a:pPr marL="285750" lvl="1" indent="-285750" algn="l" defTabSz="1377950">
            <a:lnSpc>
              <a:spcPct val="90000"/>
            </a:lnSpc>
            <a:spcBef>
              <a:spcPct val="0"/>
            </a:spcBef>
            <a:spcAft>
              <a:spcPct val="15000"/>
            </a:spcAft>
            <a:buChar char="•"/>
          </a:pPr>
          <a:r>
            <a:rPr lang="zh-CN" altLang="en-US" sz="3100" kern="1200"/>
            <a:t>能够改变对象类型参数的状态</a:t>
          </a:r>
        </a:p>
      </dsp:txBody>
      <dsp:txXfrm>
        <a:off x="5337068" y="966086"/>
        <a:ext cx="4681595" cy="208482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280CB-6B14-45E8-B549-AE4E09516B6C}">
      <dsp:nvSpPr>
        <dsp:cNvPr id="0" name=""/>
        <dsp:cNvSpPr/>
      </dsp:nvSpPr>
      <dsp:spPr>
        <a:xfrm>
          <a:off x="0" y="59280"/>
          <a:ext cx="10018712" cy="8880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altLang="en-US" sz="3300" kern="1200"/>
            <a:t>重载方法的要点：</a:t>
          </a:r>
        </a:p>
      </dsp:txBody>
      <dsp:txXfrm>
        <a:off x="43350" y="102630"/>
        <a:ext cx="9932012" cy="801330"/>
      </dsp:txXfrm>
    </dsp:sp>
    <dsp:sp modelId="{45C53681-F0A5-465E-B6C2-134EE6C24544}">
      <dsp:nvSpPr>
        <dsp:cNvPr id="0" name=""/>
        <dsp:cNvSpPr/>
      </dsp:nvSpPr>
      <dsp:spPr>
        <a:xfrm>
          <a:off x="0" y="947310"/>
          <a:ext cx="10018712" cy="211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a:t>方法名相同</a:t>
          </a:r>
        </a:p>
        <a:p>
          <a:pPr marL="228600" lvl="1" indent="-228600" algn="l" defTabSz="1155700">
            <a:lnSpc>
              <a:spcPct val="90000"/>
            </a:lnSpc>
            <a:spcBef>
              <a:spcPct val="0"/>
            </a:spcBef>
            <a:spcAft>
              <a:spcPct val="20000"/>
            </a:spcAft>
            <a:buChar char="•"/>
          </a:pPr>
          <a:r>
            <a:rPr lang="zh-CN" altLang="en-US" sz="2600" kern="1200"/>
            <a:t>参数不同（类型、个数、顺序）</a:t>
          </a:r>
        </a:p>
        <a:p>
          <a:pPr marL="228600" lvl="1" indent="-228600" algn="l" defTabSz="1155700">
            <a:lnSpc>
              <a:spcPct val="90000"/>
            </a:lnSpc>
            <a:spcBef>
              <a:spcPct val="0"/>
            </a:spcBef>
            <a:spcAft>
              <a:spcPct val="20000"/>
            </a:spcAft>
            <a:buChar char="•"/>
          </a:pPr>
          <a:r>
            <a:rPr lang="zh-CN" altLang="en-US" sz="2600" kern="1200"/>
            <a:t>重载解析发生在编译阶段（也有人称作静态联编）</a:t>
          </a:r>
        </a:p>
        <a:p>
          <a:pPr marL="228600" lvl="1" indent="-228600" algn="l" defTabSz="1155700">
            <a:lnSpc>
              <a:spcPct val="90000"/>
            </a:lnSpc>
            <a:spcBef>
              <a:spcPct val="0"/>
            </a:spcBef>
            <a:spcAft>
              <a:spcPct val="20000"/>
            </a:spcAft>
            <a:buChar char="•"/>
          </a:pPr>
          <a:r>
            <a:rPr lang="zh-CN" altLang="en-US" sz="2600" kern="1200"/>
            <a:t>属于方法签名不同的一种</a:t>
          </a:r>
        </a:p>
      </dsp:txBody>
      <dsp:txXfrm>
        <a:off x="0" y="947310"/>
        <a:ext cx="10018712" cy="21176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C6BB-5F90-411E-BBC6-3C343DFD7145}">
      <dsp:nvSpPr>
        <dsp:cNvPr id="0" name=""/>
        <dsp:cNvSpPr/>
      </dsp:nvSpPr>
      <dsp:spPr>
        <a:xfrm>
          <a:off x="0" y="24163"/>
          <a:ext cx="10018712" cy="94353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a:t>方法调用自己本身，称作递归</a:t>
          </a:r>
        </a:p>
      </dsp:txBody>
      <dsp:txXfrm>
        <a:off x="46059" y="70222"/>
        <a:ext cx="9926594" cy="851413"/>
      </dsp:txXfrm>
    </dsp:sp>
    <dsp:sp modelId="{F0C5DC8F-5C28-421C-B7BD-9C2754CCDE61}">
      <dsp:nvSpPr>
        <dsp:cNvPr id="0" name=""/>
        <dsp:cNvSpPr/>
      </dsp:nvSpPr>
      <dsp:spPr>
        <a:xfrm>
          <a:off x="0" y="1065615"/>
          <a:ext cx="10018712" cy="94353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a:t>递归的要点</a:t>
          </a:r>
        </a:p>
      </dsp:txBody>
      <dsp:txXfrm>
        <a:off x="46059" y="1111674"/>
        <a:ext cx="9926594" cy="851413"/>
      </dsp:txXfrm>
    </dsp:sp>
    <dsp:sp modelId="{F18522AF-22A8-44FB-8252-7758D01588A3}">
      <dsp:nvSpPr>
        <dsp:cNvPr id="0" name=""/>
        <dsp:cNvSpPr/>
      </dsp:nvSpPr>
      <dsp:spPr>
        <a:xfrm>
          <a:off x="0" y="2009147"/>
          <a:ext cx="10018712" cy="109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a:t>退出条件</a:t>
          </a:r>
        </a:p>
        <a:p>
          <a:pPr marL="228600" lvl="1" indent="-228600" algn="l" defTabSz="1200150">
            <a:lnSpc>
              <a:spcPct val="90000"/>
            </a:lnSpc>
            <a:spcBef>
              <a:spcPct val="0"/>
            </a:spcBef>
            <a:spcAft>
              <a:spcPct val="20000"/>
            </a:spcAft>
            <a:buChar char="•"/>
          </a:pPr>
          <a:r>
            <a:rPr lang="zh-CN" altLang="en-US" sz="2700" kern="1200"/>
            <a:t>公式</a:t>
          </a:r>
        </a:p>
      </dsp:txBody>
      <dsp:txXfrm>
        <a:off x="0" y="2009147"/>
        <a:ext cx="10018712" cy="109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AB270-3160-44E5-8CE8-AEA8D5861758}">
      <dsp:nvSpPr>
        <dsp:cNvPr id="0" name=""/>
        <dsp:cNvSpPr/>
      </dsp:nvSpPr>
      <dsp:spPr>
        <a:xfrm rot="5400000">
          <a:off x="6409995" y="-2701051"/>
          <a:ext cx="80545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hlinkClick xmlns:r="http://schemas.openxmlformats.org/officeDocument/2006/relationships" r:id="rId1"/>
            </a:rPr>
            <a:t>http://www.java.sun.com</a:t>
          </a:r>
          <a:endParaRPr lang="zh-CN" sz="1400" kern="1200"/>
        </a:p>
      </dsp:txBody>
      <dsp:txXfrm rot="-5400000">
        <a:off x="3606737" y="141526"/>
        <a:ext cx="6372657" cy="726820"/>
      </dsp:txXfrm>
    </dsp:sp>
    <dsp:sp modelId="{AF1A11F4-0411-4DCC-A610-01AE6A0B01E4}">
      <dsp:nvSpPr>
        <dsp:cNvPr id="0" name=""/>
        <dsp:cNvSpPr/>
      </dsp:nvSpPr>
      <dsp:spPr>
        <a:xfrm>
          <a:off x="0" y="1525"/>
          <a:ext cx="3606736"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JDK</a:t>
          </a:r>
          <a:r>
            <a:rPr lang="zh-CN" sz="4100" kern="1200"/>
            <a:t>下载地址：</a:t>
          </a:r>
        </a:p>
      </dsp:txBody>
      <dsp:txXfrm>
        <a:off x="49149" y="50674"/>
        <a:ext cx="3508438" cy="908524"/>
      </dsp:txXfrm>
    </dsp:sp>
    <dsp:sp modelId="{D6547B81-D982-4A7C-8F57-FF2660C2FC6C}">
      <dsp:nvSpPr>
        <dsp:cNvPr id="0" name=""/>
        <dsp:cNvSpPr/>
      </dsp:nvSpPr>
      <dsp:spPr>
        <a:xfrm rot="5400000">
          <a:off x="6409995" y="-1643887"/>
          <a:ext cx="80545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zh-CN" sz="1400" kern="1200"/>
            <a:t>路径中最好不要包含特殊字符（比如空格、中文）</a:t>
          </a:r>
        </a:p>
        <a:p>
          <a:pPr marL="114300" lvl="1" indent="-114300" algn="l" defTabSz="622300">
            <a:lnSpc>
              <a:spcPct val="90000"/>
            </a:lnSpc>
            <a:spcBef>
              <a:spcPct val="0"/>
            </a:spcBef>
            <a:spcAft>
              <a:spcPct val="15000"/>
            </a:spcAft>
            <a:buChar char="•"/>
          </a:pPr>
          <a:r>
            <a:rPr lang="zh-CN" sz="1400" kern="1200"/>
            <a:t>最好把</a:t>
          </a:r>
          <a:r>
            <a:rPr lang="en-US" sz="1400" kern="1200"/>
            <a:t>JDK</a:t>
          </a:r>
          <a:r>
            <a:rPr lang="zh-CN" sz="1400" kern="1200"/>
            <a:t>和</a:t>
          </a:r>
          <a:r>
            <a:rPr lang="en-US" sz="1400" kern="1200"/>
            <a:t>JRE</a:t>
          </a:r>
          <a:r>
            <a:rPr lang="zh-CN" sz="1400" kern="1200"/>
            <a:t>安装到一个路径下</a:t>
          </a:r>
        </a:p>
      </dsp:txBody>
      <dsp:txXfrm rot="-5400000">
        <a:off x="3606737" y="1198690"/>
        <a:ext cx="6372657" cy="726820"/>
      </dsp:txXfrm>
    </dsp:sp>
    <dsp:sp modelId="{94537FC9-AB10-4862-87FA-71319DA5472C}">
      <dsp:nvSpPr>
        <dsp:cNvPr id="0" name=""/>
        <dsp:cNvSpPr/>
      </dsp:nvSpPr>
      <dsp:spPr>
        <a:xfrm>
          <a:off x="0" y="1058689"/>
          <a:ext cx="3606736"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sz="4100" kern="1200"/>
            <a:t>安装注意事项：</a:t>
          </a:r>
        </a:p>
      </dsp:txBody>
      <dsp:txXfrm>
        <a:off x="49149" y="1107838"/>
        <a:ext cx="3508438" cy="908524"/>
      </dsp:txXfrm>
    </dsp:sp>
    <dsp:sp modelId="{89F07FD9-F0D2-4BDE-BED8-C1A9B037709F}">
      <dsp:nvSpPr>
        <dsp:cNvPr id="0" name=""/>
        <dsp:cNvSpPr/>
      </dsp:nvSpPr>
      <dsp:spPr>
        <a:xfrm rot="5400000">
          <a:off x="6409995" y="-586723"/>
          <a:ext cx="80545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JAVA_HOME</a:t>
          </a:r>
          <a:endParaRPr lang="zh-CN" sz="1400" kern="1200"/>
        </a:p>
        <a:p>
          <a:pPr marL="114300" lvl="1" indent="-114300" algn="l" defTabSz="622300">
            <a:lnSpc>
              <a:spcPct val="90000"/>
            </a:lnSpc>
            <a:spcBef>
              <a:spcPct val="0"/>
            </a:spcBef>
            <a:spcAft>
              <a:spcPct val="15000"/>
            </a:spcAft>
            <a:buChar char="•"/>
          </a:pPr>
          <a:r>
            <a:rPr lang="en-US" sz="1400" kern="1200"/>
            <a:t>HOME_PATH</a:t>
          </a:r>
          <a:endParaRPr lang="zh-CN" sz="1400" kern="1200"/>
        </a:p>
        <a:p>
          <a:pPr marL="114300" lvl="1" indent="-114300" algn="l" defTabSz="622300">
            <a:lnSpc>
              <a:spcPct val="90000"/>
            </a:lnSpc>
            <a:spcBef>
              <a:spcPct val="0"/>
            </a:spcBef>
            <a:spcAft>
              <a:spcPct val="15000"/>
            </a:spcAft>
            <a:buChar char="•"/>
          </a:pPr>
          <a:r>
            <a:rPr lang="en-US" sz="1400" kern="1200"/>
            <a:t>Path</a:t>
          </a:r>
          <a:endParaRPr lang="zh-CN" sz="1400" kern="1200"/>
        </a:p>
      </dsp:txBody>
      <dsp:txXfrm rot="-5400000">
        <a:off x="3606737" y="2255854"/>
        <a:ext cx="6372657" cy="726820"/>
      </dsp:txXfrm>
    </dsp:sp>
    <dsp:sp modelId="{086CBE73-9B33-4BD6-BA07-5A55DE69575C}">
      <dsp:nvSpPr>
        <dsp:cNvPr id="0" name=""/>
        <dsp:cNvSpPr/>
      </dsp:nvSpPr>
      <dsp:spPr>
        <a:xfrm>
          <a:off x="0" y="2115852"/>
          <a:ext cx="3606736"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sz="4100" kern="1200"/>
            <a:t>配置环境变量：</a:t>
          </a:r>
        </a:p>
      </dsp:txBody>
      <dsp:txXfrm>
        <a:off x="49149" y="2165001"/>
        <a:ext cx="3508438" cy="9085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6AB96-9E6D-444A-87AA-4D056F96132D}">
      <dsp:nvSpPr>
        <dsp:cNvPr id="0" name=""/>
        <dsp:cNvSpPr/>
      </dsp:nvSpPr>
      <dsp:spPr>
        <a:xfrm>
          <a:off x="2509995" y="0"/>
          <a:ext cx="4998721" cy="31242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F3DDF-832D-4FCE-B3D4-055FF0CE5A60}">
      <dsp:nvSpPr>
        <dsp:cNvPr id="0" name=""/>
        <dsp:cNvSpPr/>
      </dsp:nvSpPr>
      <dsp:spPr>
        <a:xfrm>
          <a:off x="3144833" y="2156323"/>
          <a:ext cx="129966" cy="12996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AE2E2-E27D-4D16-8791-8DC92DF26F6C}">
      <dsp:nvSpPr>
        <dsp:cNvPr id="0" name=""/>
        <dsp:cNvSpPr/>
      </dsp:nvSpPr>
      <dsp:spPr>
        <a:xfrm>
          <a:off x="3209816" y="2221306"/>
          <a:ext cx="1164702" cy="90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67" tIns="0" rIns="0" bIns="0" numCol="1" spcCol="1270" anchor="t" anchorCtr="0">
          <a:noAutofit/>
        </a:bodyPr>
        <a:lstStyle/>
        <a:p>
          <a:pPr marL="0" lvl="0" indent="0" algn="l" defTabSz="1111250">
            <a:lnSpc>
              <a:spcPct val="90000"/>
            </a:lnSpc>
            <a:spcBef>
              <a:spcPct val="0"/>
            </a:spcBef>
            <a:spcAft>
              <a:spcPct val="35000"/>
            </a:spcAft>
            <a:buNone/>
          </a:pPr>
          <a:r>
            <a:rPr lang="zh-CN" altLang="en-US" sz="2500" kern="1200"/>
            <a:t>加载</a:t>
          </a:r>
        </a:p>
      </dsp:txBody>
      <dsp:txXfrm>
        <a:off x="3209816" y="2221306"/>
        <a:ext cx="1164702" cy="902894"/>
      </dsp:txXfrm>
    </dsp:sp>
    <dsp:sp modelId="{A3B6B17E-1EB2-4BB7-BA64-C029360DDCD5}">
      <dsp:nvSpPr>
        <dsp:cNvPr id="0" name=""/>
        <dsp:cNvSpPr/>
      </dsp:nvSpPr>
      <dsp:spPr>
        <a:xfrm>
          <a:off x="4292039" y="1307165"/>
          <a:ext cx="234939" cy="23493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8B335-53D9-4367-B280-F88535CCEA2D}">
      <dsp:nvSpPr>
        <dsp:cNvPr id="0" name=""/>
        <dsp:cNvSpPr/>
      </dsp:nvSpPr>
      <dsp:spPr>
        <a:xfrm>
          <a:off x="4409509" y="1424635"/>
          <a:ext cx="1199693" cy="1699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90" tIns="0" rIns="0" bIns="0" numCol="1" spcCol="1270" anchor="t" anchorCtr="0">
          <a:noAutofit/>
        </a:bodyPr>
        <a:lstStyle/>
        <a:p>
          <a:pPr marL="0" lvl="0" indent="0" algn="l" defTabSz="1111250">
            <a:lnSpc>
              <a:spcPct val="90000"/>
            </a:lnSpc>
            <a:spcBef>
              <a:spcPct val="0"/>
            </a:spcBef>
            <a:spcAft>
              <a:spcPct val="35000"/>
            </a:spcAft>
            <a:buNone/>
          </a:pPr>
          <a:r>
            <a:rPr lang="zh-CN" altLang="en-US" sz="2500" kern="1200"/>
            <a:t>链接</a:t>
          </a:r>
        </a:p>
        <a:p>
          <a:pPr marL="228600" lvl="1" indent="-228600" algn="l" defTabSz="889000">
            <a:lnSpc>
              <a:spcPct val="90000"/>
            </a:lnSpc>
            <a:spcBef>
              <a:spcPct val="0"/>
            </a:spcBef>
            <a:spcAft>
              <a:spcPct val="15000"/>
            </a:spcAft>
            <a:buChar char="•"/>
          </a:pPr>
          <a:r>
            <a:rPr lang="zh-CN" altLang="en-US" sz="2000" kern="1200"/>
            <a:t>验证</a:t>
          </a:r>
        </a:p>
        <a:p>
          <a:pPr marL="228600" lvl="1" indent="-228600" algn="l" defTabSz="889000">
            <a:lnSpc>
              <a:spcPct val="90000"/>
            </a:lnSpc>
            <a:spcBef>
              <a:spcPct val="0"/>
            </a:spcBef>
            <a:spcAft>
              <a:spcPct val="15000"/>
            </a:spcAft>
            <a:buChar char="•"/>
          </a:pPr>
          <a:r>
            <a:rPr lang="zh-CN" altLang="en-US" sz="2000" kern="1200"/>
            <a:t>准备</a:t>
          </a:r>
        </a:p>
        <a:p>
          <a:pPr marL="228600" lvl="1" indent="-228600" algn="l" defTabSz="889000">
            <a:lnSpc>
              <a:spcPct val="90000"/>
            </a:lnSpc>
            <a:spcBef>
              <a:spcPct val="0"/>
            </a:spcBef>
            <a:spcAft>
              <a:spcPct val="15000"/>
            </a:spcAft>
            <a:buChar char="•"/>
          </a:pPr>
          <a:r>
            <a:rPr lang="zh-CN" altLang="en-US" sz="2000" kern="1200"/>
            <a:t>解析</a:t>
          </a:r>
        </a:p>
      </dsp:txBody>
      <dsp:txXfrm>
        <a:off x="4409509" y="1424635"/>
        <a:ext cx="1199693" cy="1699565"/>
      </dsp:txXfrm>
    </dsp:sp>
    <dsp:sp modelId="{3AAE96F6-04BE-4E60-BA3F-E5E3C221B149}">
      <dsp:nvSpPr>
        <dsp:cNvPr id="0" name=""/>
        <dsp:cNvSpPr/>
      </dsp:nvSpPr>
      <dsp:spPr>
        <a:xfrm>
          <a:off x="5671687" y="790422"/>
          <a:ext cx="324916" cy="3249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3EF84-283B-4603-91C0-E6561F96DF95}">
      <dsp:nvSpPr>
        <dsp:cNvPr id="0" name=""/>
        <dsp:cNvSpPr/>
      </dsp:nvSpPr>
      <dsp:spPr>
        <a:xfrm>
          <a:off x="5834145" y="952881"/>
          <a:ext cx="1199693" cy="21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67" tIns="0" rIns="0" bIns="0" numCol="1" spcCol="1270" anchor="t" anchorCtr="0">
          <a:noAutofit/>
        </a:bodyPr>
        <a:lstStyle/>
        <a:p>
          <a:pPr marL="0" lvl="0" indent="0" algn="l" defTabSz="1111250">
            <a:lnSpc>
              <a:spcPct val="90000"/>
            </a:lnSpc>
            <a:spcBef>
              <a:spcPct val="0"/>
            </a:spcBef>
            <a:spcAft>
              <a:spcPct val="35000"/>
            </a:spcAft>
            <a:buNone/>
          </a:pPr>
          <a:r>
            <a:rPr lang="zh-CN" altLang="en-US" sz="2500" kern="1200"/>
            <a:t>初始化</a:t>
          </a:r>
        </a:p>
      </dsp:txBody>
      <dsp:txXfrm>
        <a:off x="5834145" y="952881"/>
        <a:ext cx="1199693" cy="217131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759FB-112D-4189-85EE-D031BA040E9D}">
      <dsp:nvSpPr>
        <dsp:cNvPr id="0" name=""/>
        <dsp:cNvSpPr/>
      </dsp:nvSpPr>
      <dsp:spPr>
        <a:xfrm>
          <a:off x="0" y="937260"/>
          <a:ext cx="10018712" cy="12496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4690-1247-407D-9E53-FDEAFFACB01B}">
      <dsp:nvSpPr>
        <dsp:cNvPr id="0" name=""/>
        <dsp:cNvSpPr/>
      </dsp:nvSpPr>
      <dsp:spPr>
        <a:xfrm>
          <a:off x="3962" y="0"/>
          <a:ext cx="1732483"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new</a:t>
          </a:r>
          <a:r>
            <a:rPr lang="zh-CN" sz="1500" kern="1200"/>
            <a:t>操作符会分配对象的存储空间</a:t>
          </a:r>
        </a:p>
      </dsp:txBody>
      <dsp:txXfrm>
        <a:off x="3962" y="0"/>
        <a:ext cx="1732483" cy="1249680"/>
      </dsp:txXfrm>
    </dsp:sp>
    <dsp:sp modelId="{32026C61-8903-49E8-9F63-9C8411EA8936}">
      <dsp:nvSpPr>
        <dsp:cNvPr id="0" name=""/>
        <dsp:cNvSpPr/>
      </dsp:nvSpPr>
      <dsp:spPr>
        <a:xfrm>
          <a:off x="713994"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4678C-28D6-4D70-813B-EF7E9D513FDF}">
      <dsp:nvSpPr>
        <dsp:cNvPr id="0" name=""/>
        <dsp:cNvSpPr/>
      </dsp:nvSpPr>
      <dsp:spPr>
        <a:xfrm>
          <a:off x="1823070" y="1874520"/>
          <a:ext cx="1732483"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zh-CN" altLang="en-US" sz="1500" kern="1200"/>
            <a:t>从上到下依次执行初始化语句和初始化块</a:t>
          </a:r>
        </a:p>
      </dsp:txBody>
      <dsp:txXfrm>
        <a:off x="1823070" y="1874520"/>
        <a:ext cx="1732483" cy="1249680"/>
      </dsp:txXfrm>
    </dsp:sp>
    <dsp:sp modelId="{B8B2201D-8250-4736-BC87-7419DA197F84}">
      <dsp:nvSpPr>
        <dsp:cNvPr id="0" name=""/>
        <dsp:cNvSpPr/>
      </dsp:nvSpPr>
      <dsp:spPr>
        <a:xfrm>
          <a:off x="2533102"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22B15-803E-49DC-B6D8-5D2BCA6B6F3F}">
      <dsp:nvSpPr>
        <dsp:cNvPr id="0" name=""/>
        <dsp:cNvSpPr/>
      </dsp:nvSpPr>
      <dsp:spPr>
        <a:xfrm>
          <a:off x="3642178" y="0"/>
          <a:ext cx="1732483"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zh-CN" altLang="en-US" sz="1500" kern="1200"/>
            <a:t>最后执行构造器</a:t>
          </a:r>
        </a:p>
      </dsp:txBody>
      <dsp:txXfrm>
        <a:off x="3642178" y="0"/>
        <a:ext cx="1732483" cy="1249680"/>
      </dsp:txXfrm>
    </dsp:sp>
    <dsp:sp modelId="{34287B3E-F071-4AE6-ADE5-2F3A492B69B8}">
      <dsp:nvSpPr>
        <dsp:cNvPr id="0" name=""/>
        <dsp:cNvSpPr/>
      </dsp:nvSpPr>
      <dsp:spPr>
        <a:xfrm>
          <a:off x="4352210"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F8AC8-E6A8-41D8-A5D4-406F2665068F}">
      <dsp:nvSpPr>
        <dsp:cNvPr id="0" name=""/>
        <dsp:cNvSpPr/>
      </dsp:nvSpPr>
      <dsp:spPr>
        <a:xfrm>
          <a:off x="5461287" y="1874520"/>
          <a:ext cx="1732483"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zh-CN" altLang="en-US" sz="1500" kern="1200"/>
            <a:t>如果一个构造器调用了另外构造器，则先执行另外的构造器</a:t>
          </a:r>
        </a:p>
      </dsp:txBody>
      <dsp:txXfrm>
        <a:off x="5461287" y="1874520"/>
        <a:ext cx="1732483" cy="1249680"/>
      </dsp:txXfrm>
    </dsp:sp>
    <dsp:sp modelId="{0CC8B1D7-BBC1-4E68-8C32-6D495B1D6D93}">
      <dsp:nvSpPr>
        <dsp:cNvPr id="0" name=""/>
        <dsp:cNvSpPr/>
      </dsp:nvSpPr>
      <dsp:spPr>
        <a:xfrm>
          <a:off x="6171318"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55B4B-7953-4585-BF2D-02EFC5FC7A8B}">
      <dsp:nvSpPr>
        <dsp:cNvPr id="0" name=""/>
        <dsp:cNvSpPr/>
      </dsp:nvSpPr>
      <dsp:spPr>
        <a:xfrm>
          <a:off x="7280395" y="0"/>
          <a:ext cx="1732483"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zh-CN" altLang="en-US" sz="1500" kern="1200"/>
            <a:t>最后执行当前构造器</a:t>
          </a:r>
        </a:p>
      </dsp:txBody>
      <dsp:txXfrm>
        <a:off x="7280395" y="0"/>
        <a:ext cx="1732483" cy="1249680"/>
      </dsp:txXfrm>
    </dsp:sp>
    <dsp:sp modelId="{A4670CC4-84E7-4DD8-BDC6-DDB9368E5673}">
      <dsp:nvSpPr>
        <dsp:cNvPr id="0" name=""/>
        <dsp:cNvSpPr/>
      </dsp:nvSpPr>
      <dsp:spPr>
        <a:xfrm>
          <a:off x="7990427"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1373E-37F7-4B5F-8B71-72F739CB9CC1}">
      <dsp:nvSpPr>
        <dsp:cNvPr id="0" name=""/>
        <dsp:cNvSpPr/>
      </dsp:nvSpPr>
      <dsp:spPr>
        <a:xfrm>
          <a:off x="0" y="275100"/>
          <a:ext cx="10018712" cy="2574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java</a:t>
          </a:r>
          <a:r>
            <a:rPr lang="zh-CN" sz="4000" kern="1200"/>
            <a:t>中的</a:t>
          </a:r>
          <a:r>
            <a:rPr lang="en-US" sz="4000" kern="1200"/>
            <a:t>finalize</a:t>
          </a:r>
          <a:r>
            <a:rPr lang="zh-CN" sz="4000" kern="1200"/>
            <a:t>方法，相当于</a:t>
          </a:r>
          <a:r>
            <a:rPr lang="en-US" sz="4000" kern="1200"/>
            <a:t>C++</a:t>
          </a:r>
          <a:r>
            <a:rPr lang="zh-CN" sz="4000" kern="1200"/>
            <a:t>中的析构函数，这个方法在对象被回收的时候执行（但是对象被回收的时间，由</a:t>
          </a:r>
          <a:r>
            <a:rPr lang="en-US" sz="4000" kern="1200"/>
            <a:t>GC</a:t>
          </a:r>
          <a:r>
            <a:rPr lang="zh-CN" sz="4000" kern="1200"/>
            <a:t>自行确认）</a:t>
          </a:r>
        </a:p>
      </dsp:txBody>
      <dsp:txXfrm>
        <a:off x="125652" y="400752"/>
        <a:ext cx="9767408" cy="232269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86085-0D15-4402-95E0-D886BC74C77E}">
      <dsp:nvSpPr>
        <dsp:cNvPr id="0" name=""/>
        <dsp:cNvSpPr/>
      </dsp:nvSpPr>
      <dsp:spPr>
        <a:xfrm>
          <a:off x="0" y="59353"/>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包从本质上就是文件夹，便于分门别类管理不同的类</a:t>
          </a:r>
        </a:p>
      </dsp:txBody>
      <dsp:txXfrm>
        <a:off x="27094" y="86447"/>
        <a:ext cx="9964524" cy="500830"/>
      </dsp:txXfrm>
    </dsp:sp>
    <dsp:sp modelId="{7054280F-59FB-478B-9BFE-88639832510E}">
      <dsp:nvSpPr>
        <dsp:cNvPr id="0" name=""/>
        <dsp:cNvSpPr/>
      </dsp:nvSpPr>
      <dsp:spPr>
        <a:xfrm>
          <a:off x="0" y="671972"/>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类放到包里面，使用</a:t>
          </a:r>
          <a:r>
            <a:rPr lang="en-US" sz="2000" kern="1200"/>
            <a:t>package</a:t>
          </a:r>
          <a:r>
            <a:rPr lang="zh-CN" sz="2000" kern="1200"/>
            <a:t>关键词</a:t>
          </a:r>
        </a:p>
      </dsp:txBody>
      <dsp:txXfrm>
        <a:off x="27094" y="699066"/>
        <a:ext cx="9964524" cy="500830"/>
      </dsp:txXfrm>
    </dsp:sp>
    <dsp:sp modelId="{29A450D6-4010-4967-A4FA-562E7B057559}">
      <dsp:nvSpPr>
        <dsp:cNvPr id="0" name=""/>
        <dsp:cNvSpPr/>
      </dsp:nvSpPr>
      <dsp:spPr>
        <a:xfrm>
          <a:off x="0" y="1284591"/>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导入其它包中的类用</a:t>
          </a:r>
          <a:r>
            <a:rPr lang="en-US" sz="2000" kern="1200"/>
            <a:t>import</a:t>
          </a:r>
          <a:r>
            <a:rPr lang="zh-CN" sz="2000" kern="1200"/>
            <a:t>语句</a:t>
          </a:r>
        </a:p>
      </dsp:txBody>
      <dsp:txXfrm>
        <a:off x="27094" y="1311685"/>
        <a:ext cx="9964524" cy="500830"/>
      </dsp:txXfrm>
    </dsp:sp>
    <dsp:sp modelId="{9F3854DE-F8BC-4789-AC67-D89436B29531}">
      <dsp:nvSpPr>
        <dsp:cNvPr id="0" name=""/>
        <dsp:cNvSpPr/>
      </dsp:nvSpPr>
      <dsp:spPr>
        <a:xfrm>
          <a:off x="0" y="1897209"/>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静态导入</a:t>
          </a:r>
        </a:p>
      </dsp:txBody>
      <dsp:txXfrm>
        <a:off x="27094" y="1924303"/>
        <a:ext cx="9964524" cy="500830"/>
      </dsp:txXfrm>
    </dsp:sp>
    <dsp:sp modelId="{4D88C15B-7F46-4364-A78B-13B22067154C}">
      <dsp:nvSpPr>
        <dsp:cNvPr id="0" name=""/>
        <dsp:cNvSpPr/>
      </dsp:nvSpPr>
      <dsp:spPr>
        <a:xfrm>
          <a:off x="0" y="2509828"/>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包作用域</a:t>
          </a:r>
        </a:p>
      </dsp:txBody>
      <dsp:txXfrm>
        <a:off x="27094" y="2536922"/>
        <a:ext cx="9964524" cy="50083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D7A56-67DB-4BFD-BD7A-20399F771E14}">
      <dsp:nvSpPr>
        <dsp:cNvPr id="0" name=""/>
        <dsp:cNvSpPr/>
      </dsp:nvSpPr>
      <dsp:spPr>
        <a:xfrm>
          <a:off x="0" y="24402"/>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一定保证数据私有</a:t>
          </a:r>
        </a:p>
      </dsp:txBody>
      <dsp:txXfrm>
        <a:off x="23030" y="47432"/>
        <a:ext cx="9972652" cy="425705"/>
      </dsp:txXfrm>
    </dsp:sp>
    <dsp:sp modelId="{AAA58B89-A829-4A2C-8D2B-3D2F5A000400}">
      <dsp:nvSpPr>
        <dsp:cNvPr id="0" name=""/>
        <dsp:cNvSpPr/>
      </dsp:nvSpPr>
      <dsp:spPr>
        <a:xfrm>
          <a:off x="0" y="545128"/>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一定要对数据进行初始化</a:t>
          </a:r>
        </a:p>
      </dsp:txBody>
      <dsp:txXfrm>
        <a:off x="23030" y="568158"/>
        <a:ext cx="9972652" cy="425705"/>
      </dsp:txXfrm>
    </dsp:sp>
    <dsp:sp modelId="{718A64CF-B274-4862-907E-F9ED6C56414B}">
      <dsp:nvSpPr>
        <dsp:cNvPr id="0" name=""/>
        <dsp:cNvSpPr/>
      </dsp:nvSpPr>
      <dsp:spPr>
        <a:xfrm>
          <a:off x="0" y="1065854"/>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不要在类中使用过多的基本数据类型</a:t>
          </a:r>
        </a:p>
      </dsp:txBody>
      <dsp:txXfrm>
        <a:off x="23030" y="1088884"/>
        <a:ext cx="9972652" cy="425705"/>
      </dsp:txXfrm>
    </dsp:sp>
    <dsp:sp modelId="{75160919-F2FB-4F47-8669-9BBE775512B1}">
      <dsp:nvSpPr>
        <dsp:cNvPr id="0" name=""/>
        <dsp:cNvSpPr/>
      </dsp:nvSpPr>
      <dsp:spPr>
        <a:xfrm>
          <a:off x="0" y="1586580"/>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不是所有的域都需要独立的类访问器和域更改器</a:t>
          </a:r>
        </a:p>
      </dsp:txBody>
      <dsp:txXfrm>
        <a:off x="23030" y="1609610"/>
        <a:ext cx="9972652" cy="425705"/>
      </dsp:txXfrm>
    </dsp:sp>
    <dsp:sp modelId="{55FA70AB-7A87-44D7-87A8-73122E4417AC}">
      <dsp:nvSpPr>
        <dsp:cNvPr id="0" name=""/>
        <dsp:cNvSpPr/>
      </dsp:nvSpPr>
      <dsp:spPr>
        <a:xfrm>
          <a:off x="0" y="2107306"/>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将职责过多的类分解</a:t>
          </a:r>
        </a:p>
      </dsp:txBody>
      <dsp:txXfrm>
        <a:off x="23030" y="2130336"/>
        <a:ext cx="9972652" cy="425705"/>
      </dsp:txXfrm>
    </dsp:sp>
    <dsp:sp modelId="{0B4AF1F3-8118-4E59-9ECA-8285E56862A1}">
      <dsp:nvSpPr>
        <dsp:cNvPr id="0" name=""/>
        <dsp:cNvSpPr/>
      </dsp:nvSpPr>
      <dsp:spPr>
        <a:xfrm>
          <a:off x="0" y="2628032"/>
          <a:ext cx="10018712" cy="471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a:t>类名和方法名最好能表现其含义</a:t>
          </a:r>
        </a:p>
      </dsp:txBody>
      <dsp:txXfrm>
        <a:off x="23030" y="2651062"/>
        <a:ext cx="9972652" cy="42570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501FA-FDF0-476A-92FA-8B72BA32690C}">
      <dsp:nvSpPr>
        <dsp:cNvPr id="0" name=""/>
        <dsp:cNvSpPr/>
      </dsp:nvSpPr>
      <dsp:spPr>
        <a:xfrm>
          <a:off x="3212940" y="0"/>
          <a:ext cx="3124200" cy="3124200"/>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84DD5-0589-46A5-918F-89C0E7ACE920}">
      <dsp:nvSpPr>
        <dsp:cNvPr id="0" name=""/>
        <dsp:cNvSpPr/>
      </dsp:nvSpPr>
      <dsp:spPr>
        <a:xfrm>
          <a:off x="4775041" y="314098"/>
          <a:ext cx="2030730" cy="739556"/>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sz="2500" kern="1200"/>
            <a:t>依赖（</a:t>
          </a:r>
          <a:r>
            <a:rPr lang="en-US" sz="2500" kern="1200"/>
            <a:t>use a)</a:t>
          </a:r>
          <a:endParaRPr lang="zh-CN" sz="2500" kern="1200"/>
        </a:p>
      </dsp:txBody>
      <dsp:txXfrm>
        <a:off x="4811143" y="350200"/>
        <a:ext cx="1958526" cy="667352"/>
      </dsp:txXfrm>
    </dsp:sp>
    <dsp:sp modelId="{A3E45AC2-6ED1-4D68-AC0D-5476FEA9C7B7}">
      <dsp:nvSpPr>
        <dsp:cNvPr id="0" name=""/>
        <dsp:cNvSpPr/>
      </dsp:nvSpPr>
      <dsp:spPr>
        <a:xfrm>
          <a:off x="4775041" y="1146099"/>
          <a:ext cx="2030730" cy="739556"/>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sz="2500" kern="1200"/>
            <a:t>聚合（</a:t>
          </a:r>
          <a:r>
            <a:rPr lang="en-US" sz="2500" kern="1200"/>
            <a:t>has a</a:t>
          </a:r>
          <a:r>
            <a:rPr lang="zh-CN" sz="2500" kern="1200"/>
            <a:t>）</a:t>
          </a:r>
        </a:p>
      </dsp:txBody>
      <dsp:txXfrm>
        <a:off x="4811143" y="1182201"/>
        <a:ext cx="1958526" cy="667352"/>
      </dsp:txXfrm>
    </dsp:sp>
    <dsp:sp modelId="{C7826954-6BC5-48BE-B0C0-F55FB2DE6897}">
      <dsp:nvSpPr>
        <dsp:cNvPr id="0" name=""/>
        <dsp:cNvSpPr/>
      </dsp:nvSpPr>
      <dsp:spPr>
        <a:xfrm>
          <a:off x="4775041" y="1978101"/>
          <a:ext cx="2030730" cy="739556"/>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sz="2500" kern="1200"/>
            <a:t>继承（</a:t>
          </a:r>
          <a:r>
            <a:rPr lang="en-US" sz="2500" kern="1200"/>
            <a:t>is a</a:t>
          </a:r>
          <a:r>
            <a:rPr lang="zh-CN" sz="2500" kern="1200"/>
            <a:t>）</a:t>
          </a:r>
        </a:p>
      </dsp:txBody>
      <dsp:txXfrm>
        <a:off x="4811143" y="2014203"/>
        <a:ext cx="1958526" cy="66735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AC691-85B0-49D9-9490-A534F2A28C70}">
      <dsp:nvSpPr>
        <dsp:cNvPr id="0" name=""/>
        <dsp:cNvSpPr/>
      </dsp:nvSpPr>
      <dsp:spPr>
        <a:xfrm>
          <a:off x="1222"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Java</a:t>
          </a:r>
          <a:r>
            <a:rPr lang="zh-CN" sz="2500" kern="1200"/>
            <a:t>中使用</a:t>
          </a:r>
          <a:r>
            <a:rPr lang="en-US" sz="2500" kern="1200"/>
            <a:t>extends</a:t>
          </a:r>
          <a:r>
            <a:rPr lang="zh-CN" sz="2500" kern="1200"/>
            <a:t>关键词表示继承关系</a:t>
          </a:r>
        </a:p>
      </dsp:txBody>
      <dsp:txXfrm>
        <a:off x="43131" y="888561"/>
        <a:ext cx="2777972" cy="1347077"/>
      </dsp:txXfrm>
    </dsp:sp>
    <dsp:sp modelId="{77DC7E76-B325-456F-97F9-8D29324B270B}">
      <dsp:nvSpPr>
        <dsp:cNvPr id="0" name=""/>
        <dsp:cNvSpPr/>
      </dsp:nvSpPr>
      <dsp:spPr>
        <a:xfrm>
          <a:off x="3578461"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Java</a:t>
          </a:r>
          <a:r>
            <a:rPr lang="zh-CN" sz="2500" kern="1200"/>
            <a:t>中是单继承</a:t>
          </a:r>
        </a:p>
      </dsp:txBody>
      <dsp:txXfrm>
        <a:off x="3620370" y="888561"/>
        <a:ext cx="2777972" cy="1347077"/>
      </dsp:txXfrm>
    </dsp:sp>
    <dsp:sp modelId="{69B85493-F349-4DF1-9DE3-C226B1A9762E}">
      <dsp:nvSpPr>
        <dsp:cNvPr id="0" name=""/>
        <dsp:cNvSpPr/>
      </dsp:nvSpPr>
      <dsp:spPr>
        <a:xfrm>
          <a:off x="7155699"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a:t>单继承的代码更可靠</a:t>
          </a:r>
        </a:p>
      </dsp:txBody>
      <dsp:txXfrm>
        <a:off x="7197608" y="888561"/>
        <a:ext cx="2777972" cy="134707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69166-9781-454F-B6FC-9C3DCB344C69}">
      <dsp:nvSpPr>
        <dsp:cNvPr id="0" name=""/>
        <dsp:cNvSpPr/>
      </dsp:nvSpPr>
      <dsp:spPr>
        <a:xfrm>
          <a:off x="0" y="34440"/>
          <a:ext cx="10018712" cy="11033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zh-CN" altLang="en-US" sz="4100" kern="1200"/>
            <a:t>子类重写父类中已经存在的方法</a:t>
          </a:r>
        </a:p>
      </dsp:txBody>
      <dsp:txXfrm>
        <a:off x="53859" y="88299"/>
        <a:ext cx="9910994" cy="995591"/>
      </dsp:txXfrm>
    </dsp:sp>
    <dsp:sp modelId="{19351502-D22B-4FD9-8FAC-81430504B3D2}">
      <dsp:nvSpPr>
        <dsp:cNvPr id="0" name=""/>
        <dsp:cNvSpPr/>
      </dsp:nvSpPr>
      <dsp:spPr>
        <a:xfrm>
          <a:off x="0" y="1137750"/>
          <a:ext cx="10018712"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zh-CN" altLang="en-US" sz="3200" kern="1200"/>
            <a:t>方法名和参数必须相同</a:t>
          </a:r>
        </a:p>
        <a:p>
          <a:pPr marL="285750" lvl="1" indent="-285750" algn="l" defTabSz="1422400">
            <a:lnSpc>
              <a:spcPct val="90000"/>
            </a:lnSpc>
            <a:spcBef>
              <a:spcPct val="0"/>
            </a:spcBef>
            <a:spcAft>
              <a:spcPct val="20000"/>
            </a:spcAft>
            <a:buChar char="•"/>
          </a:pPr>
          <a:r>
            <a:rPr lang="zh-CN" altLang="en-US" sz="3200" kern="1200"/>
            <a:t>访问修饰符可以放大</a:t>
          </a:r>
        </a:p>
        <a:p>
          <a:pPr marL="285750" lvl="1" indent="-285750" algn="l" defTabSz="1422400">
            <a:lnSpc>
              <a:spcPct val="90000"/>
            </a:lnSpc>
            <a:spcBef>
              <a:spcPct val="0"/>
            </a:spcBef>
            <a:spcAft>
              <a:spcPct val="20000"/>
            </a:spcAft>
            <a:buChar char="•"/>
          </a:pPr>
          <a:r>
            <a:rPr lang="zh-CN" altLang="en-US" sz="3200" kern="1200"/>
            <a:t>异常可以少，不能多</a:t>
          </a:r>
        </a:p>
      </dsp:txBody>
      <dsp:txXfrm>
        <a:off x="0" y="1137750"/>
        <a:ext cx="10018712" cy="195201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569E-48A3-42EF-B93B-A81CAD324A95}">
      <dsp:nvSpPr>
        <dsp:cNvPr id="0" name=""/>
        <dsp:cNvSpPr/>
      </dsp:nvSpPr>
      <dsp:spPr>
        <a:xfrm>
          <a:off x="1834" y="1034992"/>
          <a:ext cx="2108430" cy="1054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t>子类构造器必须调用超类构造器</a:t>
          </a:r>
        </a:p>
      </dsp:txBody>
      <dsp:txXfrm>
        <a:off x="32711" y="1065869"/>
        <a:ext cx="2046676" cy="992461"/>
      </dsp:txXfrm>
    </dsp:sp>
    <dsp:sp modelId="{21ACF76D-C53E-49AD-AD55-AA5A317CBA16}">
      <dsp:nvSpPr>
        <dsp:cNvPr id="0" name=""/>
        <dsp:cNvSpPr/>
      </dsp:nvSpPr>
      <dsp:spPr>
        <a:xfrm>
          <a:off x="2637372" y="1034992"/>
          <a:ext cx="2108430" cy="1054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t>如果没有写明，调用超类默认构造器</a:t>
          </a:r>
        </a:p>
      </dsp:txBody>
      <dsp:txXfrm>
        <a:off x="2668249" y="1065869"/>
        <a:ext cx="2046676" cy="992461"/>
      </dsp:txXfrm>
    </dsp:sp>
    <dsp:sp modelId="{07DA9EEF-2F37-4A55-A87B-844081F9518C}">
      <dsp:nvSpPr>
        <dsp:cNvPr id="0" name=""/>
        <dsp:cNvSpPr/>
      </dsp:nvSpPr>
      <dsp:spPr>
        <a:xfrm>
          <a:off x="5272910" y="1034992"/>
          <a:ext cx="2108430" cy="1054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sz="1800" kern="1200"/>
            <a:t>子类调用超类构造器用</a:t>
          </a:r>
          <a:r>
            <a:rPr lang="en-US" sz="1800" kern="1200"/>
            <a:t>super</a:t>
          </a:r>
          <a:r>
            <a:rPr lang="zh-CN" sz="1800" kern="1200"/>
            <a:t>关键词</a:t>
          </a:r>
        </a:p>
      </dsp:txBody>
      <dsp:txXfrm>
        <a:off x="5303787" y="1065869"/>
        <a:ext cx="2046676" cy="992461"/>
      </dsp:txXfrm>
    </dsp:sp>
    <dsp:sp modelId="{79AA3DB9-5982-4092-97C0-41097F528367}">
      <dsp:nvSpPr>
        <dsp:cNvPr id="0" name=""/>
        <dsp:cNvSpPr/>
      </dsp:nvSpPr>
      <dsp:spPr>
        <a:xfrm>
          <a:off x="7908448" y="1034992"/>
          <a:ext cx="2108430" cy="10542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a:t>调用超类构造器的语句必须在第一条语句处</a:t>
          </a:r>
        </a:p>
      </dsp:txBody>
      <dsp:txXfrm>
        <a:off x="7939325" y="1065869"/>
        <a:ext cx="2046676" cy="99246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8A7BE-3271-4468-B343-61736A9AEBDC}">
      <dsp:nvSpPr>
        <dsp:cNvPr id="0" name=""/>
        <dsp:cNvSpPr/>
      </dsp:nvSpPr>
      <dsp:spPr>
        <a:xfrm>
          <a:off x="0" y="53802"/>
          <a:ext cx="10018712" cy="9652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一个变量可以引用多种实际类型的特征，称作多态</a:t>
          </a:r>
        </a:p>
      </dsp:txBody>
      <dsp:txXfrm>
        <a:off x="47118" y="100920"/>
        <a:ext cx="9924476" cy="870976"/>
      </dsp:txXfrm>
    </dsp:sp>
    <dsp:sp modelId="{11494A65-2B87-4D0B-8DC2-27C9F152E161}">
      <dsp:nvSpPr>
        <dsp:cNvPr id="0" name=""/>
        <dsp:cNvSpPr/>
      </dsp:nvSpPr>
      <dsp:spPr>
        <a:xfrm>
          <a:off x="0" y="1079494"/>
          <a:ext cx="10018712" cy="9652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方法重写是多态的一种表现形式</a:t>
          </a:r>
        </a:p>
      </dsp:txBody>
      <dsp:txXfrm>
        <a:off x="47118" y="1126612"/>
        <a:ext cx="9924476" cy="870976"/>
      </dsp:txXfrm>
    </dsp:sp>
    <dsp:sp modelId="{210C2188-BF1A-4592-AA6F-83A67ADCEBC7}">
      <dsp:nvSpPr>
        <dsp:cNvPr id="0" name=""/>
        <dsp:cNvSpPr/>
      </dsp:nvSpPr>
      <dsp:spPr>
        <a:xfrm>
          <a:off x="0" y="2105186"/>
          <a:ext cx="10018712" cy="9652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方法重写之后，父类的变量如果引用子类的对象，会使用子类的方法，这个特征称作动态联编</a:t>
          </a:r>
        </a:p>
      </dsp:txBody>
      <dsp:txXfrm>
        <a:off x="47118" y="2152304"/>
        <a:ext cx="9924476" cy="870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164B2-7160-4969-957D-C667FC0B2199}">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33009A-BBBD-4935-80FD-5C5BCE2A18E5}">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程序源代码的编写使用任意的文本编辑器就行</a:t>
          </a:r>
        </a:p>
      </dsp:txBody>
      <dsp:txXfrm>
        <a:off x="1562100" y="0"/>
        <a:ext cx="8456612" cy="663892"/>
      </dsp:txXfrm>
    </dsp:sp>
    <dsp:sp modelId="{4C8A6A2A-8B4D-452C-A2CB-0A4650D463EC}">
      <dsp:nvSpPr>
        <dsp:cNvPr id="0" name=""/>
        <dsp:cNvSpPr/>
      </dsp:nvSpPr>
      <dsp:spPr>
        <a:xfrm>
          <a:off x="410051" y="663892"/>
          <a:ext cx="2304098" cy="230409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01B01-4CEB-4C9A-8964-D17294C62EF5}">
      <dsp:nvSpPr>
        <dsp:cNvPr id="0" name=""/>
        <dsp:cNvSpPr/>
      </dsp:nvSpPr>
      <dsp:spPr>
        <a:xfrm>
          <a:off x="1562100" y="663892"/>
          <a:ext cx="8456612" cy="230409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注意：类名和文件名相同</a:t>
          </a:r>
        </a:p>
      </dsp:txBody>
      <dsp:txXfrm>
        <a:off x="1562100" y="663892"/>
        <a:ext cx="8456612" cy="663892"/>
      </dsp:txXfrm>
    </dsp:sp>
    <dsp:sp modelId="{E493104F-0625-49F4-AB31-FC4AA8FBA48E}">
      <dsp:nvSpPr>
        <dsp:cNvPr id="0" name=""/>
        <dsp:cNvSpPr/>
      </dsp:nvSpPr>
      <dsp:spPr>
        <a:xfrm>
          <a:off x="820102" y="132778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97570-2D54-4462-BE78-0E5ADB08BA64}">
      <dsp:nvSpPr>
        <dsp:cNvPr id="0" name=""/>
        <dsp:cNvSpPr/>
      </dsp:nvSpPr>
      <dsp:spPr>
        <a:xfrm>
          <a:off x="1562100" y="132778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kern="1200"/>
            <a:t>编译：</a:t>
          </a:r>
          <a:r>
            <a:rPr lang="en-US" sz="2600" kern="1200"/>
            <a:t>javac </a:t>
          </a:r>
          <a:r>
            <a:rPr lang="zh-CN" sz="2600" kern="1200"/>
            <a:t>文件名</a:t>
          </a:r>
        </a:p>
      </dsp:txBody>
      <dsp:txXfrm>
        <a:off x="1562100" y="1327785"/>
        <a:ext cx="8456612" cy="663892"/>
      </dsp:txXfrm>
    </dsp:sp>
    <dsp:sp modelId="{875A48E6-8CC7-4F90-9731-324A6848AD24}">
      <dsp:nvSpPr>
        <dsp:cNvPr id="0" name=""/>
        <dsp:cNvSpPr/>
      </dsp:nvSpPr>
      <dsp:spPr>
        <a:xfrm>
          <a:off x="1230154" y="1991678"/>
          <a:ext cx="663892" cy="66389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05C17-802E-4665-B004-D5B412011D03}">
      <dsp:nvSpPr>
        <dsp:cNvPr id="0" name=""/>
        <dsp:cNvSpPr/>
      </dsp:nvSpPr>
      <dsp:spPr>
        <a:xfrm>
          <a:off x="1562100" y="1991678"/>
          <a:ext cx="8456612" cy="66389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kern="1200"/>
            <a:t>运行：</a:t>
          </a:r>
          <a:r>
            <a:rPr lang="en-US" sz="2600" kern="1200"/>
            <a:t>java className</a:t>
          </a:r>
          <a:endParaRPr lang="zh-CN" sz="2600" kern="1200"/>
        </a:p>
      </dsp:txBody>
      <dsp:txXfrm>
        <a:off x="1562100" y="1991678"/>
        <a:ext cx="8456612" cy="66389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3AB28-AC24-4FC0-BBC8-0AF5F8A5C2F7}">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BB7AD-0EB2-4898-BBDF-28799B1EB368}">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sz="4000" kern="1200"/>
            <a:t>用</a:t>
          </a:r>
          <a:r>
            <a:rPr lang="en-US" sz="4000" kern="1200"/>
            <a:t>final</a:t>
          </a:r>
          <a:r>
            <a:rPr lang="zh-CN" sz="4000" kern="1200"/>
            <a:t>声明的类不能被继承</a:t>
          </a:r>
        </a:p>
      </dsp:txBody>
      <dsp:txXfrm>
        <a:off x="1562100" y="0"/>
        <a:ext cx="8456612" cy="1483995"/>
      </dsp:txXfrm>
    </dsp:sp>
    <dsp:sp modelId="{92397ED2-BA57-49F5-B1BC-E6123E9387A9}">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E39DF-D615-4292-9486-499259CCC370}">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sz="4000" kern="1200"/>
            <a:t>用</a:t>
          </a:r>
          <a:r>
            <a:rPr lang="en-US" sz="4000" kern="1200"/>
            <a:t>final</a:t>
          </a:r>
          <a:r>
            <a:rPr lang="zh-CN" sz="4000" kern="1200"/>
            <a:t>修饰的方法不能被重写（覆盖）</a:t>
          </a:r>
        </a:p>
      </dsp:txBody>
      <dsp:txXfrm>
        <a:off x="1562100" y="1483995"/>
        <a:ext cx="8456612" cy="148399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2B2AD-78B3-4574-B17A-C1001B23474B}">
      <dsp:nvSpPr>
        <dsp:cNvPr id="0" name=""/>
        <dsp:cNvSpPr/>
      </dsp:nvSpPr>
      <dsp:spPr>
        <a:xfrm>
          <a:off x="0" y="879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altLang="en-US" sz="3300" kern="1200"/>
            <a:t>父类变量引用的对象可以转换为子类变量的引用，这个时候需要强制转换</a:t>
          </a:r>
        </a:p>
      </dsp:txBody>
      <dsp:txXfrm>
        <a:off x="73507" y="82297"/>
        <a:ext cx="9871698" cy="1358776"/>
      </dsp:txXfrm>
    </dsp:sp>
    <dsp:sp modelId="{6C6E37DC-FE21-4CAA-9F90-5A824E610DAE}">
      <dsp:nvSpPr>
        <dsp:cNvPr id="0" name=""/>
        <dsp:cNvSpPr/>
      </dsp:nvSpPr>
      <dsp:spPr>
        <a:xfrm>
          <a:off x="0" y="1609620"/>
          <a:ext cx="10018712"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如果对象转换出错，会出现</a:t>
          </a:r>
          <a:r>
            <a:rPr lang="en-US" sz="3300" kern="1200"/>
            <a:t>ClassCastException</a:t>
          </a:r>
          <a:endParaRPr lang="zh-CN" sz="3300" kern="1200"/>
        </a:p>
      </dsp:txBody>
      <dsp:txXfrm>
        <a:off x="73507" y="1683127"/>
        <a:ext cx="9871698" cy="135877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3E498-83CB-4861-A148-67F8F14509F9}">
      <dsp:nvSpPr>
        <dsp:cNvPr id="0" name=""/>
        <dsp:cNvSpPr/>
      </dsp:nvSpPr>
      <dsp:spPr>
        <a:xfrm>
          <a:off x="0" y="10210"/>
          <a:ext cx="10018712" cy="80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kern="1200"/>
            <a:t>用</a:t>
          </a:r>
          <a:r>
            <a:rPr lang="en-US" sz="2900" kern="1200"/>
            <a:t>abstract</a:t>
          </a:r>
          <a:r>
            <a:rPr lang="zh-CN" sz="2900" kern="1200"/>
            <a:t>声明的类</a:t>
          </a:r>
        </a:p>
      </dsp:txBody>
      <dsp:txXfrm>
        <a:off x="39286" y="49496"/>
        <a:ext cx="9940140" cy="726205"/>
      </dsp:txXfrm>
    </dsp:sp>
    <dsp:sp modelId="{5D1B7535-7702-45DD-9ECB-83E4BBC4D9ED}">
      <dsp:nvSpPr>
        <dsp:cNvPr id="0" name=""/>
        <dsp:cNvSpPr/>
      </dsp:nvSpPr>
      <dsp:spPr>
        <a:xfrm>
          <a:off x="0" y="898508"/>
          <a:ext cx="10018712" cy="80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altLang="en-US" sz="2900" kern="1200"/>
            <a:t>抽象类特点</a:t>
          </a:r>
        </a:p>
      </dsp:txBody>
      <dsp:txXfrm>
        <a:off x="39286" y="937794"/>
        <a:ext cx="9940140" cy="726205"/>
      </dsp:txXfrm>
    </dsp:sp>
    <dsp:sp modelId="{7682D27C-590C-431E-8E96-E048F2AEDAEC}">
      <dsp:nvSpPr>
        <dsp:cNvPr id="0" name=""/>
        <dsp:cNvSpPr/>
      </dsp:nvSpPr>
      <dsp:spPr>
        <a:xfrm>
          <a:off x="0" y="1703285"/>
          <a:ext cx="10018712" cy="141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zh-CN" altLang="en-US" sz="2300" kern="1200"/>
            <a:t>可以有抽象方法</a:t>
          </a:r>
        </a:p>
        <a:p>
          <a:pPr marL="228600" lvl="1" indent="-228600" algn="l" defTabSz="1022350">
            <a:lnSpc>
              <a:spcPct val="90000"/>
            </a:lnSpc>
            <a:spcBef>
              <a:spcPct val="0"/>
            </a:spcBef>
            <a:spcAft>
              <a:spcPct val="20000"/>
            </a:spcAft>
            <a:buChar char="•"/>
          </a:pPr>
          <a:r>
            <a:rPr lang="zh-CN" altLang="en-US" sz="2300" kern="1200"/>
            <a:t>不能创建对象</a:t>
          </a:r>
        </a:p>
        <a:p>
          <a:pPr marL="228600" lvl="1" indent="-228600" algn="l" defTabSz="1022350">
            <a:lnSpc>
              <a:spcPct val="90000"/>
            </a:lnSpc>
            <a:spcBef>
              <a:spcPct val="0"/>
            </a:spcBef>
            <a:spcAft>
              <a:spcPct val="20000"/>
            </a:spcAft>
            <a:buChar char="•"/>
          </a:pPr>
          <a:r>
            <a:rPr lang="zh-CN" altLang="en-US" sz="2300" kern="1200"/>
            <a:t>可以声明变量</a:t>
          </a:r>
        </a:p>
      </dsp:txBody>
      <dsp:txXfrm>
        <a:off x="0" y="1703285"/>
        <a:ext cx="10018712" cy="141070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F09A7-DB52-480F-8EAD-3AA9E9E92D02}">
      <dsp:nvSpPr>
        <dsp:cNvPr id="0" name=""/>
        <dsp:cNvSpPr/>
      </dsp:nvSpPr>
      <dsp:spPr>
        <a:xfrm rot="5400000">
          <a:off x="6511898" y="-2828391"/>
          <a:ext cx="601652"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a:t>当前类可见</a:t>
          </a:r>
        </a:p>
      </dsp:txBody>
      <dsp:txXfrm rot="-5400000">
        <a:off x="3606736" y="106141"/>
        <a:ext cx="6382606" cy="542912"/>
      </dsp:txXfrm>
    </dsp:sp>
    <dsp:sp modelId="{FFB05291-3469-4068-AA63-B37E8ED1902A}">
      <dsp:nvSpPr>
        <dsp:cNvPr id="0" name=""/>
        <dsp:cNvSpPr/>
      </dsp:nvSpPr>
      <dsp:spPr>
        <a:xfrm>
          <a:off x="0" y="1563"/>
          <a:ext cx="3606736" cy="7520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private</a:t>
          </a:r>
          <a:endParaRPr lang="zh-CN" sz="3800" kern="1200" dirty="0"/>
        </a:p>
      </dsp:txBody>
      <dsp:txXfrm>
        <a:off x="36713" y="38276"/>
        <a:ext cx="3533310" cy="678639"/>
      </dsp:txXfrm>
    </dsp:sp>
    <dsp:sp modelId="{AF1F283F-E8F4-4D6F-8AA2-46C79FA28057}">
      <dsp:nvSpPr>
        <dsp:cNvPr id="0" name=""/>
        <dsp:cNvSpPr/>
      </dsp:nvSpPr>
      <dsp:spPr>
        <a:xfrm rot="5400000">
          <a:off x="6511898" y="-2038722"/>
          <a:ext cx="601652"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a:t>同一包可见</a:t>
          </a:r>
        </a:p>
      </dsp:txBody>
      <dsp:txXfrm rot="-5400000">
        <a:off x="3606736" y="895810"/>
        <a:ext cx="6382606" cy="542912"/>
      </dsp:txXfrm>
    </dsp:sp>
    <dsp:sp modelId="{CBB64F65-EC7A-42AA-9515-89C59713A99F}">
      <dsp:nvSpPr>
        <dsp:cNvPr id="0" name=""/>
        <dsp:cNvSpPr/>
      </dsp:nvSpPr>
      <dsp:spPr>
        <a:xfrm>
          <a:off x="0" y="791232"/>
          <a:ext cx="3606736" cy="7520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default</a:t>
          </a:r>
          <a:endParaRPr lang="zh-CN" sz="3800" kern="1200" dirty="0"/>
        </a:p>
      </dsp:txBody>
      <dsp:txXfrm>
        <a:off x="36713" y="827945"/>
        <a:ext cx="3533310" cy="678639"/>
      </dsp:txXfrm>
    </dsp:sp>
    <dsp:sp modelId="{E73103EE-1DC1-4546-9551-3883E2444C68}">
      <dsp:nvSpPr>
        <dsp:cNvPr id="0" name=""/>
        <dsp:cNvSpPr/>
      </dsp:nvSpPr>
      <dsp:spPr>
        <a:xfrm rot="5400000">
          <a:off x="6511898" y="-1249053"/>
          <a:ext cx="601652"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a:t>子类和同一包可见</a:t>
          </a:r>
        </a:p>
      </dsp:txBody>
      <dsp:txXfrm rot="-5400000">
        <a:off x="3606736" y="1685479"/>
        <a:ext cx="6382606" cy="542912"/>
      </dsp:txXfrm>
    </dsp:sp>
    <dsp:sp modelId="{E80A1D94-F0BB-492E-887A-6C271255A011}">
      <dsp:nvSpPr>
        <dsp:cNvPr id="0" name=""/>
        <dsp:cNvSpPr/>
      </dsp:nvSpPr>
      <dsp:spPr>
        <a:xfrm>
          <a:off x="0" y="1580902"/>
          <a:ext cx="3606736" cy="7520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protected</a:t>
          </a:r>
          <a:endParaRPr lang="zh-CN" sz="3800" kern="1200" dirty="0"/>
        </a:p>
      </dsp:txBody>
      <dsp:txXfrm>
        <a:off x="36713" y="1617615"/>
        <a:ext cx="3533310" cy="678639"/>
      </dsp:txXfrm>
    </dsp:sp>
    <dsp:sp modelId="{D28352B5-4EF6-4BF7-BDF3-BF15982E7A2F}">
      <dsp:nvSpPr>
        <dsp:cNvPr id="0" name=""/>
        <dsp:cNvSpPr/>
      </dsp:nvSpPr>
      <dsp:spPr>
        <a:xfrm rot="5400000">
          <a:off x="6511898" y="-459383"/>
          <a:ext cx="601652"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a:t>都可见</a:t>
          </a:r>
        </a:p>
      </dsp:txBody>
      <dsp:txXfrm rot="-5400000">
        <a:off x="3606736" y="2475149"/>
        <a:ext cx="6382606" cy="542912"/>
      </dsp:txXfrm>
    </dsp:sp>
    <dsp:sp modelId="{7C379447-BB66-4ABF-95BD-6F2E41664CB8}">
      <dsp:nvSpPr>
        <dsp:cNvPr id="0" name=""/>
        <dsp:cNvSpPr/>
      </dsp:nvSpPr>
      <dsp:spPr>
        <a:xfrm>
          <a:off x="0" y="2370571"/>
          <a:ext cx="3606736" cy="7520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public</a:t>
          </a:r>
          <a:endParaRPr lang="zh-CN" sz="3800" kern="1200" dirty="0"/>
        </a:p>
      </dsp:txBody>
      <dsp:txXfrm>
        <a:off x="36713" y="2407284"/>
        <a:ext cx="3533310" cy="67863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EC46D-CF1D-49CF-89EE-ADA8107FF30B}">
      <dsp:nvSpPr>
        <dsp:cNvPr id="0" name=""/>
        <dsp:cNvSpPr/>
      </dsp:nvSpPr>
      <dsp:spPr>
        <a:xfrm>
          <a:off x="0" y="4376"/>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t>所有对象类型的根</a:t>
          </a:r>
        </a:p>
      </dsp:txBody>
      <dsp:txXfrm>
        <a:off x="47414" y="51790"/>
        <a:ext cx="9923884" cy="876454"/>
      </dsp:txXfrm>
    </dsp:sp>
    <dsp:sp modelId="{D827A7EE-406B-4BD4-98EF-80F230AD9703}">
      <dsp:nvSpPr>
        <dsp:cNvPr id="0" name=""/>
        <dsp:cNvSpPr/>
      </dsp:nvSpPr>
      <dsp:spPr>
        <a:xfrm>
          <a:off x="0" y="1076459"/>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kern="1200"/>
            <a:t>只有</a:t>
          </a:r>
          <a:r>
            <a:rPr lang="en-US" sz="3500" kern="1200"/>
            <a:t>8</a:t>
          </a:r>
          <a:r>
            <a:rPr lang="zh-CN" sz="3500" kern="1200"/>
            <a:t>种基本数据类型不是对象</a:t>
          </a:r>
        </a:p>
      </dsp:txBody>
      <dsp:txXfrm>
        <a:off x="47414" y="1123873"/>
        <a:ext cx="9923884" cy="876454"/>
      </dsp:txXfrm>
    </dsp:sp>
    <dsp:sp modelId="{9F1864DD-DCA1-45CA-AF58-CDB75DB24F17}">
      <dsp:nvSpPr>
        <dsp:cNvPr id="0" name=""/>
        <dsp:cNvSpPr/>
      </dsp:nvSpPr>
      <dsp:spPr>
        <a:xfrm>
          <a:off x="0" y="2148541"/>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t>数组也是对象</a:t>
          </a:r>
        </a:p>
      </dsp:txBody>
      <dsp:txXfrm>
        <a:off x="47414" y="2195955"/>
        <a:ext cx="9923884" cy="876454"/>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72102-E056-48EE-96E5-90E927C23E16}">
      <dsp:nvSpPr>
        <dsp:cNvPr id="0" name=""/>
        <dsp:cNvSpPr/>
      </dsp:nvSpPr>
      <dsp:spPr>
        <a:xfrm>
          <a:off x="0" y="184206"/>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Object</a:t>
          </a:r>
          <a:r>
            <a:rPr lang="zh-CN" sz="2600" kern="1200"/>
            <a:t>类的</a:t>
          </a:r>
          <a:r>
            <a:rPr lang="en-US" sz="2600" kern="1200"/>
            <a:t>equals</a:t>
          </a:r>
          <a:r>
            <a:rPr lang="zh-CN" sz="2600" kern="1200"/>
            <a:t>方法只是简单判断两个变量是否引用同一个对象</a:t>
          </a:r>
        </a:p>
      </dsp:txBody>
      <dsp:txXfrm>
        <a:off x="35222" y="219428"/>
        <a:ext cx="9948268" cy="651080"/>
      </dsp:txXfrm>
    </dsp:sp>
    <dsp:sp modelId="{5F958E76-AC05-4CC3-991F-02841799F0FA}">
      <dsp:nvSpPr>
        <dsp:cNvPr id="0" name=""/>
        <dsp:cNvSpPr/>
      </dsp:nvSpPr>
      <dsp:spPr>
        <a:xfrm>
          <a:off x="0" y="980610"/>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equals</a:t>
          </a:r>
          <a:r>
            <a:rPr lang="zh-CN" sz="2600" kern="1200"/>
            <a:t>方法重写的技巧</a:t>
          </a:r>
        </a:p>
      </dsp:txBody>
      <dsp:txXfrm>
        <a:off x="35222" y="1015832"/>
        <a:ext cx="9948268" cy="651080"/>
      </dsp:txXfrm>
    </dsp:sp>
    <dsp:sp modelId="{36ABA8AF-C10F-4D48-B4AE-BAF5D54450B4}">
      <dsp:nvSpPr>
        <dsp:cNvPr id="0" name=""/>
        <dsp:cNvSpPr/>
      </dsp:nvSpPr>
      <dsp:spPr>
        <a:xfrm>
          <a:off x="0" y="1702134"/>
          <a:ext cx="10018712"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a:t>类型判断</a:t>
          </a:r>
        </a:p>
        <a:p>
          <a:pPr marL="228600" lvl="1" indent="-228600" algn="l" defTabSz="889000">
            <a:lnSpc>
              <a:spcPct val="90000"/>
            </a:lnSpc>
            <a:spcBef>
              <a:spcPct val="0"/>
            </a:spcBef>
            <a:spcAft>
              <a:spcPct val="20000"/>
            </a:spcAft>
            <a:buChar char="•"/>
          </a:pPr>
          <a:r>
            <a:rPr lang="zh-CN" altLang="en-US" sz="2000" kern="1200"/>
            <a:t>空值处理</a:t>
          </a:r>
        </a:p>
        <a:p>
          <a:pPr marL="228600" lvl="1" indent="-228600" algn="l" defTabSz="889000">
            <a:lnSpc>
              <a:spcPct val="90000"/>
            </a:lnSpc>
            <a:spcBef>
              <a:spcPct val="0"/>
            </a:spcBef>
            <a:spcAft>
              <a:spcPct val="20000"/>
            </a:spcAft>
            <a:buChar char="•"/>
          </a:pPr>
          <a:r>
            <a:rPr lang="zh-CN" altLang="en-US" sz="2000" kern="1200"/>
            <a:t>规则定义</a:t>
          </a:r>
        </a:p>
      </dsp:txBody>
      <dsp:txXfrm>
        <a:off x="0" y="1702134"/>
        <a:ext cx="10018712" cy="123786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F1DAE-EE1A-4D4F-8073-91B57823381F}">
      <dsp:nvSpPr>
        <dsp:cNvPr id="0" name=""/>
        <dsp:cNvSpPr/>
      </dsp:nvSpPr>
      <dsp:spPr>
        <a:xfrm>
          <a:off x="0" y="365272"/>
          <a:ext cx="10018712" cy="113778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hashCode</a:t>
          </a:r>
          <a:r>
            <a:rPr lang="zh-CN" sz="4100" kern="1200"/>
            <a:t>是由对象导出的一个整数</a:t>
          </a:r>
        </a:p>
      </dsp:txBody>
      <dsp:txXfrm>
        <a:off x="55542" y="420814"/>
        <a:ext cx="9907628" cy="1026704"/>
      </dsp:txXfrm>
    </dsp:sp>
    <dsp:sp modelId="{B964689F-A04B-4AB4-9AAF-ACBDDC3FC5A6}">
      <dsp:nvSpPr>
        <dsp:cNvPr id="0" name=""/>
        <dsp:cNvSpPr/>
      </dsp:nvSpPr>
      <dsp:spPr>
        <a:xfrm>
          <a:off x="0" y="1621140"/>
          <a:ext cx="10018712" cy="113778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Object</a:t>
          </a:r>
          <a:r>
            <a:rPr lang="zh-CN" sz="4100" kern="1200"/>
            <a:t>类中的</a:t>
          </a:r>
          <a:r>
            <a:rPr lang="en-US" sz="4100" kern="1200"/>
            <a:t>hashCode</a:t>
          </a:r>
          <a:r>
            <a:rPr lang="zh-CN" sz="4100" kern="1200"/>
            <a:t>是对象的存储地址</a:t>
          </a:r>
        </a:p>
      </dsp:txBody>
      <dsp:txXfrm>
        <a:off x="55542" y="1676682"/>
        <a:ext cx="9907628" cy="1026704"/>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317F3-0B86-4091-908D-FC29FCCB6FB3}">
      <dsp:nvSpPr>
        <dsp:cNvPr id="0" name=""/>
        <dsp:cNvSpPr/>
      </dsp:nvSpPr>
      <dsp:spPr>
        <a:xfrm>
          <a:off x="7267923" y="1300778"/>
          <a:ext cx="1505711" cy="522643"/>
        </a:xfrm>
        <a:custGeom>
          <a:avLst/>
          <a:gdLst/>
          <a:ahLst/>
          <a:cxnLst/>
          <a:rect l="0" t="0" r="0" b="0"/>
          <a:pathLst>
            <a:path>
              <a:moveTo>
                <a:pt x="0" y="0"/>
              </a:moveTo>
              <a:lnTo>
                <a:pt x="0" y="261321"/>
              </a:lnTo>
              <a:lnTo>
                <a:pt x="1505711" y="261321"/>
              </a:lnTo>
              <a:lnTo>
                <a:pt x="1505711" y="52264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1F8EB7-7BD1-42AE-BE95-F99C9CB70E27}">
      <dsp:nvSpPr>
        <dsp:cNvPr id="0" name=""/>
        <dsp:cNvSpPr/>
      </dsp:nvSpPr>
      <dsp:spPr>
        <a:xfrm>
          <a:off x="5762212" y="1300778"/>
          <a:ext cx="1505711" cy="522643"/>
        </a:xfrm>
        <a:custGeom>
          <a:avLst/>
          <a:gdLst/>
          <a:ahLst/>
          <a:cxnLst/>
          <a:rect l="0" t="0" r="0" b="0"/>
          <a:pathLst>
            <a:path>
              <a:moveTo>
                <a:pt x="1505711" y="0"/>
              </a:moveTo>
              <a:lnTo>
                <a:pt x="1505711" y="261321"/>
              </a:lnTo>
              <a:lnTo>
                <a:pt x="0" y="261321"/>
              </a:lnTo>
              <a:lnTo>
                <a:pt x="0" y="52264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A7480-3A7A-4559-8259-1FB9090102E0}">
      <dsp:nvSpPr>
        <dsp:cNvPr id="0" name=""/>
        <dsp:cNvSpPr/>
      </dsp:nvSpPr>
      <dsp:spPr>
        <a:xfrm>
          <a:off x="687" y="56388"/>
          <a:ext cx="2488779" cy="1244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sz="1800" kern="1200"/>
            <a:t>我们把能够分析类的能力的程序称作反射（</a:t>
          </a:r>
          <a:r>
            <a:rPr lang="en-US" sz="1800" kern="1200"/>
            <a:t>reflective</a:t>
          </a:r>
          <a:r>
            <a:rPr lang="zh-CN" sz="1800" kern="1200"/>
            <a:t>）</a:t>
          </a:r>
        </a:p>
      </dsp:txBody>
      <dsp:txXfrm>
        <a:off x="687" y="56388"/>
        <a:ext cx="2488779" cy="1244389"/>
      </dsp:txXfrm>
    </dsp:sp>
    <dsp:sp modelId="{0B4173D4-11E3-4C75-BAC9-5CBEBC698B5A}">
      <dsp:nvSpPr>
        <dsp:cNvPr id="0" name=""/>
        <dsp:cNvSpPr/>
      </dsp:nvSpPr>
      <dsp:spPr>
        <a:xfrm>
          <a:off x="3012111" y="56388"/>
          <a:ext cx="2488779" cy="1244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sz="1800" kern="1200"/>
            <a:t>反射库提供了一个非常丰富且精心设计的工具集，以便编写能够动态操纵</a:t>
          </a:r>
          <a:r>
            <a:rPr lang="en-US" sz="1800" kern="1200"/>
            <a:t>Java</a:t>
          </a:r>
          <a:r>
            <a:rPr lang="zh-CN" sz="1800" kern="1200"/>
            <a:t>代码的程序</a:t>
          </a:r>
        </a:p>
      </dsp:txBody>
      <dsp:txXfrm>
        <a:off x="3012111" y="56388"/>
        <a:ext cx="2488779" cy="1244389"/>
      </dsp:txXfrm>
    </dsp:sp>
    <dsp:sp modelId="{23E1B42B-E093-41CC-B7A2-505850573EA1}">
      <dsp:nvSpPr>
        <dsp:cNvPr id="0" name=""/>
        <dsp:cNvSpPr/>
      </dsp:nvSpPr>
      <dsp:spPr>
        <a:xfrm>
          <a:off x="6023534" y="56388"/>
          <a:ext cx="2488779" cy="1244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t>反射机制可以用来</a:t>
          </a:r>
        </a:p>
      </dsp:txBody>
      <dsp:txXfrm>
        <a:off x="6023534" y="56388"/>
        <a:ext cx="2488779" cy="1244389"/>
      </dsp:txXfrm>
    </dsp:sp>
    <dsp:sp modelId="{E63860D1-671D-4352-B0A6-99D7121DE3B6}">
      <dsp:nvSpPr>
        <dsp:cNvPr id="0" name=""/>
        <dsp:cNvSpPr/>
      </dsp:nvSpPr>
      <dsp:spPr>
        <a:xfrm>
          <a:off x="4517822" y="1823422"/>
          <a:ext cx="2488779" cy="1244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t>运行时分析类的能力</a:t>
          </a:r>
        </a:p>
      </dsp:txBody>
      <dsp:txXfrm>
        <a:off x="4517822" y="1823422"/>
        <a:ext cx="2488779" cy="1244389"/>
      </dsp:txXfrm>
    </dsp:sp>
    <dsp:sp modelId="{10316D21-53AA-4104-BD24-AB30826CC7D3}">
      <dsp:nvSpPr>
        <dsp:cNvPr id="0" name=""/>
        <dsp:cNvSpPr/>
      </dsp:nvSpPr>
      <dsp:spPr>
        <a:xfrm>
          <a:off x="7529245" y="1823422"/>
          <a:ext cx="2488779" cy="12443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sz="1800" kern="1200"/>
            <a:t>实现类似</a:t>
          </a:r>
          <a:r>
            <a:rPr lang="en-US" sz="1800" kern="1200"/>
            <a:t>C++</a:t>
          </a:r>
          <a:r>
            <a:rPr lang="zh-CN" sz="1800" kern="1200"/>
            <a:t>指针等功能</a:t>
          </a:r>
        </a:p>
      </dsp:txBody>
      <dsp:txXfrm>
        <a:off x="7529245" y="1823422"/>
        <a:ext cx="2488779" cy="1244389"/>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696AD-EF1C-44CE-A65B-94B6CD46DA1C}">
      <dsp:nvSpPr>
        <dsp:cNvPr id="0" name=""/>
        <dsp:cNvSpPr/>
      </dsp:nvSpPr>
      <dsp:spPr>
        <a:xfrm>
          <a:off x="0" y="6427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sz="2100" kern="1200"/>
            <a:t>在程序运行期间，</a:t>
          </a:r>
          <a:r>
            <a:rPr lang="en-US" sz="2100" kern="1200"/>
            <a:t>Java</a:t>
          </a:r>
          <a:r>
            <a:rPr lang="zh-CN" sz="2100" kern="1200"/>
            <a:t>运行时系统始终为所有的对象维护一个被称为运行时的类型标识。</a:t>
          </a:r>
        </a:p>
      </dsp:txBody>
      <dsp:txXfrm>
        <a:off x="46777" y="111052"/>
        <a:ext cx="9925158" cy="864675"/>
      </dsp:txXfrm>
    </dsp:sp>
    <dsp:sp modelId="{2A1CDBB8-6C8E-46E8-80BD-7B4FF7866FDF}">
      <dsp:nvSpPr>
        <dsp:cNvPr id="0" name=""/>
        <dsp:cNvSpPr/>
      </dsp:nvSpPr>
      <dsp:spPr>
        <a:xfrm>
          <a:off x="0" y="108298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Java</a:t>
          </a:r>
          <a:r>
            <a:rPr lang="zh-CN" sz="2100" kern="1200"/>
            <a:t>中通过</a:t>
          </a:r>
          <a:r>
            <a:rPr lang="en-US" sz="2100" kern="1200"/>
            <a:t>Class</a:t>
          </a:r>
          <a:r>
            <a:rPr lang="zh-CN" sz="2100" kern="1200"/>
            <a:t>类的对象来访问这些信息。</a:t>
          </a:r>
        </a:p>
      </dsp:txBody>
      <dsp:txXfrm>
        <a:off x="46777" y="1129762"/>
        <a:ext cx="9925158" cy="864675"/>
      </dsp:txXfrm>
    </dsp:sp>
    <dsp:sp modelId="{868E84C4-5540-4068-9D7C-5A771EC37B50}">
      <dsp:nvSpPr>
        <dsp:cNvPr id="0" name=""/>
        <dsp:cNvSpPr/>
      </dsp:nvSpPr>
      <dsp:spPr>
        <a:xfrm>
          <a:off x="0" y="210169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sz="2100" kern="1200"/>
            <a:t>一个类有且只有一个</a:t>
          </a:r>
          <a:r>
            <a:rPr lang="en-US" sz="2100" kern="1200"/>
            <a:t>Class</a:t>
          </a:r>
          <a:r>
            <a:rPr lang="zh-CN" sz="2100" kern="1200"/>
            <a:t>类型的对象与之相对应</a:t>
          </a:r>
        </a:p>
      </dsp:txBody>
      <dsp:txXfrm>
        <a:off x="46777" y="2148472"/>
        <a:ext cx="9925158" cy="86467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3826B-8631-4634-93F9-20BF43CCF594}">
      <dsp:nvSpPr>
        <dsp:cNvPr id="0" name=""/>
        <dsp:cNvSpPr/>
      </dsp:nvSpPr>
      <dsp:spPr>
        <a:xfrm>
          <a:off x="0" y="56334"/>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将公共操作和</a:t>
          </a:r>
          <a:r>
            <a:rPr lang="en-US" sz="2000" kern="1200"/>
            <a:t>Field</a:t>
          </a:r>
          <a:r>
            <a:rPr lang="zh-CN" sz="2000" kern="1200"/>
            <a:t>放到超类中</a:t>
          </a:r>
        </a:p>
      </dsp:txBody>
      <dsp:txXfrm>
        <a:off x="27094" y="83428"/>
        <a:ext cx="9964524" cy="500830"/>
      </dsp:txXfrm>
    </dsp:sp>
    <dsp:sp modelId="{0314D7FC-04F6-4AC2-814E-FBF8DADBE19C}">
      <dsp:nvSpPr>
        <dsp:cNvPr id="0" name=""/>
        <dsp:cNvSpPr/>
      </dsp:nvSpPr>
      <dsp:spPr>
        <a:xfrm>
          <a:off x="0" y="668953"/>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不要使用受保护的域</a:t>
          </a:r>
        </a:p>
      </dsp:txBody>
      <dsp:txXfrm>
        <a:off x="27094" y="696047"/>
        <a:ext cx="9964524" cy="500830"/>
      </dsp:txXfrm>
    </dsp:sp>
    <dsp:sp modelId="{B7F92FA9-89AE-4C66-A76F-576261FD85DB}">
      <dsp:nvSpPr>
        <dsp:cNvPr id="0" name=""/>
        <dsp:cNvSpPr/>
      </dsp:nvSpPr>
      <dsp:spPr>
        <a:xfrm>
          <a:off x="0" y="1281571"/>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a:t>使用继承完成“</a:t>
          </a:r>
          <a:r>
            <a:rPr lang="en-US" sz="2000" kern="1200"/>
            <a:t>is-a</a:t>
          </a:r>
          <a:r>
            <a:rPr lang="zh-CN" sz="2000" kern="1200"/>
            <a:t>”的关系</a:t>
          </a:r>
        </a:p>
      </dsp:txBody>
      <dsp:txXfrm>
        <a:off x="27094" y="1308665"/>
        <a:ext cx="9964524" cy="500830"/>
      </dsp:txXfrm>
    </dsp:sp>
    <dsp:sp modelId="{99DB1F15-6329-433B-8B7F-28453661B5CD}">
      <dsp:nvSpPr>
        <dsp:cNvPr id="0" name=""/>
        <dsp:cNvSpPr/>
      </dsp:nvSpPr>
      <dsp:spPr>
        <a:xfrm>
          <a:off x="0" y="1894190"/>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除非所有继承的方法都有意义，否则不用使用继承</a:t>
          </a:r>
        </a:p>
      </dsp:txBody>
      <dsp:txXfrm>
        <a:off x="27094" y="1921284"/>
        <a:ext cx="9964524" cy="500830"/>
      </dsp:txXfrm>
    </dsp:sp>
    <dsp:sp modelId="{B29EABEC-D06F-4882-9E88-494BE739BE43}">
      <dsp:nvSpPr>
        <dsp:cNvPr id="0" name=""/>
        <dsp:cNvSpPr/>
      </dsp:nvSpPr>
      <dsp:spPr>
        <a:xfrm>
          <a:off x="0" y="2506809"/>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在方法覆盖的时候，不要改变方法的预期行为</a:t>
          </a:r>
        </a:p>
      </dsp:txBody>
      <dsp:txXfrm>
        <a:off x="27094" y="2533903"/>
        <a:ext cx="9964524" cy="500830"/>
      </dsp:txXfrm>
    </dsp:sp>
    <dsp:sp modelId="{DE08582B-7F19-4BAA-A17D-3A39B0367B5A}">
      <dsp:nvSpPr>
        <dsp:cNvPr id="0" name=""/>
        <dsp:cNvSpPr/>
      </dsp:nvSpPr>
      <dsp:spPr>
        <a:xfrm>
          <a:off x="0" y="3119428"/>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尽量使用多态，不要用类型检查</a:t>
          </a:r>
        </a:p>
      </dsp:txBody>
      <dsp:txXfrm>
        <a:off x="27094" y="3146522"/>
        <a:ext cx="9964524" cy="500830"/>
      </dsp:txXfrm>
    </dsp:sp>
    <dsp:sp modelId="{B53FB09D-9DA9-4CEF-837A-CA6C60BE9496}">
      <dsp:nvSpPr>
        <dsp:cNvPr id="0" name=""/>
        <dsp:cNvSpPr/>
      </dsp:nvSpPr>
      <dsp:spPr>
        <a:xfrm>
          <a:off x="0" y="3732046"/>
          <a:ext cx="10018712" cy="5550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t>尽量少使用反射</a:t>
          </a:r>
        </a:p>
      </dsp:txBody>
      <dsp:txXfrm>
        <a:off x="27094" y="3759140"/>
        <a:ext cx="9964524" cy="500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03B8E-C574-4CB5-A60A-47F2DFE18E96}">
      <dsp:nvSpPr>
        <dsp:cNvPr id="0" name=""/>
        <dsp:cNvSpPr/>
      </dsp:nvSpPr>
      <dsp:spPr>
        <a:xfrm>
          <a:off x="0" y="54308"/>
          <a:ext cx="10018712"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Eclipse</a:t>
          </a:r>
          <a:endParaRPr lang="zh-CN" sz="1900" kern="1200"/>
        </a:p>
      </dsp:txBody>
      <dsp:txXfrm>
        <a:off x="22246" y="76554"/>
        <a:ext cx="9974220" cy="411223"/>
      </dsp:txXfrm>
    </dsp:sp>
    <dsp:sp modelId="{B4B8E9BA-F72C-4435-B902-B02EBA09A6C7}">
      <dsp:nvSpPr>
        <dsp:cNvPr id="0" name=""/>
        <dsp:cNvSpPr/>
      </dsp:nvSpPr>
      <dsp:spPr>
        <a:xfrm>
          <a:off x="0" y="510023"/>
          <a:ext cx="10018712" cy="80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Eclipse </a:t>
          </a:r>
          <a:r>
            <a:rPr lang="zh-CN" sz="1500" kern="1200"/>
            <a:t>是一个开放源代码的、基于</a:t>
          </a:r>
          <a:r>
            <a:rPr lang="en-US" sz="1500" kern="1200"/>
            <a:t>Java</a:t>
          </a:r>
          <a:r>
            <a:rPr lang="zh-CN" sz="1500" kern="1200"/>
            <a:t>的可扩展开发平台。就其本身而言，它只是一个框架和一组服务，用于通过插件组件构建开发环境。幸运的是，</a:t>
          </a:r>
          <a:r>
            <a:rPr lang="en-US" sz="1500" kern="1200"/>
            <a:t>Eclipse </a:t>
          </a:r>
          <a:r>
            <a:rPr lang="zh-CN" sz="1500" kern="1200"/>
            <a:t>附带了一个标准的插件集，包括</a:t>
          </a:r>
          <a:r>
            <a:rPr lang="en-US" sz="1500" kern="1200"/>
            <a:t>Java</a:t>
          </a:r>
          <a:r>
            <a:rPr lang="zh-CN" sz="1500" kern="1200"/>
            <a:t>开发工具（</a:t>
          </a:r>
          <a:r>
            <a:rPr lang="en-US" sz="1500" kern="1200"/>
            <a:t>Java Development Kit</a:t>
          </a:r>
          <a:r>
            <a:rPr lang="zh-CN" sz="1500" kern="1200"/>
            <a:t>，</a:t>
          </a:r>
          <a:r>
            <a:rPr lang="en-US" sz="1500" kern="1200"/>
            <a:t>JDK</a:t>
          </a:r>
          <a:r>
            <a:rPr lang="zh-CN" sz="1500" kern="1200"/>
            <a:t>）。</a:t>
          </a:r>
        </a:p>
      </dsp:txBody>
      <dsp:txXfrm>
        <a:off x="0" y="510023"/>
        <a:ext cx="10018712" cy="806264"/>
      </dsp:txXfrm>
    </dsp:sp>
    <dsp:sp modelId="{01702EF5-B167-4577-89A5-5E38385DA12F}">
      <dsp:nvSpPr>
        <dsp:cNvPr id="0" name=""/>
        <dsp:cNvSpPr/>
      </dsp:nvSpPr>
      <dsp:spPr>
        <a:xfrm>
          <a:off x="0" y="1316287"/>
          <a:ext cx="10018712"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IntelliJ IDEA</a:t>
          </a:r>
          <a:endParaRPr lang="zh-CN" sz="1900" kern="1200"/>
        </a:p>
      </dsp:txBody>
      <dsp:txXfrm>
        <a:off x="22246" y="1338533"/>
        <a:ext cx="9974220" cy="411223"/>
      </dsp:txXfrm>
    </dsp:sp>
    <dsp:sp modelId="{9EF8DEC9-FC03-4320-B57E-30F414FB323F}">
      <dsp:nvSpPr>
        <dsp:cNvPr id="0" name=""/>
        <dsp:cNvSpPr/>
      </dsp:nvSpPr>
      <dsp:spPr>
        <a:xfrm>
          <a:off x="0" y="1772003"/>
          <a:ext cx="10018712"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IDEA </a:t>
          </a:r>
          <a:r>
            <a:rPr lang="zh-CN" sz="1500" kern="1200"/>
            <a:t>全称 </a:t>
          </a:r>
          <a:r>
            <a:rPr lang="en-US" sz="1500" kern="1200"/>
            <a:t>IntelliJ IDEA</a:t>
          </a:r>
          <a:r>
            <a:rPr lang="zh-CN" sz="1500" kern="1200"/>
            <a:t>，是</a:t>
          </a:r>
          <a:r>
            <a:rPr lang="en-US" sz="1500" kern="1200"/>
            <a:t>java</a:t>
          </a:r>
          <a:r>
            <a:rPr lang="zh-CN" sz="1500" kern="1200"/>
            <a:t>语言开发的集成环境，</a:t>
          </a:r>
          <a:r>
            <a:rPr lang="en-US" sz="1500" kern="1200"/>
            <a:t>IntelliJ</a:t>
          </a:r>
          <a:r>
            <a:rPr lang="zh-CN" sz="1500" kern="1200"/>
            <a:t>在业界被公认为最好的</a:t>
          </a:r>
          <a:r>
            <a:rPr lang="en-US" sz="1500" kern="1200"/>
            <a:t>java</a:t>
          </a:r>
          <a:r>
            <a:rPr lang="zh-CN" sz="1500" kern="1200"/>
            <a:t>开发工具之一，尤其在智能代码助手、代码自动提示、重构、</a:t>
          </a:r>
          <a:r>
            <a:rPr lang="en-US" sz="1500" kern="1200"/>
            <a:t>J2EE</a:t>
          </a:r>
          <a:r>
            <a:rPr lang="zh-CN" sz="1500" kern="1200"/>
            <a:t>支持、各类版本工具</a:t>
          </a:r>
          <a:r>
            <a:rPr lang="en-US" sz="1500" kern="1200"/>
            <a:t>(git</a:t>
          </a:r>
          <a:r>
            <a:rPr lang="zh-CN" sz="1500" kern="1200"/>
            <a:t>、</a:t>
          </a:r>
          <a:r>
            <a:rPr lang="en-US" sz="1500" kern="1200"/>
            <a:t>svn</a:t>
          </a:r>
          <a:r>
            <a:rPr lang="zh-CN" sz="1500" kern="1200"/>
            <a:t>、</a:t>
          </a:r>
          <a:r>
            <a:rPr lang="en-US" sz="1500" kern="1200"/>
            <a:t>github</a:t>
          </a:r>
          <a:r>
            <a:rPr lang="zh-CN" sz="1500" kern="1200"/>
            <a:t>等</a:t>
          </a:r>
          <a:r>
            <a:rPr lang="en-US" sz="1500" kern="1200"/>
            <a:t>)</a:t>
          </a:r>
          <a:r>
            <a:rPr lang="zh-CN" sz="1500" kern="1200"/>
            <a:t>、</a:t>
          </a:r>
          <a:r>
            <a:rPr lang="en-US" sz="1500" kern="1200"/>
            <a:t>JUnit</a:t>
          </a:r>
          <a:r>
            <a:rPr lang="zh-CN" sz="1500" kern="1200"/>
            <a:t>、</a:t>
          </a:r>
          <a:r>
            <a:rPr lang="en-US" sz="1500" kern="1200"/>
            <a:t>CVS</a:t>
          </a:r>
          <a:r>
            <a:rPr lang="zh-CN" sz="1500" kern="1200"/>
            <a:t>整合、代码分析、 创新的</a:t>
          </a:r>
          <a:r>
            <a:rPr lang="en-US" sz="1500" kern="1200"/>
            <a:t>GUI</a:t>
          </a:r>
          <a:r>
            <a:rPr lang="zh-CN" sz="1500" kern="1200"/>
            <a:t>设计等方面的功能可以说是超常的。</a:t>
          </a:r>
          <a:r>
            <a:rPr lang="en-US" sz="1500" kern="1200"/>
            <a:t>IDEA</a:t>
          </a:r>
          <a:r>
            <a:rPr lang="zh-CN" sz="1500" kern="1200"/>
            <a:t>是</a:t>
          </a:r>
          <a:r>
            <a:rPr lang="en-US" sz="1500" kern="1200"/>
            <a:t>JetBrains</a:t>
          </a:r>
          <a:r>
            <a:rPr lang="zh-CN" sz="1500" kern="1200"/>
            <a:t>公司的产品，这家公司总部位于捷克共和国的首都布拉格，开发人员以严谨著称的东欧程序员为主。它的旗舰版本还支持</a:t>
          </a:r>
          <a:r>
            <a:rPr lang="en-US" sz="1500" kern="1200"/>
            <a:t>HTML</a:t>
          </a:r>
          <a:r>
            <a:rPr lang="zh-CN" sz="1500" kern="1200"/>
            <a:t>，</a:t>
          </a:r>
          <a:r>
            <a:rPr lang="en-US" sz="1500" kern="1200"/>
            <a:t>CSS</a:t>
          </a:r>
          <a:r>
            <a:rPr lang="zh-CN" sz="1500" kern="1200"/>
            <a:t>，</a:t>
          </a:r>
          <a:r>
            <a:rPr lang="en-US" sz="1500" kern="1200"/>
            <a:t>PHP</a:t>
          </a:r>
          <a:r>
            <a:rPr lang="zh-CN" sz="1500" kern="1200"/>
            <a:t>，</a:t>
          </a:r>
          <a:r>
            <a:rPr lang="en-US" sz="1500" kern="1200"/>
            <a:t>MySQL</a:t>
          </a:r>
          <a:r>
            <a:rPr lang="zh-CN" sz="1500" kern="1200"/>
            <a:t>，</a:t>
          </a:r>
          <a:r>
            <a:rPr lang="en-US" sz="1500" kern="1200"/>
            <a:t>Python</a:t>
          </a:r>
          <a:r>
            <a:rPr lang="zh-CN" sz="1500" kern="1200"/>
            <a:t>等。免费版只支持</a:t>
          </a:r>
          <a:r>
            <a:rPr lang="en-US" sz="1500" kern="1200"/>
            <a:t>Java</a:t>
          </a:r>
          <a:r>
            <a:rPr lang="zh-CN" sz="1500" kern="1200"/>
            <a:t>等少数语言。</a:t>
          </a:r>
        </a:p>
      </dsp:txBody>
      <dsp:txXfrm>
        <a:off x="0" y="1772003"/>
        <a:ext cx="10018712" cy="129788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51DB5-0BAC-49BB-8168-94702193F382}">
      <dsp:nvSpPr>
        <dsp:cNvPr id="0" name=""/>
        <dsp:cNvSpPr/>
      </dsp:nvSpPr>
      <dsp:spPr>
        <a:xfrm>
          <a:off x="0" y="44171"/>
          <a:ext cx="10018712" cy="14430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zh-CN" altLang="en-US" sz="5200" kern="1200"/>
            <a:t>接口不是类，是对类的一组描述</a:t>
          </a:r>
        </a:p>
      </dsp:txBody>
      <dsp:txXfrm>
        <a:off x="70444" y="114615"/>
        <a:ext cx="9877824" cy="1302160"/>
      </dsp:txXfrm>
    </dsp:sp>
    <dsp:sp modelId="{08B8D4A6-A955-47FA-A621-CF6F0A310F33}">
      <dsp:nvSpPr>
        <dsp:cNvPr id="0" name=""/>
        <dsp:cNvSpPr/>
      </dsp:nvSpPr>
      <dsp:spPr>
        <a:xfrm>
          <a:off x="0" y="1636980"/>
          <a:ext cx="10018712" cy="14430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zh-CN" altLang="en-US" sz="5200" kern="1200"/>
            <a:t>接口是创建类的模板</a:t>
          </a:r>
        </a:p>
      </dsp:txBody>
      <dsp:txXfrm>
        <a:off x="70444" y="1707424"/>
        <a:ext cx="9877824" cy="130216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0936A-FB79-4375-9453-68CECB4AD102}">
      <dsp:nvSpPr>
        <dsp:cNvPr id="0" name=""/>
        <dsp:cNvSpPr/>
      </dsp:nvSpPr>
      <dsp:spPr>
        <a:xfrm>
          <a:off x="0" y="79125"/>
          <a:ext cx="10018712" cy="29659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Java</a:t>
          </a:r>
          <a:r>
            <a:rPr lang="zh-CN" sz="6500" kern="1200"/>
            <a:t>中提供的可以比较的接口</a:t>
          </a:r>
        </a:p>
      </dsp:txBody>
      <dsp:txXfrm>
        <a:off x="144786" y="223911"/>
        <a:ext cx="9729140" cy="2676377"/>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3B1FA-529C-46EC-B21B-FFF28F59D95D}">
      <dsp:nvSpPr>
        <dsp:cNvPr id="0" name=""/>
        <dsp:cNvSpPr/>
      </dsp:nvSpPr>
      <dsp:spPr>
        <a:xfrm>
          <a:off x="0" y="6731"/>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sz="2600" kern="1200"/>
            <a:t>使用</a:t>
          </a:r>
          <a:r>
            <a:rPr lang="en-US" sz="2600" kern="1200"/>
            <a:t>interface</a:t>
          </a:r>
          <a:r>
            <a:rPr lang="zh-CN" sz="2600" kern="1200"/>
            <a:t>关键词</a:t>
          </a:r>
        </a:p>
      </dsp:txBody>
      <dsp:txXfrm>
        <a:off x="35222" y="41953"/>
        <a:ext cx="9948268" cy="651080"/>
      </dsp:txXfrm>
    </dsp:sp>
    <dsp:sp modelId="{5C09FD0C-8F92-46A9-914C-DDB1728A5B8E}">
      <dsp:nvSpPr>
        <dsp:cNvPr id="0" name=""/>
        <dsp:cNvSpPr/>
      </dsp:nvSpPr>
      <dsp:spPr>
        <a:xfrm>
          <a:off x="0" y="803136"/>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t>接口可以继承（不受单继承的限制）</a:t>
          </a:r>
        </a:p>
      </dsp:txBody>
      <dsp:txXfrm>
        <a:off x="35222" y="838358"/>
        <a:ext cx="9948268" cy="651080"/>
      </dsp:txXfrm>
    </dsp:sp>
    <dsp:sp modelId="{64BEA4BE-A7F4-4C8C-9EB6-7937D6189467}">
      <dsp:nvSpPr>
        <dsp:cNvPr id="0" name=""/>
        <dsp:cNvSpPr/>
      </dsp:nvSpPr>
      <dsp:spPr>
        <a:xfrm>
          <a:off x="0" y="1599540"/>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t>接口可以被实现，但是不能创建对象</a:t>
          </a:r>
        </a:p>
      </dsp:txBody>
      <dsp:txXfrm>
        <a:off x="35222" y="1634762"/>
        <a:ext cx="9948268" cy="651080"/>
      </dsp:txXfrm>
    </dsp:sp>
    <dsp:sp modelId="{DED76195-F93A-45DE-8B46-DC3E8E7DF565}">
      <dsp:nvSpPr>
        <dsp:cNvPr id="0" name=""/>
        <dsp:cNvSpPr/>
      </dsp:nvSpPr>
      <dsp:spPr>
        <a:xfrm>
          <a:off x="0" y="2395944"/>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t>接口可以声明变量</a:t>
          </a:r>
        </a:p>
      </dsp:txBody>
      <dsp:txXfrm>
        <a:off x="35222" y="2431166"/>
        <a:ext cx="9948268" cy="65108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AB3D7-2854-4EB1-999A-F2E02561CE68}">
      <dsp:nvSpPr>
        <dsp:cNvPr id="0" name=""/>
        <dsp:cNvSpPr/>
      </dsp:nvSpPr>
      <dsp:spPr>
        <a:xfrm>
          <a:off x="0" y="687525"/>
          <a:ext cx="10018712" cy="17491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Comparator</a:t>
          </a:r>
          <a:r>
            <a:rPr lang="zh-CN" sz="6500" kern="1200"/>
            <a:t>是一个比较器</a:t>
          </a:r>
        </a:p>
      </dsp:txBody>
      <dsp:txXfrm>
        <a:off x="85386" y="772911"/>
        <a:ext cx="9847940" cy="157837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F576E-E861-459F-9629-AC4093EEE986}">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99163-D25E-4F41-9060-111F915E02F9}">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实现</a:t>
          </a:r>
          <a:r>
            <a:rPr lang="en-US" sz="3700" kern="1200"/>
            <a:t>Cloneable</a:t>
          </a:r>
          <a:r>
            <a:rPr lang="zh-CN" sz="3700" kern="1200"/>
            <a:t>接口</a:t>
          </a:r>
        </a:p>
      </dsp:txBody>
      <dsp:txXfrm>
        <a:off x="1562100" y="0"/>
        <a:ext cx="8456612" cy="937262"/>
      </dsp:txXfrm>
    </dsp:sp>
    <dsp:sp modelId="{FE493805-423B-4707-B6DF-502C646D5D0B}">
      <dsp:nvSpPr>
        <dsp:cNvPr id="0" name=""/>
        <dsp:cNvSpPr/>
      </dsp:nvSpPr>
      <dsp:spPr>
        <a:xfrm>
          <a:off x="546736" y="937262"/>
          <a:ext cx="2030728" cy="203072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A7D4C-751C-4E95-92CB-8A90C8FBCB52}">
      <dsp:nvSpPr>
        <dsp:cNvPr id="0" name=""/>
        <dsp:cNvSpPr/>
      </dsp:nvSpPr>
      <dsp:spPr>
        <a:xfrm>
          <a:off x="1562100" y="937262"/>
          <a:ext cx="8456612" cy="203072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重写</a:t>
          </a:r>
          <a:r>
            <a:rPr lang="en-US" sz="3700" kern="1200"/>
            <a:t>clone</a:t>
          </a:r>
          <a:r>
            <a:rPr lang="zh-CN" sz="3700" kern="1200"/>
            <a:t>方法</a:t>
          </a:r>
        </a:p>
      </dsp:txBody>
      <dsp:txXfrm>
        <a:off x="1562100" y="937262"/>
        <a:ext cx="8456612" cy="937259"/>
      </dsp:txXfrm>
    </dsp:sp>
    <dsp:sp modelId="{1F9AE1E2-BF85-4BBC-9990-84E4BB10A7C0}">
      <dsp:nvSpPr>
        <dsp:cNvPr id="0" name=""/>
        <dsp:cNvSpPr/>
      </dsp:nvSpPr>
      <dsp:spPr>
        <a:xfrm>
          <a:off x="1093470" y="1874521"/>
          <a:ext cx="937259" cy="93725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8DB1E-105B-46AF-9479-7CAE4F6104E8}">
      <dsp:nvSpPr>
        <dsp:cNvPr id="0" name=""/>
        <dsp:cNvSpPr/>
      </dsp:nvSpPr>
      <dsp:spPr>
        <a:xfrm>
          <a:off x="1562100" y="1874521"/>
          <a:ext cx="8456612" cy="93725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注意，需要更改访问修饰符为</a:t>
          </a:r>
          <a:r>
            <a:rPr lang="en-US" sz="3700" kern="1200"/>
            <a:t>public</a:t>
          </a:r>
          <a:endParaRPr lang="zh-CN" sz="3700" kern="1200"/>
        </a:p>
      </dsp:txBody>
      <dsp:txXfrm>
        <a:off x="1562100" y="1874521"/>
        <a:ext cx="8456612" cy="937259"/>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BC312-6581-4F16-A733-32DB351D76CB}">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C4E6A-B8FB-44CD-A4A1-48A843E14DEC}">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程序中有时候大量需要传递一个代码块给一个程序</a:t>
          </a:r>
        </a:p>
      </dsp:txBody>
      <dsp:txXfrm>
        <a:off x="1562100" y="0"/>
        <a:ext cx="8456612" cy="1483995"/>
      </dsp:txXfrm>
    </dsp:sp>
    <dsp:sp modelId="{F73FDD9B-DC5C-4A2E-BFF3-F050C1902CC8}">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C6B49-8B57-4A90-824C-DA38EF5471CB}">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Java</a:t>
          </a:r>
          <a:r>
            <a:rPr lang="zh-CN" sz="2600" kern="1200"/>
            <a:t>是完全面向对象的程序，如果需要传递一个代码块，只能传递一个对象，然后将这个代码块放到特定的方法中</a:t>
          </a:r>
        </a:p>
      </dsp:txBody>
      <dsp:txXfrm>
        <a:off x="1562100" y="1483995"/>
        <a:ext cx="8456612" cy="148399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61B89-FFF9-4DAA-838C-594640628DB9}">
      <dsp:nvSpPr>
        <dsp:cNvPr id="0" name=""/>
        <dsp:cNvSpPr/>
      </dsp:nvSpPr>
      <dsp:spPr>
        <a:xfrm>
          <a:off x="0" y="170385"/>
          <a:ext cx="10018712" cy="27834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zh-CN" sz="6100" kern="1200"/>
            <a:t>使用</a:t>
          </a:r>
          <a:r>
            <a:rPr lang="en-US" sz="6100" kern="1200"/>
            <a:t>-&gt;</a:t>
          </a:r>
          <a:r>
            <a:rPr lang="zh-CN" sz="6100" kern="1200"/>
            <a:t>作为主要的语法规则，类似于</a:t>
          </a:r>
          <a:r>
            <a:rPr lang="en-US" sz="6100" kern="1200"/>
            <a:t>C</a:t>
          </a:r>
          <a:r>
            <a:rPr lang="zh-CN" sz="6100" kern="1200"/>
            <a:t>和</a:t>
          </a:r>
          <a:r>
            <a:rPr lang="en-US" sz="6100" kern="1200"/>
            <a:t>C++</a:t>
          </a:r>
          <a:r>
            <a:rPr lang="zh-CN" sz="6100" kern="1200"/>
            <a:t>中的指针</a:t>
          </a:r>
        </a:p>
      </dsp:txBody>
      <dsp:txXfrm>
        <a:off x="135876" y="306261"/>
        <a:ext cx="9746960" cy="2511678"/>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26ADE-80B5-4249-9F0B-417CB0AF0755}">
      <dsp:nvSpPr>
        <dsp:cNvPr id="0" name=""/>
        <dsp:cNvSpPr/>
      </dsp:nvSpPr>
      <dsp:spPr>
        <a:xfrm>
          <a:off x="0" y="178575"/>
          <a:ext cx="10018712" cy="27670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Java</a:t>
          </a:r>
          <a:r>
            <a:rPr lang="zh-CN" sz="4300" kern="1200"/>
            <a:t>中有很多封装代码块的接口，对于只有一个抽象方法的接口，需要这样对象的时候，都可以提供一个</a:t>
          </a:r>
          <a:r>
            <a:rPr lang="en-US" sz="4300" kern="1200"/>
            <a:t>λ</a:t>
          </a:r>
          <a:r>
            <a:rPr lang="zh-CN" sz="4300" kern="1200"/>
            <a:t>表达式</a:t>
          </a:r>
        </a:p>
      </dsp:txBody>
      <dsp:txXfrm>
        <a:off x="135076" y="313651"/>
        <a:ext cx="9748560" cy="2496897"/>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B609C-A746-4A2E-A898-AAE6F7BE5859}">
      <dsp:nvSpPr>
        <dsp:cNvPr id="0" name=""/>
        <dsp:cNvSpPr/>
      </dsp:nvSpPr>
      <dsp:spPr>
        <a:xfrm>
          <a:off x="0" y="114225"/>
          <a:ext cx="10018712" cy="28957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zh-CN" altLang="en-US" sz="4500" kern="1200"/>
            <a:t>有时候我们需要把一个已经存在的现成的方法传递到其它代码块的一个动作上去，这个时候需要方法引用</a:t>
          </a:r>
        </a:p>
      </dsp:txBody>
      <dsp:txXfrm>
        <a:off x="141359" y="255584"/>
        <a:ext cx="9735994" cy="261303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38B2-BECA-4252-ABFE-BD708E04B0DD}">
      <dsp:nvSpPr>
        <dsp:cNvPr id="0" name=""/>
        <dsp:cNvSpPr/>
      </dsp:nvSpPr>
      <dsp:spPr>
        <a:xfrm>
          <a:off x="0" y="22746"/>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sz="2600" kern="1200"/>
            <a:t>内部类（</a:t>
          </a:r>
          <a:r>
            <a:rPr lang="en-US" sz="2600" kern="1200"/>
            <a:t>inner class</a:t>
          </a:r>
          <a:r>
            <a:rPr lang="zh-CN" sz="2600" kern="1200"/>
            <a:t>）是定义在另一个类中的类</a:t>
          </a:r>
        </a:p>
      </dsp:txBody>
      <dsp:txXfrm>
        <a:off x="35222" y="57968"/>
        <a:ext cx="9948268" cy="651080"/>
      </dsp:txXfrm>
    </dsp:sp>
    <dsp:sp modelId="{90C5D6F1-5887-4853-8DAF-85482E825F02}">
      <dsp:nvSpPr>
        <dsp:cNvPr id="0" name=""/>
        <dsp:cNvSpPr/>
      </dsp:nvSpPr>
      <dsp:spPr>
        <a:xfrm>
          <a:off x="0" y="819150"/>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t>使用内部类的主要原因</a:t>
          </a:r>
        </a:p>
      </dsp:txBody>
      <dsp:txXfrm>
        <a:off x="35222" y="854372"/>
        <a:ext cx="9948268" cy="651080"/>
      </dsp:txXfrm>
    </dsp:sp>
    <dsp:sp modelId="{E1AFFF5A-9372-4712-83A5-DF40E5FD4C63}">
      <dsp:nvSpPr>
        <dsp:cNvPr id="0" name=""/>
        <dsp:cNvSpPr/>
      </dsp:nvSpPr>
      <dsp:spPr>
        <a:xfrm>
          <a:off x="0" y="1540674"/>
          <a:ext cx="10018712" cy="156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a:t>内部类可以访问该类定义所在的作用域中的数据，包括私有数据</a:t>
          </a:r>
        </a:p>
        <a:p>
          <a:pPr marL="228600" lvl="1" indent="-228600" algn="l" defTabSz="889000">
            <a:lnSpc>
              <a:spcPct val="90000"/>
            </a:lnSpc>
            <a:spcBef>
              <a:spcPct val="0"/>
            </a:spcBef>
            <a:spcAft>
              <a:spcPct val="20000"/>
            </a:spcAft>
            <a:buChar char="•"/>
          </a:pPr>
          <a:r>
            <a:rPr lang="zh-CN" altLang="en-US" sz="2000" kern="1200"/>
            <a:t>内部类可以对于同一包中的其它类隐藏</a:t>
          </a:r>
        </a:p>
        <a:p>
          <a:pPr marL="228600" lvl="1" indent="-228600" algn="l" defTabSz="889000">
            <a:lnSpc>
              <a:spcPct val="90000"/>
            </a:lnSpc>
            <a:spcBef>
              <a:spcPct val="0"/>
            </a:spcBef>
            <a:spcAft>
              <a:spcPct val="20000"/>
            </a:spcAft>
            <a:buChar char="•"/>
          </a:pPr>
          <a:r>
            <a:rPr lang="zh-CN" altLang="en-US" sz="2000" kern="1200"/>
            <a:t>当想定义一个回调函数，且不想编写大量代码的时候可以使用内部类，匿名内部类比较便捷</a:t>
          </a:r>
        </a:p>
      </dsp:txBody>
      <dsp:txXfrm>
        <a:off x="0" y="1540674"/>
        <a:ext cx="10018712" cy="15607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06279-44AE-4B18-85FD-057A28C76DAD}">
      <dsp:nvSpPr>
        <dsp:cNvPr id="0" name=""/>
        <dsp:cNvSpPr/>
      </dsp:nvSpPr>
      <dsp:spPr>
        <a:xfrm>
          <a:off x="48" y="34980"/>
          <a:ext cx="4681595" cy="120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zh-CN" altLang="en-US" sz="4200" kern="1200"/>
            <a:t>单行注释</a:t>
          </a:r>
        </a:p>
      </dsp:txBody>
      <dsp:txXfrm>
        <a:off x="48" y="34980"/>
        <a:ext cx="4681595" cy="1209600"/>
      </dsp:txXfrm>
    </dsp:sp>
    <dsp:sp modelId="{ED8C20FB-0BCA-449C-8189-56288216E688}">
      <dsp:nvSpPr>
        <dsp:cNvPr id="0" name=""/>
        <dsp:cNvSpPr/>
      </dsp:nvSpPr>
      <dsp:spPr>
        <a:xfrm>
          <a:off x="48" y="1244580"/>
          <a:ext cx="4681595" cy="184464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a:t>//</a:t>
          </a:r>
          <a:endParaRPr lang="zh-CN" sz="4200" kern="1200"/>
        </a:p>
      </dsp:txBody>
      <dsp:txXfrm>
        <a:off x="48" y="1244580"/>
        <a:ext cx="4681595" cy="1844640"/>
      </dsp:txXfrm>
    </dsp:sp>
    <dsp:sp modelId="{3F16D9C1-F228-4054-956D-00151ADD5F06}">
      <dsp:nvSpPr>
        <dsp:cNvPr id="0" name=""/>
        <dsp:cNvSpPr/>
      </dsp:nvSpPr>
      <dsp:spPr>
        <a:xfrm>
          <a:off x="5337068" y="34980"/>
          <a:ext cx="4681595" cy="120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zh-CN" altLang="en-US" sz="4200" kern="1200"/>
            <a:t>多行注释</a:t>
          </a:r>
        </a:p>
      </dsp:txBody>
      <dsp:txXfrm>
        <a:off x="5337068" y="34980"/>
        <a:ext cx="4681595" cy="1209600"/>
      </dsp:txXfrm>
    </dsp:sp>
    <dsp:sp modelId="{9FADEDBF-0187-4178-AD57-F3E88F038041}">
      <dsp:nvSpPr>
        <dsp:cNvPr id="0" name=""/>
        <dsp:cNvSpPr/>
      </dsp:nvSpPr>
      <dsp:spPr>
        <a:xfrm>
          <a:off x="5337068" y="1244580"/>
          <a:ext cx="4681595" cy="184464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a:t>/</a:t>
          </a:r>
          <a:r>
            <a:rPr lang="zh-CN" sz="4200" kern="1200"/>
            <a:t>*</a:t>
          </a:r>
          <a:r>
            <a:rPr lang="en-US" sz="4200" kern="1200"/>
            <a:t>…</a:t>
          </a:r>
          <a:r>
            <a:rPr lang="zh-CN" sz="4200" kern="1200"/>
            <a:t>*</a:t>
          </a:r>
          <a:r>
            <a:rPr lang="en-US" sz="4200" kern="1200"/>
            <a:t>/</a:t>
          </a:r>
          <a:endParaRPr lang="zh-CN" sz="4200" kern="1200"/>
        </a:p>
      </dsp:txBody>
      <dsp:txXfrm>
        <a:off x="5337068" y="1244580"/>
        <a:ext cx="4681595" cy="184464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CF1-7F26-4BD1-8A84-26228795D249}">
      <dsp:nvSpPr>
        <dsp:cNvPr id="0" name=""/>
        <dsp:cNvSpPr/>
      </dsp:nvSpPr>
      <dsp:spPr>
        <a:xfrm>
          <a:off x="751403" y="0"/>
          <a:ext cx="8515906"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51C1C-82AF-4F89-AA32-A4EF3DA651E5}">
      <dsp:nvSpPr>
        <dsp:cNvPr id="0" name=""/>
        <dsp:cNvSpPr/>
      </dsp:nvSpPr>
      <dsp:spPr>
        <a:xfrm>
          <a:off x="122" y="937260"/>
          <a:ext cx="2321352"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a:t>普通内部类</a:t>
          </a:r>
        </a:p>
      </dsp:txBody>
      <dsp:txXfrm>
        <a:off x="61126" y="998264"/>
        <a:ext cx="2199344" cy="1127672"/>
      </dsp:txXfrm>
    </dsp:sp>
    <dsp:sp modelId="{87DC05C6-4586-4863-8F51-FCFC490F7419}">
      <dsp:nvSpPr>
        <dsp:cNvPr id="0" name=""/>
        <dsp:cNvSpPr/>
      </dsp:nvSpPr>
      <dsp:spPr>
        <a:xfrm>
          <a:off x="2565827" y="937260"/>
          <a:ext cx="2321352"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a:t>局部内部类</a:t>
          </a:r>
        </a:p>
      </dsp:txBody>
      <dsp:txXfrm>
        <a:off x="2626831" y="998264"/>
        <a:ext cx="2199344" cy="1127672"/>
      </dsp:txXfrm>
    </dsp:sp>
    <dsp:sp modelId="{7F8B4BB5-6738-4C82-BD3A-00B84690F369}">
      <dsp:nvSpPr>
        <dsp:cNvPr id="0" name=""/>
        <dsp:cNvSpPr/>
      </dsp:nvSpPr>
      <dsp:spPr>
        <a:xfrm>
          <a:off x="5131532" y="937260"/>
          <a:ext cx="2321352"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a:t>匿名内部类</a:t>
          </a:r>
        </a:p>
      </dsp:txBody>
      <dsp:txXfrm>
        <a:off x="5192536" y="998264"/>
        <a:ext cx="2199344" cy="1127672"/>
      </dsp:txXfrm>
    </dsp:sp>
    <dsp:sp modelId="{2CAC05E9-9F7C-400C-8AEC-7C9FC19DF414}">
      <dsp:nvSpPr>
        <dsp:cNvPr id="0" name=""/>
        <dsp:cNvSpPr/>
      </dsp:nvSpPr>
      <dsp:spPr>
        <a:xfrm>
          <a:off x="7697238" y="937260"/>
          <a:ext cx="2321352" cy="1249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a:t>静态内部类</a:t>
          </a:r>
        </a:p>
      </dsp:txBody>
      <dsp:txXfrm>
        <a:off x="7758242" y="998264"/>
        <a:ext cx="2199344" cy="112767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E5650-CB53-4CF4-936E-539673835091}">
      <dsp:nvSpPr>
        <dsp:cNvPr id="0" name=""/>
        <dsp:cNvSpPr/>
      </dsp:nvSpPr>
      <dsp:spPr>
        <a:xfrm>
          <a:off x="0" y="34440"/>
          <a:ext cx="10018712" cy="11033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zh-CN" altLang="en-US" sz="4100" kern="1200"/>
            <a:t>程序中错误的分类</a:t>
          </a:r>
        </a:p>
      </dsp:txBody>
      <dsp:txXfrm>
        <a:off x="53859" y="88299"/>
        <a:ext cx="9910994" cy="995591"/>
      </dsp:txXfrm>
    </dsp:sp>
    <dsp:sp modelId="{924BBB7C-5EFB-47BF-BAC2-02BFFCF5509F}">
      <dsp:nvSpPr>
        <dsp:cNvPr id="0" name=""/>
        <dsp:cNvSpPr/>
      </dsp:nvSpPr>
      <dsp:spPr>
        <a:xfrm>
          <a:off x="0" y="1137750"/>
          <a:ext cx="10018712"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zh-CN" altLang="en-US" sz="3200" kern="1200"/>
            <a:t>语法错误</a:t>
          </a:r>
        </a:p>
        <a:p>
          <a:pPr marL="285750" lvl="1" indent="-285750" algn="l" defTabSz="1422400">
            <a:lnSpc>
              <a:spcPct val="90000"/>
            </a:lnSpc>
            <a:spcBef>
              <a:spcPct val="0"/>
            </a:spcBef>
            <a:spcAft>
              <a:spcPct val="20000"/>
            </a:spcAft>
            <a:buChar char="•"/>
          </a:pPr>
          <a:r>
            <a:rPr lang="zh-CN" altLang="en-US" sz="3200" kern="1200"/>
            <a:t>运行时错误</a:t>
          </a:r>
        </a:p>
        <a:p>
          <a:pPr marL="285750" lvl="1" indent="-285750" algn="l" defTabSz="1422400">
            <a:lnSpc>
              <a:spcPct val="90000"/>
            </a:lnSpc>
            <a:spcBef>
              <a:spcPct val="0"/>
            </a:spcBef>
            <a:spcAft>
              <a:spcPct val="20000"/>
            </a:spcAft>
            <a:buChar char="•"/>
          </a:pPr>
          <a:r>
            <a:rPr lang="zh-CN" altLang="en-US" sz="3200" kern="1200"/>
            <a:t>逻辑错误</a:t>
          </a:r>
        </a:p>
      </dsp:txBody>
      <dsp:txXfrm>
        <a:off x="0" y="1137750"/>
        <a:ext cx="10018712" cy="195201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D9844-76F8-44B2-B589-54B26F9FAEBB}">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796AF-16EA-414E-8F60-A622CB7C323F}">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throw</a:t>
          </a:r>
          <a:endParaRPr lang="zh-CN" sz="6500" kern="1200"/>
        </a:p>
      </dsp:txBody>
      <dsp:txXfrm>
        <a:off x="1562100" y="0"/>
        <a:ext cx="8456612" cy="1483995"/>
      </dsp:txXfrm>
    </dsp:sp>
    <dsp:sp modelId="{7CA357A2-90FC-407A-A37F-3315EC159380}">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7BA13-25A8-40AD-9BE7-5804F1694873}">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throws</a:t>
          </a:r>
          <a:endParaRPr lang="zh-CN" sz="6500" kern="1200"/>
        </a:p>
      </dsp:txBody>
      <dsp:txXfrm>
        <a:off x="1562100" y="1483995"/>
        <a:ext cx="8456612" cy="148399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771A4-D2B5-4151-A17E-369CB9B31B91}">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DCCD23-3BB3-43C7-AD68-0CE8B037FDC7}">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Java5</a:t>
          </a:r>
          <a:r>
            <a:rPr lang="zh-CN" sz="2200" kern="1200"/>
            <a:t>中新增的功能</a:t>
          </a:r>
        </a:p>
      </dsp:txBody>
      <dsp:txXfrm>
        <a:off x="1562100" y="0"/>
        <a:ext cx="8456612" cy="937262"/>
      </dsp:txXfrm>
    </dsp:sp>
    <dsp:sp modelId="{34D26290-5418-4AA8-A128-25B230F600E6}">
      <dsp:nvSpPr>
        <dsp:cNvPr id="0" name=""/>
        <dsp:cNvSpPr/>
      </dsp:nvSpPr>
      <dsp:spPr>
        <a:xfrm>
          <a:off x="546736" y="937262"/>
          <a:ext cx="2030728" cy="203072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0C093-6EA0-45DE-B0D0-1F5BFF56EC71}">
      <dsp:nvSpPr>
        <dsp:cNvPr id="0" name=""/>
        <dsp:cNvSpPr/>
      </dsp:nvSpPr>
      <dsp:spPr>
        <a:xfrm>
          <a:off x="1562100" y="937262"/>
          <a:ext cx="8456612" cy="203072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t>类似于</a:t>
          </a:r>
          <a:r>
            <a:rPr lang="en-US" sz="2200" kern="1200"/>
            <a:t>C++</a:t>
          </a:r>
          <a:r>
            <a:rPr lang="zh-CN" sz="2200" kern="1200"/>
            <a:t>中的模板</a:t>
          </a:r>
        </a:p>
      </dsp:txBody>
      <dsp:txXfrm>
        <a:off x="1562100" y="937262"/>
        <a:ext cx="8456612" cy="937259"/>
      </dsp:txXfrm>
    </dsp:sp>
    <dsp:sp modelId="{B9B14179-DB02-4377-8223-DE939EF1F520}">
      <dsp:nvSpPr>
        <dsp:cNvPr id="0" name=""/>
        <dsp:cNvSpPr/>
      </dsp:nvSpPr>
      <dsp:spPr>
        <a:xfrm>
          <a:off x="1093470" y="1874521"/>
          <a:ext cx="937259" cy="93725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A851B-D8A6-46D0-BB41-8A2725501228}">
      <dsp:nvSpPr>
        <dsp:cNvPr id="0" name=""/>
        <dsp:cNvSpPr/>
      </dsp:nvSpPr>
      <dsp:spPr>
        <a:xfrm>
          <a:off x="1562100" y="1874521"/>
          <a:ext cx="8456612" cy="93725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t>泛型程序设计（</a:t>
          </a:r>
          <a:r>
            <a:rPr lang="en-US" sz="2200" kern="1200"/>
            <a:t>Generic programming</a:t>
          </a:r>
          <a:r>
            <a:rPr lang="zh-CN" sz="2200" kern="1200"/>
            <a:t>）可以让编写的代码被不同类型的对象重用</a:t>
          </a:r>
        </a:p>
      </dsp:txBody>
      <dsp:txXfrm>
        <a:off x="1562100" y="1874521"/>
        <a:ext cx="8456612" cy="937259"/>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4B28D-097E-4DAE-9446-D239EA5697DC}">
      <dsp:nvSpPr>
        <dsp:cNvPr id="0" name=""/>
        <dsp:cNvSpPr/>
      </dsp:nvSpPr>
      <dsp:spPr>
        <a:xfrm>
          <a:off x="0" y="82309"/>
          <a:ext cx="10018712" cy="3885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a:t>不能用基本类型实例化类型参数</a:t>
          </a:r>
        </a:p>
      </dsp:txBody>
      <dsp:txXfrm>
        <a:off x="18966" y="101275"/>
        <a:ext cx="9980780" cy="350581"/>
      </dsp:txXfrm>
    </dsp:sp>
    <dsp:sp modelId="{B046D243-3CD8-4D64-9BFF-6A78A825C2E2}">
      <dsp:nvSpPr>
        <dsp:cNvPr id="0" name=""/>
        <dsp:cNvSpPr/>
      </dsp:nvSpPr>
      <dsp:spPr>
        <a:xfrm>
          <a:off x="0" y="470822"/>
          <a:ext cx="10018712"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Pair&lt;int&gt; pair;//Error</a:t>
          </a:r>
          <a:endParaRPr lang="zh-CN" sz="1100" kern="1200"/>
        </a:p>
        <a:p>
          <a:pPr marL="57150" lvl="1" indent="-57150" algn="l" defTabSz="488950">
            <a:lnSpc>
              <a:spcPct val="90000"/>
            </a:lnSpc>
            <a:spcBef>
              <a:spcPct val="0"/>
            </a:spcBef>
            <a:spcAft>
              <a:spcPct val="20000"/>
            </a:spcAft>
            <a:buChar char="•"/>
          </a:pPr>
          <a:r>
            <a:rPr lang="en-US" sz="1100" kern="1200"/>
            <a:t>Pair&lt;Integer&gt; pair;//OK</a:t>
          </a:r>
          <a:endParaRPr lang="zh-CN" sz="1100" kern="1200"/>
        </a:p>
      </dsp:txBody>
      <dsp:txXfrm>
        <a:off x="0" y="470822"/>
        <a:ext cx="10018712" cy="376740"/>
      </dsp:txXfrm>
    </dsp:sp>
    <dsp:sp modelId="{DFECC685-6401-4498-BC03-A14F49A8BB63}">
      <dsp:nvSpPr>
        <dsp:cNvPr id="0" name=""/>
        <dsp:cNvSpPr/>
      </dsp:nvSpPr>
      <dsp:spPr>
        <a:xfrm>
          <a:off x="0" y="847562"/>
          <a:ext cx="10018712" cy="3885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a:t>运行时的类型检查只适合于原始类型</a:t>
          </a:r>
        </a:p>
      </dsp:txBody>
      <dsp:txXfrm>
        <a:off x="18966" y="866528"/>
        <a:ext cx="9980780" cy="350581"/>
      </dsp:txXfrm>
    </dsp:sp>
    <dsp:sp modelId="{22E31C68-8B38-40D9-B637-F888D6465761}">
      <dsp:nvSpPr>
        <dsp:cNvPr id="0" name=""/>
        <dsp:cNvSpPr/>
      </dsp:nvSpPr>
      <dsp:spPr>
        <a:xfrm>
          <a:off x="0" y="1236075"/>
          <a:ext cx="10018712"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if(pair instanceof Pair&lt;Integer&gt;){</a:t>
          </a:r>
          <a:endParaRPr lang="zh-CN" sz="1100" kern="1200"/>
        </a:p>
        <a:p>
          <a:pPr marL="57150" lvl="1" indent="-57150" algn="l" defTabSz="488950">
            <a:lnSpc>
              <a:spcPct val="90000"/>
            </a:lnSpc>
            <a:spcBef>
              <a:spcPct val="0"/>
            </a:spcBef>
            <a:spcAft>
              <a:spcPct val="20000"/>
            </a:spcAft>
            <a:buChar char="•"/>
          </a:pPr>
          <a:r>
            <a:rPr lang="en-US" sz="1100" kern="1200"/>
            <a:t>......</a:t>
          </a:r>
          <a:endParaRPr lang="zh-CN" sz="1100" kern="1200"/>
        </a:p>
        <a:p>
          <a:pPr marL="57150" lvl="1" indent="-57150" algn="l" defTabSz="488950">
            <a:lnSpc>
              <a:spcPct val="90000"/>
            </a:lnSpc>
            <a:spcBef>
              <a:spcPct val="0"/>
            </a:spcBef>
            <a:spcAft>
              <a:spcPct val="20000"/>
            </a:spcAft>
            <a:buChar char="•"/>
          </a:pPr>
          <a:r>
            <a:rPr lang="en-US" sz="1100" kern="1200"/>
            <a:t>}</a:t>
          </a:r>
          <a:endParaRPr lang="zh-CN" sz="1100" kern="1200"/>
        </a:p>
      </dsp:txBody>
      <dsp:txXfrm>
        <a:off x="0" y="1236075"/>
        <a:ext cx="10018712" cy="565110"/>
      </dsp:txXfrm>
    </dsp:sp>
    <dsp:sp modelId="{AAF97C6E-1AF2-44FE-926A-EFCCD9B1647E}">
      <dsp:nvSpPr>
        <dsp:cNvPr id="0" name=""/>
        <dsp:cNvSpPr/>
      </dsp:nvSpPr>
      <dsp:spPr>
        <a:xfrm>
          <a:off x="0" y="1801185"/>
          <a:ext cx="10018712" cy="3885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a:t>不能创建参数化类型的数组</a:t>
          </a:r>
        </a:p>
      </dsp:txBody>
      <dsp:txXfrm>
        <a:off x="18966" y="1820151"/>
        <a:ext cx="9980780" cy="350581"/>
      </dsp:txXfrm>
    </dsp:sp>
    <dsp:sp modelId="{20A96707-A089-485C-9A0E-5B555A3484C9}">
      <dsp:nvSpPr>
        <dsp:cNvPr id="0" name=""/>
        <dsp:cNvSpPr/>
      </dsp:nvSpPr>
      <dsp:spPr>
        <a:xfrm>
          <a:off x="0" y="2189698"/>
          <a:ext cx="1001871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Pair&lt;Integer&gt;[] pairs=new Pair&lt;Integer&gt;[10];//Error</a:t>
          </a:r>
          <a:endParaRPr lang="zh-CN" sz="1100" kern="1200"/>
        </a:p>
      </dsp:txBody>
      <dsp:txXfrm>
        <a:off x="0" y="2189698"/>
        <a:ext cx="10018712" cy="231840"/>
      </dsp:txXfrm>
    </dsp:sp>
    <dsp:sp modelId="{DF99F500-44CB-47BD-B0CE-3F1875F55834}">
      <dsp:nvSpPr>
        <dsp:cNvPr id="0" name=""/>
        <dsp:cNvSpPr/>
      </dsp:nvSpPr>
      <dsp:spPr>
        <a:xfrm>
          <a:off x="0" y="2421538"/>
          <a:ext cx="10018712" cy="3885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kern="1200"/>
            <a:t>不能</a:t>
          </a:r>
          <a:r>
            <a:rPr lang="en-US" sz="1400" kern="1200"/>
            <a:t>new</a:t>
          </a:r>
          <a:r>
            <a:rPr lang="zh-CN" sz="1400" kern="1200"/>
            <a:t>类型变量</a:t>
          </a:r>
        </a:p>
      </dsp:txBody>
      <dsp:txXfrm>
        <a:off x="18966" y="2440504"/>
        <a:ext cx="9980780" cy="350581"/>
      </dsp:txXfrm>
    </dsp:sp>
    <dsp:sp modelId="{FA3EFDEE-8107-4228-989D-CED240E54E4C}">
      <dsp:nvSpPr>
        <dsp:cNvPr id="0" name=""/>
        <dsp:cNvSpPr/>
      </dsp:nvSpPr>
      <dsp:spPr>
        <a:xfrm>
          <a:off x="0" y="2810051"/>
          <a:ext cx="1001871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 first=new T();//Error</a:t>
          </a:r>
          <a:endParaRPr lang="zh-CN" sz="1100" kern="1200"/>
        </a:p>
      </dsp:txBody>
      <dsp:txXfrm>
        <a:off x="0" y="2810051"/>
        <a:ext cx="10018712" cy="231840"/>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3A957-41D0-4C7A-8071-2B0699EC489C}">
      <dsp:nvSpPr>
        <dsp:cNvPr id="0" name=""/>
        <dsp:cNvSpPr/>
      </dsp:nvSpPr>
      <dsp:spPr>
        <a:xfrm>
          <a:off x="0" y="20625"/>
          <a:ext cx="10018712" cy="14145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Math</a:t>
          </a:r>
          <a:r>
            <a:rPr lang="zh-CN" sz="3100" kern="1200"/>
            <a:t>类是</a:t>
          </a:r>
          <a:r>
            <a:rPr lang="en-US" sz="3100" kern="1200"/>
            <a:t>Java</a:t>
          </a:r>
          <a:r>
            <a:rPr lang="zh-CN" sz="3100" kern="1200"/>
            <a:t>中数学计算的主要类，方法基本都是静态的</a:t>
          </a:r>
        </a:p>
      </dsp:txBody>
      <dsp:txXfrm>
        <a:off x="69052" y="89677"/>
        <a:ext cx="9880608" cy="1276425"/>
      </dsp:txXfrm>
    </dsp:sp>
    <dsp:sp modelId="{87D3F46F-F752-402F-B57A-07077688C250}">
      <dsp:nvSpPr>
        <dsp:cNvPr id="0" name=""/>
        <dsp:cNvSpPr/>
      </dsp:nvSpPr>
      <dsp:spPr>
        <a:xfrm>
          <a:off x="0" y="1435155"/>
          <a:ext cx="10018712"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ceil</a:t>
          </a:r>
          <a:endParaRPr lang="zh-CN" sz="2400" kern="1200"/>
        </a:p>
        <a:p>
          <a:pPr marL="228600" lvl="1" indent="-228600" algn="l" defTabSz="1066800">
            <a:lnSpc>
              <a:spcPct val="90000"/>
            </a:lnSpc>
            <a:spcBef>
              <a:spcPct val="0"/>
            </a:spcBef>
            <a:spcAft>
              <a:spcPct val="20000"/>
            </a:spcAft>
            <a:buChar char="•"/>
          </a:pPr>
          <a:r>
            <a:rPr lang="en-US" sz="2400" kern="1200"/>
            <a:t>floor</a:t>
          </a:r>
          <a:endParaRPr lang="zh-CN" sz="2400" kern="1200"/>
        </a:p>
        <a:p>
          <a:pPr marL="228600" lvl="1" indent="-228600" algn="l" defTabSz="1066800">
            <a:lnSpc>
              <a:spcPct val="90000"/>
            </a:lnSpc>
            <a:spcBef>
              <a:spcPct val="0"/>
            </a:spcBef>
            <a:spcAft>
              <a:spcPct val="20000"/>
            </a:spcAft>
            <a:buChar char="•"/>
          </a:pPr>
          <a:r>
            <a:rPr lang="en-US" sz="2400" kern="1200"/>
            <a:t>rint</a:t>
          </a:r>
          <a:endParaRPr lang="zh-CN" sz="2400" kern="1200"/>
        </a:p>
        <a:p>
          <a:pPr marL="228600" lvl="1" indent="-228600" algn="l" defTabSz="1066800">
            <a:lnSpc>
              <a:spcPct val="90000"/>
            </a:lnSpc>
            <a:spcBef>
              <a:spcPct val="0"/>
            </a:spcBef>
            <a:spcAft>
              <a:spcPct val="20000"/>
            </a:spcAft>
            <a:buChar char="•"/>
          </a:pPr>
          <a:r>
            <a:rPr lang="en-US" sz="2400" kern="1200"/>
            <a:t>round</a:t>
          </a:r>
          <a:endParaRPr lang="zh-CN" sz="2400" kern="1200"/>
        </a:p>
      </dsp:txBody>
      <dsp:txXfrm>
        <a:off x="0" y="1435155"/>
        <a:ext cx="10018712" cy="1668420"/>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B4D96-E920-4DAD-B851-2E926143CE28}">
      <dsp:nvSpPr>
        <dsp:cNvPr id="0" name=""/>
        <dsp:cNvSpPr/>
      </dsp:nvSpPr>
      <dsp:spPr>
        <a:xfrm>
          <a:off x="0" y="45690"/>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Date</a:t>
          </a:r>
          <a:endParaRPr lang="zh-CN" sz="2900" kern="1200"/>
        </a:p>
      </dsp:txBody>
      <dsp:txXfrm>
        <a:off x="33955" y="79645"/>
        <a:ext cx="9950802" cy="627655"/>
      </dsp:txXfrm>
    </dsp:sp>
    <dsp:sp modelId="{E8E7CF02-FC53-4A2F-B5AF-DA852FB603BF}">
      <dsp:nvSpPr>
        <dsp:cNvPr id="0" name=""/>
        <dsp:cNvSpPr/>
      </dsp:nvSpPr>
      <dsp:spPr>
        <a:xfrm>
          <a:off x="0" y="824775"/>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LocalDate</a:t>
          </a:r>
          <a:endParaRPr lang="zh-CN" sz="2900" kern="1200"/>
        </a:p>
      </dsp:txBody>
      <dsp:txXfrm>
        <a:off x="33955" y="858730"/>
        <a:ext cx="9950802" cy="627655"/>
      </dsp:txXfrm>
    </dsp:sp>
    <dsp:sp modelId="{49FFCC99-3E4A-4826-A2E1-49AE23435218}">
      <dsp:nvSpPr>
        <dsp:cNvPr id="0" name=""/>
        <dsp:cNvSpPr/>
      </dsp:nvSpPr>
      <dsp:spPr>
        <a:xfrm>
          <a:off x="0" y="1603860"/>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Calendar</a:t>
          </a:r>
          <a:endParaRPr lang="zh-CN" sz="2900" kern="1200"/>
        </a:p>
      </dsp:txBody>
      <dsp:txXfrm>
        <a:off x="33955" y="1637815"/>
        <a:ext cx="9950802" cy="627655"/>
      </dsp:txXfrm>
    </dsp:sp>
    <dsp:sp modelId="{3715C9A1-EF41-4C79-B280-3FCEDC6ACA40}">
      <dsp:nvSpPr>
        <dsp:cNvPr id="0" name=""/>
        <dsp:cNvSpPr/>
      </dsp:nvSpPr>
      <dsp:spPr>
        <a:xfrm>
          <a:off x="0" y="2382945"/>
          <a:ext cx="10018712"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DateFormat</a:t>
          </a:r>
          <a:endParaRPr lang="zh-CN" sz="2900" kern="1200"/>
        </a:p>
      </dsp:txBody>
      <dsp:txXfrm>
        <a:off x="33955" y="2416900"/>
        <a:ext cx="9950802" cy="62765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01C28-3C86-4009-8385-630CBEDC46AF}">
      <dsp:nvSpPr>
        <dsp:cNvPr id="0" name=""/>
        <dsp:cNvSpPr/>
      </dsp:nvSpPr>
      <dsp:spPr>
        <a:xfrm>
          <a:off x="0" y="4376"/>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t>常量性</a:t>
          </a:r>
        </a:p>
      </dsp:txBody>
      <dsp:txXfrm>
        <a:off x="47414" y="51790"/>
        <a:ext cx="9923884" cy="876454"/>
      </dsp:txXfrm>
    </dsp:sp>
    <dsp:sp modelId="{86B84FFB-ABBC-4A02-8C29-5ADC5C68F38C}">
      <dsp:nvSpPr>
        <dsp:cNvPr id="0" name=""/>
        <dsp:cNvSpPr/>
      </dsp:nvSpPr>
      <dsp:spPr>
        <a:xfrm>
          <a:off x="0" y="1076459"/>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t>迭代效率低</a:t>
          </a:r>
        </a:p>
      </dsp:txBody>
      <dsp:txXfrm>
        <a:off x="47414" y="1123873"/>
        <a:ext cx="9923884" cy="876454"/>
      </dsp:txXfrm>
    </dsp:sp>
    <dsp:sp modelId="{C0390DD2-48B4-4681-9265-96C09777D408}">
      <dsp:nvSpPr>
        <dsp:cNvPr id="0" name=""/>
        <dsp:cNvSpPr/>
      </dsp:nvSpPr>
      <dsp:spPr>
        <a:xfrm>
          <a:off x="0" y="2148541"/>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t>存储能够优化</a:t>
          </a:r>
        </a:p>
      </dsp:txBody>
      <dsp:txXfrm>
        <a:off x="47414" y="2195955"/>
        <a:ext cx="9923884" cy="876454"/>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93E92-EBF8-4D54-B8A1-3A450805ACD9}">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75E7B-C1ED-4C0A-9546-A9B29F800EE7}">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可变字符串</a:t>
          </a:r>
        </a:p>
      </dsp:txBody>
      <dsp:txXfrm>
        <a:off x="1562100" y="0"/>
        <a:ext cx="8456612" cy="663892"/>
      </dsp:txXfrm>
    </dsp:sp>
    <dsp:sp modelId="{5AFBA7B6-7288-475F-BA95-CC45ED45D124}">
      <dsp:nvSpPr>
        <dsp:cNvPr id="0" name=""/>
        <dsp:cNvSpPr/>
      </dsp:nvSpPr>
      <dsp:spPr>
        <a:xfrm>
          <a:off x="410051" y="663892"/>
          <a:ext cx="2304098" cy="230409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4A0876-7551-4627-BC52-1D9FD379DD41}">
      <dsp:nvSpPr>
        <dsp:cNvPr id="0" name=""/>
        <dsp:cNvSpPr/>
      </dsp:nvSpPr>
      <dsp:spPr>
        <a:xfrm>
          <a:off x="1562100" y="663892"/>
          <a:ext cx="8456612" cy="230409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a:t>大量字符串迭代的首选</a:t>
          </a:r>
        </a:p>
      </dsp:txBody>
      <dsp:txXfrm>
        <a:off x="1562100" y="663892"/>
        <a:ext cx="8456612" cy="663892"/>
      </dsp:txXfrm>
    </dsp:sp>
    <dsp:sp modelId="{CD2B6D33-B503-4EFD-A660-65442C767FE1}">
      <dsp:nvSpPr>
        <dsp:cNvPr id="0" name=""/>
        <dsp:cNvSpPr/>
      </dsp:nvSpPr>
      <dsp:spPr>
        <a:xfrm>
          <a:off x="820102" y="132778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08544-6E2C-499D-A86C-730FDC0385C3}">
      <dsp:nvSpPr>
        <dsp:cNvPr id="0" name=""/>
        <dsp:cNvSpPr/>
      </dsp:nvSpPr>
      <dsp:spPr>
        <a:xfrm>
          <a:off x="1562100" y="132778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StringBuffer</a:t>
          </a:r>
          <a:r>
            <a:rPr lang="zh-CN" sz="2600" kern="1200"/>
            <a:t>线程安全</a:t>
          </a:r>
        </a:p>
      </dsp:txBody>
      <dsp:txXfrm>
        <a:off x="1562100" y="1327785"/>
        <a:ext cx="8456612" cy="663892"/>
      </dsp:txXfrm>
    </dsp:sp>
    <dsp:sp modelId="{44D95FA6-0F26-4865-BD26-197AEFB683F1}">
      <dsp:nvSpPr>
        <dsp:cNvPr id="0" name=""/>
        <dsp:cNvSpPr/>
      </dsp:nvSpPr>
      <dsp:spPr>
        <a:xfrm>
          <a:off x="1230154" y="1991678"/>
          <a:ext cx="663892" cy="66389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B4EE27-FC4C-419C-A86A-CF8E1DD741D5}">
      <dsp:nvSpPr>
        <dsp:cNvPr id="0" name=""/>
        <dsp:cNvSpPr/>
      </dsp:nvSpPr>
      <dsp:spPr>
        <a:xfrm>
          <a:off x="1562100" y="1991678"/>
          <a:ext cx="8456612" cy="66389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StringBuilder</a:t>
          </a:r>
          <a:r>
            <a:rPr lang="zh-CN" sz="2600" kern="1200"/>
            <a:t>线程不安全</a:t>
          </a:r>
        </a:p>
      </dsp:txBody>
      <dsp:txXfrm>
        <a:off x="1562100" y="1991678"/>
        <a:ext cx="8456612" cy="663892"/>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F753C-54FF-4C73-B3E9-3475F029676A}">
      <dsp:nvSpPr>
        <dsp:cNvPr id="0" name=""/>
        <dsp:cNvSpPr/>
      </dsp:nvSpPr>
      <dsp:spPr>
        <a:xfrm>
          <a:off x="0" y="47501"/>
          <a:ext cx="10018712" cy="14886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kern="1200" dirty="0"/>
            <a:t>正则表达式，又称规则表达式。（英语：</a:t>
          </a:r>
          <a:r>
            <a:rPr lang="en-US" sz="1800" kern="1200" dirty="0"/>
            <a:t>Regular Expression</a:t>
          </a:r>
          <a:r>
            <a:rPr lang="zh-CN" sz="1800" kern="1200" dirty="0"/>
            <a:t>，在代码中常简写为</a:t>
          </a:r>
          <a:r>
            <a:rPr lang="en-US" sz="1800" kern="1200" dirty="0"/>
            <a:t>regex</a:t>
          </a:r>
          <a:r>
            <a:rPr lang="zh-CN" sz="1800" kern="1200" dirty="0"/>
            <a:t>、</a:t>
          </a:r>
          <a:r>
            <a:rPr lang="en-US" sz="1800" kern="1200" dirty="0" err="1"/>
            <a:t>regexp</a:t>
          </a:r>
          <a:r>
            <a:rPr lang="zh-CN" sz="1800" kern="1200" dirty="0"/>
            <a:t>或</a:t>
          </a:r>
          <a:r>
            <a:rPr lang="en-US" sz="1800" kern="1200" dirty="0"/>
            <a:t>RE</a:t>
          </a:r>
          <a:r>
            <a:rPr lang="zh-CN" sz="1800" kern="1200" dirty="0"/>
            <a:t>），计算机科学的一个概念。正则</a:t>
          </a:r>
          <a:r>
            <a:rPr lang="zh-CN" altLang="en-US" sz="1800" kern="1200" dirty="0"/>
            <a:t>表达式</a:t>
          </a:r>
          <a:r>
            <a:rPr lang="zh-CN" sz="1800" kern="1200" dirty="0"/>
            <a:t>通常被用来检索、替换那些符合某个模式</a:t>
          </a:r>
          <a:r>
            <a:rPr lang="en-US" sz="1800" kern="1200" dirty="0"/>
            <a:t>(</a:t>
          </a:r>
          <a:r>
            <a:rPr lang="zh-CN" sz="1800" kern="1200" dirty="0"/>
            <a:t>规则</a:t>
          </a:r>
          <a:r>
            <a:rPr lang="en-US" sz="1800" kern="1200" dirty="0"/>
            <a:t>)</a:t>
          </a:r>
          <a:r>
            <a:rPr lang="zh-CN" sz="1800" kern="1200" dirty="0"/>
            <a:t>的文本。</a:t>
          </a:r>
        </a:p>
      </dsp:txBody>
      <dsp:txXfrm>
        <a:off x="72671" y="120172"/>
        <a:ext cx="9873370" cy="1343336"/>
      </dsp:txXfrm>
    </dsp:sp>
    <dsp:sp modelId="{62E8EDD3-CE41-4ED2-BC04-0B7FC7DC4F16}">
      <dsp:nvSpPr>
        <dsp:cNvPr id="0" name=""/>
        <dsp:cNvSpPr/>
      </dsp:nvSpPr>
      <dsp:spPr>
        <a:xfrm>
          <a:off x="0" y="1588020"/>
          <a:ext cx="10018712" cy="14886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kern="1200"/>
            <a:t>许多程序设计语言都支持利用正则表达式进行字符串操作。例如，在</a:t>
          </a:r>
          <a:r>
            <a:rPr lang="en-US" sz="1800" kern="1200"/>
            <a:t>Perl</a:t>
          </a:r>
          <a:r>
            <a:rPr lang="zh-CN" sz="1800" kern="1200"/>
            <a:t>中就内建了一个功能强大的正则表达式引擎，还有</a:t>
          </a:r>
          <a:r>
            <a:rPr lang="en-US" sz="1800" kern="1200"/>
            <a:t>java</a:t>
          </a:r>
          <a:r>
            <a:rPr lang="zh-CN" sz="1800" kern="1200"/>
            <a:t>语言自带的。正则表达式这个概念最初是由</a:t>
          </a:r>
          <a:r>
            <a:rPr lang="en-US" sz="1800" kern="1200"/>
            <a:t>Unix</a:t>
          </a:r>
          <a:r>
            <a:rPr lang="zh-CN" sz="1800" kern="1200"/>
            <a:t>中的工具软件（例如</a:t>
          </a:r>
          <a:r>
            <a:rPr lang="en-US" sz="1800" kern="1200"/>
            <a:t>sed</a:t>
          </a:r>
          <a:r>
            <a:rPr lang="zh-CN" sz="1800" kern="1200"/>
            <a:t>和</a:t>
          </a:r>
          <a:r>
            <a:rPr lang="en-US" sz="1800" kern="1200"/>
            <a:t>grep</a:t>
          </a:r>
          <a:r>
            <a:rPr lang="zh-CN" sz="1800" kern="1200"/>
            <a:t>）普及开的。正则表达式通常缩写成“</a:t>
          </a:r>
          <a:r>
            <a:rPr lang="en-US" sz="1800" kern="1200"/>
            <a:t>regex”</a:t>
          </a:r>
          <a:r>
            <a:rPr lang="zh-CN" sz="1800" kern="1200"/>
            <a:t>，单数有</a:t>
          </a:r>
          <a:r>
            <a:rPr lang="en-US" sz="1800" kern="1200"/>
            <a:t>regexp</a:t>
          </a:r>
          <a:r>
            <a:rPr lang="zh-CN" sz="1800" kern="1200"/>
            <a:t>、</a:t>
          </a:r>
          <a:r>
            <a:rPr lang="en-US" sz="1800" kern="1200"/>
            <a:t>regex</a:t>
          </a:r>
          <a:r>
            <a:rPr lang="zh-CN" sz="1800" kern="1200"/>
            <a:t>，复数有</a:t>
          </a:r>
          <a:r>
            <a:rPr lang="en-US" sz="1800" kern="1200"/>
            <a:t>regexps</a:t>
          </a:r>
          <a:r>
            <a:rPr lang="zh-CN" sz="1800" kern="1200"/>
            <a:t>、</a:t>
          </a:r>
          <a:r>
            <a:rPr lang="en-US" sz="1800" kern="1200"/>
            <a:t>regexes</a:t>
          </a:r>
          <a:r>
            <a:rPr lang="zh-CN" sz="1800" kern="1200"/>
            <a:t>、</a:t>
          </a:r>
          <a:r>
            <a:rPr lang="en-US" sz="1800" kern="1200"/>
            <a:t>regexen</a:t>
          </a:r>
          <a:r>
            <a:rPr lang="zh-CN" sz="1800" kern="1200"/>
            <a:t>。</a:t>
          </a:r>
        </a:p>
      </dsp:txBody>
      <dsp:txXfrm>
        <a:off x="72671" y="1660691"/>
        <a:ext cx="9873370" cy="13433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B2BE7-2958-4FB5-BB35-1C9D2D3DEDD6}">
      <dsp:nvSpPr>
        <dsp:cNvPr id="0" name=""/>
        <dsp:cNvSpPr/>
      </dsp:nvSpPr>
      <dsp:spPr>
        <a:xfrm>
          <a:off x="0" y="10056"/>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sz="2100" kern="1200"/>
            <a:t>变量是</a:t>
          </a:r>
          <a:r>
            <a:rPr lang="en-US" sz="2100" kern="1200"/>
            <a:t>Java</a:t>
          </a:r>
          <a:r>
            <a:rPr lang="zh-CN" sz="2100" kern="1200"/>
            <a:t>中存储变化的数据的地方</a:t>
          </a:r>
        </a:p>
      </dsp:txBody>
      <dsp:txXfrm>
        <a:off x="28448" y="38504"/>
        <a:ext cx="9961816" cy="525873"/>
      </dsp:txXfrm>
    </dsp:sp>
    <dsp:sp modelId="{8EC6A2BC-0D94-45FA-8939-2F5C184A3110}">
      <dsp:nvSpPr>
        <dsp:cNvPr id="0" name=""/>
        <dsp:cNvSpPr/>
      </dsp:nvSpPr>
      <dsp:spPr>
        <a:xfrm>
          <a:off x="0" y="653305"/>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Java</a:t>
          </a:r>
          <a:r>
            <a:rPr lang="zh-CN" sz="2100" kern="1200"/>
            <a:t>是强类型语言，变量都要有类型</a:t>
          </a:r>
        </a:p>
      </dsp:txBody>
      <dsp:txXfrm>
        <a:off x="28448" y="681753"/>
        <a:ext cx="9961816" cy="525873"/>
      </dsp:txXfrm>
    </dsp:sp>
    <dsp:sp modelId="{25A5B3C8-5FD0-4201-B5E7-046EC353D937}">
      <dsp:nvSpPr>
        <dsp:cNvPr id="0" name=""/>
        <dsp:cNvSpPr/>
      </dsp:nvSpPr>
      <dsp:spPr>
        <a:xfrm>
          <a:off x="0" y="1296555"/>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变量命名规范：</a:t>
          </a:r>
        </a:p>
      </dsp:txBody>
      <dsp:txXfrm>
        <a:off x="28448" y="1325003"/>
        <a:ext cx="9961816" cy="525873"/>
      </dsp:txXfrm>
    </dsp:sp>
    <dsp:sp modelId="{A4DF817A-CE9A-4428-AA22-AEA96E580EAA}">
      <dsp:nvSpPr>
        <dsp:cNvPr id="0" name=""/>
        <dsp:cNvSpPr/>
      </dsp:nvSpPr>
      <dsp:spPr>
        <a:xfrm>
          <a:off x="0" y="1879325"/>
          <a:ext cx="10018712"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sz="1600" kern="1200"/>
            <a:t>变量只能由数字、字母、下划线、美元符号</a:t>
          </a:r>
          <a:r>
            <a:rPr lang="en-US" sz="1600" kern="1200"/>
            <a:t>($)</a:t>
          </a:r>
          <a:r>
            <a:rPr lang="zh-CN" sz="1600" kern="1200"/>
            <a:t>组成</a:t>
          </a:r>
        </a:p>
        <a:p>
          <a:pPr marL="171450" lvl="1" indent="-171450" algn="l" defTabSz="711200">
            <a:lnSpc>
              <a:spcPct val="90000"/>
            </a:lnSpc>
            <a:spcBef>
              <a:spcPct val="0"/>
            </a:spcBef>
            <a:spcAft>
              <a:spcPct val="20000"/>
            </a:spcAft>
            <a:buChar char="•"/>
          </a:pPr>
          <a:r>
            <a:rPr lang="zh-CN" altLang="en-US" sz="1600" kern="1200"/>
            <a:t>第一个字符不能是数字</a:t>
          </a:r>
        </a:p>
      </dsp:txBody>
      <dsp:txXfrm>
        <a:off x="0" y="1879325"/>
        <a:ext cx="10018712" cy="652050"/>
      </dsp:txXfrm>
    </dsp:sp>
    <dsp:sp modelId="{B5E39894-F816-4B58-B4FC-C0EF193C9926}">
      <dsp:nvSpPr>
        <dsp:cNvPr id="0" name=""/>
        <dsp:cNvSpPr/>
      </dsp:nvSpPr>
      <dsp:spPr>
        <a:xfrm>
          <a:off x="0" y="2531375"/>
          <a:ext cx="10018712" cy="58276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变量只有初始化之后才能参与运算</a:t>
          </a:r>
        </a:p>
      </dsp:txBody>
      <dsp:txXfrm>
        <a:off x="28448" y="2559823"/>
        <a:ext cx="9961816" cy="525873"/>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977CA-814B-4E8F-AA2D-8642830BF7D7}">
      <dsp:nvSpPr>
        <dsp:cNvPr id="0" name=""/>
        <dsp:cNvSpPr/>
      </dsp:nvSpPr>
      <dsp:spPr>
        <a:xfrm>
          <a:off x="0" y="11175"/>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ArrayList</a:t>
          </a:r>
          <a:endParaRPr lang="zh-CN" sz="6100" kern="1200"/>
        </a:p>
      </dsp:txBody>
      <dsp:txXfrm>
        <a:off x="71422" y="82597"/>
        <a:ext cx="9875868" cy="1320241"/>
      </dsp:txXfrm>
    </dsp:sp>
    <dsp:sp modelId="{FDD111CF-0667-47F4-95BE-9A55B4BAFB33}">
      <dsp:nvSpPr>
        <dsp:cNvPr id="0" name=""/>
        <dsp:cNvSpPr/>
      </dsp:nvSpPr>
      <dsp:spPr>
        <a:xfrm>
          <a:off x="0" y="1649940"/>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dirty="0" err="1"/>
            <a:t>LinkedList</a:t>
          </a:r>
          <a:endParaRPr lang="zh-CN" sz="6100" kern="1200" dirty="0"/>
        </a:p>
      </dsp:txBody>
      <dsp:txXfrm>
        <a:off x="71422" y="1721362"/>
        <a:ext cx="9875868" cy="1320241"/>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B7D5-BE3C-4C8E-9F63-B08A04A46C01}">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E94E88-7C59-476A-BC29-F0533A79A7C4}">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Map</a:t>
          </a:r>
          <a:r>
            <a:rPr lang="zh-CN" sz="3500" kern="1200"/>
            <a:t>集合是一个键值对，根据</a:t>
          </a:r>
          <a:r>
            <a:rPr lang="en-US" sz="3500" kern="1200"/>
            <a:t>key</a:t>
          </a:r>
          <a:r>
            <a:rPr lang="zh-CN" sz="3500" kern="1200"/>
            <a:t>，能够快速查找到</a:t>
          </a:r>
          <a:r>
            <a:rPr lang="en-US" sz="3500" kern="1200"/>
            <a:t>value</a:t>
          </a:r>
          <a:endParaRPr lang="zh-CN" sz="3500" kern="1200"/>
        </a:p>
      </dsp:txBody>
      <dsp:txXfrm>
        <a:off x="1562100" y="0"/>
        <a:ext cx="8456612" cy="1483995"/>
      </dsp:txXfrm>
    </dsp:sp>
    <dsp:sp modelId="{7B09DA4E-0F37-423F-AA2C-C789257B78D3}">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51AC6-58A2-49B7-A373-F80770EB853F}">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a:t>适用于快速检索的场合</a:t>
          </a:r>
        </a:p>
      </dsp:txBody>
      <dsp:txXfrm>
        <a:off x="1562100" y="1483995"/>
        <a:ext cx="8456612" cy="148399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7F0FF-AE2D-49F8-B3C6-B619CB9D3EDC}">
      <dsp:nvSpPr>
        <dsp:cNvPr id="0" name=""/>
        <dsp:cNvSpPr/>
      </dsp:nvSpPr>
      <dsp:spPr>
        <a:xfrm>
          <a:off x="0" y="11175"/>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HashMap</a:t>
          </a:r>
          <a:endParaRPr lang="zh-CN" sz="6100" kern="1200"/>
        </a:p>
      </dsp:txBody>
      <dsp:txXfrm>
        <a:off x="71422" y="82597"/>
        <a:ext cx="9875868" cy="1320241"/>
      </dsp:txXfrm>
    </dsp:sp>
    <dsp:sp modelId="{19473FC5-C342-4AA0-BFCD-E9CECFEF8544}">
      <dsp:nvSpPr>
        <dsp:cNvPr id="0" name=""/>
        <dsp:cNvSpPr/>
      </dsp:nvSpPr>
      <dsp:spPr>
        <a:xfrm>
          <a:off x="0" y="1649940"/>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TreeMap</a:t>
          </a:r>
          <a:endParaRPr lang="zh-CN" sz="6100" kern="1200"/>
        </a:p>
      </dsp:txBody>
      <dsp:txXfrm>
        <a:off x="71422" y="1721362"/>
        <a:ext cx="9875868" cy="1320241"/>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E8BF0-9A8B-40A6-BEB0-3B85C27AE9D8}">
      <dsp:nvSpPr>
        <dsp:cNvPr id="0" name=""/>
        <dsp:cNvSpPr/>
      </dsp:nvSpPr>
      <dsp:spPr>
        <a:xfrm>
          <a:off x="1222"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a:t>不能有重复的元素</a:t>
          </a:r>
        </a:p>
      </dsp:txBody>
      <dsp:txXfrm>
        <a:off x="43131" y="888561"/>
        <a:ext cx="2777972" cy="1347077"/>
      </dsp:txXfrm>
    </dsp:sp>
    <dsp:sp modelId="{01D31A72-901A-473D-B832-FF7534CEE8F1}">
      <dsp:nvSpPr>
        <dsp:cNvPr id="0" name=""/>
        <dsp:cNvSpPr/>
      </dsp:nvSpPr>
      <dsp:spPr>
        <a:xfrm>
          <a:off x="3578461"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a:t>无序</a:t>
          </a:r>
        </a:p>
      </dsp:txBody>
      <dsp:txXfrm>
        <a:off x="3620370" y="888561"/>
        <a:ext cx="2777972" cy="1347077"/>
      </dsp:txXfrm>
    </dsp:sp>
    <dsp:sp modelId="{0880901F-256C-4734-BD2F-CA709EF50646}">
      <dsp:nvSpPr>
        <dsp:cNvPr id="0" name=""/>
        <dsp:cNvSpPr/>
      </dsp:nvSpPr>
      <dsp:spPr>
        <a:xfrm>
          <a:off x="7155699" y="846652"/>
          <a:ext cx="2861790" cy="1430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a:t>类似中学数学集合的概念</a:t>
          </a:r>
        </a:p>
      </dsp:txBody>
      <dsp:txXfrm>
        <a:off x="7197608" y="888561"/>
        <a:ext cx="2777972" cy="1347077"/>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2DC12-14E7-4648-A807-43692708A8E3}">
      <dsp:nvSpPr>
        <dsp:cNvPr id="0" name=""/>
        <dsp:cNvSpPr/>
      </dsp:nvSpPr>
      <dsp:spPr>
        <a:xfrm>
          <a:off x="0" y="11175"/>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HashSet</a:t>
          </a:r>
          <a:endParaRPr lang="zh-CN" sz="6100" kern="1200"/>
        </a:p>
      </dsp:txBody>
      <dsp:txXfrm>
        <a:off x="71422" y="82597"/>
        <a:ext cx="9875868" cy="1320241"/>
      </dsp:txXfrm>
    </dsp:sp>
    <dsp:sp modelId="{8AAF690A-E5EF-4FB2-A729-4901027C1E26}">
      <dsp:nvSpPr>
        <dsp:cNvPr id="0" name=""/>
        <dsp:cNvSpPr/>
      </dsp:nvSpPr>
      <dsp:spPr>
        <a:xfrm>
          <a:off x="0" y="1649940"/>
          <a:ext cx="10018712" cy="14630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TreeSet</a:t>
          </a:r>
          <a:endParaRPr lang="zh-CN" sz="6100" kern="1200"/>
        </a:p>
      </dsp:txBody>
      <dsp:txXfrm>
        <a:off x="71422" y="1721362"/>
        <a:ext cx="9875868" cy="1320241"/>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CE740-DB4E-41CC-A0F1-1D995E77AAF1}">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7BDFD-AFDA-4797-AF6A-7A1FFA437385}">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Java</a:t>
          </a:r>
          <a:r>
            <a:rPr lang="zh-CN" sz="3500" kern="1200"/>
            <a:t>中的向量，类似于</a:t>
          </a:r>
          <a:r>
            <a:rPr lang="en-US" sz="3500" kern="1200"/>
            <a:t>ArrayList</a:t>
          </a:r>
          <a:endParaRPr lang="zh-CN" sz="3500" kern="1200"/>
        </a:p>
      </dsp:txBody>
      <dsp:txXfrm>
        <a:off x="1562100" y="0"/>
        <a:ext cx="8456612" cy="1483995"/>
      </dsp:txXfrm>
    </dsp:sp>
    <dsp:sp modelId="{2B92E003-80B0-418F-B431-482824D43220}">
      <dsp:nvSpPr>
        <dsp:cNvPr id="0" name=""/>
        <dsp:cNvSpPr/>
      </dsp:nvSpPr>
      <dsp:spPr>
        <a:xfrm>
          <a:off x="820102" y="1483995"/>
          <a:ext cx="1483995" cy="148399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7DBF37-7EF1-47E1-A556-AC83A28BB9CF}">
      <dsp:nvSpPr>
        <dsp:cNvPr id="0" name=""/>
        <dsp:cNvSpPr/>
      </dsp:nvSpPr>
      <dsp:spPr>
        <a:xfrm>
          <a:off x="1562100" y="1483995"/>
          <a:ext cx="8456612" cy="148399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sz="3500" kern="1200"/>
            <a:t>区别在于</a:t>
          </a:r>
          <a:r>
            <a:rPr lang="en-US" sz="3500" kern="1200"/>
            <a:t>Vector</a:t>
          </a:r>
          <a:r>
            <a:rPr lang="zh-CN" sz="3500" kern="1200"/>
            <a:t>的方法都是同步的，而</a:t>
          </a:r>
          <a:r>
            <a:rPr lang="en-US" sz="3500" kern="1200"/>
            <a:t>ArrayList</a:t>
          </a:r>
          <a:r>
            <a:rPr lang="zh-CN" sz="3500" kern="1200"/>
            <a:t>的方法都是异步的</a:t>
          </a:r>
        </a:p>
      </dsp:txBody>
      <dsp:txXfrm>
        <a:off x="1562100" y="1483995"/>
        <a:ext cx="8456612" cy="1483995"/>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EB6A4-F4A1-4AB3-AFBB-ADAC75DF9C19}">
      <dsp:nvSpPr>
        <dsp:cNvPr id="0" name=""/>
        <dsp:cNvSpPr/>
      </dsp:nvSpPr>
      <dsp:spPr>
        <a:xfrm>
          <a:off x="0" y="16029"/>
          <a:ext cx="10018712" cy="14985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散列表，类似于</a:t>
          </a:r>
          <a:r>
            <a:rPr lang="en-US" sz="3300" kern="1200"/>
            <a:t>Java</a:t>
          </a:r>
          <a:r>
            <a:rPr lang="zh-CN" sz="3300" kern="1200"/>
            <a:t>中的</a:t>
          </a:r>
          <a:r>
            <a:rPr lang="en-US" sz="3300" kern="1200"/>
            <a:t>HashMap</a:t>
          </a:r>
          <a:endParaRPr lang="zh-CN" sz="3300" kern="1200"/>
        </a:p>
      </dsp:txBody>
      <dsp:txXfrm>
        <a:off x="73153" y="89182"/>
        <a:ext cx="9872406" cy="1352244"/>
      </dsp:txXfrm>
    </dsp:sp>
    <dsp:sp modelId="{EE4E6B12-CD6E-4E11-A6F4-B23FF415FCEC}">
      <dsp:nvSpPr>
        <dsp:cNvPr id="0" name=""/>
        <dsp:cNvSpPr/>
      </dsp:nvSpPr>
      <dsp:spPr>
        <a:xfrm>
          <a:off x="0" y="1609620"/>
          <a:ext cx="10018712" cy="14985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区别在于</a:t>
          </a:r>
          <a:r>
            <a:rPr lang="en-US" sz="3300" kern="1200"/>
            <a:t>Hashtable</a:t>
          </a:r>
          <a:r>
            <a:rPr lang="zh-CN" sz="3300" kern="1200"/>
            <a:t>的方法都是同步的，而</a:t>
          </a:r>
          <a:r>
            <a:rPr lang="en-US" sz="3300" kern="1200"/>
            <a:t>HashMap</a:t>
          </a:r>
          <a:r>
            <a:rPr lang="zh-CN" sz="3300" kern="1200"/>
            <a:t>的方法都是异步的</a:t>
          </a:r>
        </a:p>
      </dsp:txBody>
      <dsp:txXfrm>
        <a:off x="73153" y="1682773"/>
        <a:ext cx="9872406" cy="1352244"/>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9B76F-B1B2-4FDE-89C2-02AE9C065B24}">
      <dsp:nvSpPr>
        <dsp:cNvPr id="0" name=""/>
        <dsp:cNvSpPr/>
      </dsp:nvSpPr>
      <dsp:spPr>
        <a:xfrm>
          <a:off x="0" y="687525"/>
          <a:ext cx="10018712" cy="17491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zh-CN" altLang="en-US" sz="6500" kern="1200"/>
            <a:t>后进先出的数据结构</a:t>
          </a:r>
        </a:p>
      </dsp:txBody>
      <dsp:txXfrm>
        <a:off x="85386" y="772911"/>
        <a:ext cx="9847940" cy="1578378"/>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8CCEC-66BF-4530-9AEA-8F1D948C2DD7}">
      <dsp:nvSpPr>
        <dsp:cNvPr id="0" name=""/>
        <dsp:cNvSpPr/>
      </dsp:nvSpPr>
      <dsp:spPr>
        <a:xfrm>
          <a:off x="0" y="687525"/>
          <a:ext cx="10018712" cy="17491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zh-CN" altLang="en-US" sz="6500" kern="1200"/>
            <a:t>先进先出的数据结构</a:t>
          </a:r>
        </a:p>
      </dsp:txBody>
      <dsp:txXfrm>
        <a:off x="85386" y="772911"/>
        <a:ext cx="9847940" cy="1578378"/>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263FC-5995-4DAD-8708-8511A65ABEF7}">
      <dsp:nvSpPr>
        <dsp:cNvPr id="0" name=""/>
        <dsp:cNvSpPr/>
      </dsp:nvSpPr>
      <dsp:spPr>
        <a:xfrm>
          <a:off x="0" y="6427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sz="2100" kern="1200"/>
            <a:t>多线程（</a:t>
          </a:r>
          <a:r>
            <a:rPr lang="en-US" sz="2100" kern="1200"/>
            <a:t>multithreaded</a:t>
          </a:r>
          <a:r>
            <a:rPr lang="zh-CN" sz="2100" kern="1200"/>
            <a:t>）是对于多任务的一个扩充，就是把任务的时间片再次划分为几个子任务</a:t>
          </a:r>
        </a:p>
      </dsp:txBody>
      <dsp:txXfrm>
        <a:off x="46777" y="111052"/>
        <a:ext cx="9925158" cy="864675"/>
      </dsp:txXfrm>
    </dsp:sp>
    <dsp:sp modelId="{6F351E26-DCAB-46CA-9BC1-B10B8F6F3513}">
      <dsp:nvSpPr>
        <dsp:cNvPr id="0" name=""/>
        <dsp:cNvSpPr/>
      </dsp:nvSpPr>
      <dsp:spPr>
        <a:xfrm>
          <a:off x="0" y="108298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进程一般有完备的变量集，线程没有完备的变量集</a:t>
          </a:r>
        </a:p>
      </dsp:txBody>
      <dsp:txXfrm>
        <a:off x="46777" y="1129762"/>
        <a:ext cx="9925158" cy="864675"/>
      </dsp:txXfrm>
    </dsp:sp>
    <dsp:sp modelId="{B4066139-5FCA-4D72-9CD7-0C8F11EFF548}">
      <dsp:nvSpPr>
        <dsp:cNvPr id="0" name=""/>
        <dsp:cNvSpPr/>
      </dsp:nvSpPr>
      <dsp:spPr>
        <a:xfrm>
          <a:off x="0" y="2101695"/>
          <a:ext cx="10018712" cy="958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a:t>大多数操作系统支持抢占式的多任务</a:t>
          </a:r>
        </a:p>
      </dsp:txBody>
      <dsp:txXfrm>
        <a:off x="46777" y="2148472"/>
        <a:ext cx="9925158" cy="8646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C06F7-722D-449E-904D-DC881A0C065F}">
      <dsp:nvSpPr>
        <dsp:cNvPr id="0" name=""/>
        <dsp:cNvSpPr/>
      </dsp:nvSpPr>
      <dsp:spPr>
        <a:xfrm>
          <a:off x="0" y="18797"/>
          <a:ext cx="10018712" cy="8325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Java</a:t>
          </a:r>
          <a:r>
            <a:rPr lang="zh-CN" sz="3000" kern="1200"/>
            <a:t>中所谓的常量就是赋值之后不能改变的变量</a:t>
          </a:r>
        </a:p>
      </dsp:txBody>
      <dsp:txXfrm>
        <a:off x="40641" y="59438"/>
        <a:ext cx="9937430" cy="751246"/>
      </dsp:txXfrm>
    </dsp:sp>
    <dsp:sp modelId="{08D5619C-6D4D-4047-99EB-480203663D0A}">
      <dsp:nvSpPr>
        <dsp:cNvPr id="0" name=""/>
        <dsp:cNvSpPr/>
      </dsp:nvSpPr>
      <dsp:spPr>
        <a:xfrm>
          <a:off x="0" y="937725"/>
          <a:ext cx="10018712" cy="8325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使用</a:t>
          </a:r>
          <a:r>
            <a:rPr lang="en-US" sz="3000" kern="1200"/>
            <a:t>final</a:t>
          </a:r>
          <a:r>
            <a:rPr lang="zh-CN" sz="3000" kern="1200"/>
            <a:t>关键词说明</a:t>
          </a:r>
        </a:p>
      </dsp:txBody>
      <dsp:txXfrm>
        <a:off x="40641" y="978366"/>
        <a:ext cx="9937430" cy="751246"/>
      </dsp:txXfrm>
    </dsp:sp>
    <dsp:sp modelId="{1C7ADEA7-5DE2-455D-9F3B-2B349FBC4CF7}">
      <dsp:nvSpPr>
        <dsp:cNvPr id="0" name=""/>
        <dsp:cNvSpPr/>
      </dsp:nvSpPr>
      <dsp:spPr>
        <a:xfrm>
          <a:off x="0" y="1770253"/>
          <a:ext cx="10018712" cy="133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final int x;</a:t>
          </a:r>
          <a:endParaRPr lang="zh-CN" sz="2300" kern="1200"/>
        </a:p>
        <a:p>
          <a:pPr marL="228600" lvl="1" indent="-228600" algn="l" defTabSz="1022350">
            <a:lnSpc>
              <a:spcPct val="90000"/>
            </a:lnSpc>
            <a:spcBef>
              <a:spcPct val="0"/>
            </a:spcBef>
            <a:spcAft>
              <a:spcPct val="20000"/>
            </a:spcAft>
            <a:buChar char="•"/>
          </a:pPr>
          <a:r>
            <a:rPr lang="en-US" sz="2300" kern="1200"/>
            <a:t>x=23;//</a:t>
          </a:r>
          <a:r>
            <a:rPr lang="zh-CN" sz="2300" kern="1200"/>
            <a:t>正确</a:t>
          </a:r>
        </a:p>
        <a:p>
          <a:pPr marL="228600" lvl="1" indent="-228600" algn="l" defTabSz="1022350">
            <a:lnSpc>
              <a:spcPct val="90000"/>
            </a:lnSpc>
            <a:spcBef>
              <a:spcPct val="0"/>
            </a:spcBef>
            <a:spcAft>
              <a:spcPct val="20000"/>
            </a:spcAft>
            <a:buChar char="•"/>
          </a:pPr>
          <a:r>
            <a:rPr lang="en-US" altLang="zh-CN" sz="2300" kern="1200" dirty="0">
              <a:solidFill>
                <a:srgbClr val="FF0000"/>
              </a:solidFill>
            </a:rPr>
            <a:t>x</a:t>
          </a:r>
          <a:r>
            <a:rPr lang="en-US" sz="2300" kern="1200" dirty="0">
              <a:solidFill>
                <a:srgbClr val="FF0000"/>
              </a:solidFill>
            </a:rPr>
            <a:t>=15;//</a:t>
          </a:r>
          <a:r>
            <a:rPr lang="zh-CN" sz="2300" kern="1200" dirty="0">
              <a:solidFill>
                <a:srgbClr val="FF0000"/>
              </a:solidFill>
            </a:rPr>
            <a:t>编译错误</a:t>
          </a:r>
        </a:p>
      </dsp:txBody>
      <dsp:txXfrm>
        <a:off x="0" y="1770253"/>
        <a:ext cx="10018712" cy="1335150"/>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AED3E-92E1-4C06-A02B-38D9803BD80F}">
      <dsp:nvSpPr>
        <dsp:cNvPr id="0" name=""/>
        <dsp:cNvSpPr/>
      </dsp:nvSpPr>
      <dsp:spPr>
        <a:xfrm>
          <a:off x="0" y="937260"/>
          <a:ext cx="10018712" cy="12496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AB238-11AE-47CD-BF94-DE7E2A49CB52}">
      <dsp:nvSpPr>
        <dsp:cNvPr id="0" name=""/>
        <dsp:cNvSpPr/>
      </dsp:nvSpPr>
      <dsp:spPr>
        <a:xfrm>
          <a:off x="4402" y="0"/>
          <a:ext cx="2905818"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zh-CN" sz="2600" kern="1200"/>
            <a:t>实现</a:t>
          </a:r>
          <a:r>
            <a:rPr lang="en-US" sz="2600" kern="1200"/>
            <a:t>Runnable</a:t>
          </a:r>
          <a:r>
            <a:rPr lang="zh-CN" sz="2600" kern="1200"/>
            <a:t>接口</a:t>
          </a:r>
        </a:p>
      </dsp:txBody>
      <dsp:txXfrm>
        <a:off x="4402" y="0"/>
        <a:ext cx="2905818" cy="1249680"/>
      </dsp:txXfrm>
    </dsp:sp>
    <dsp:sp modelId="{F6A92191-69D8-4E33-A283-795EB0B7C4B3}">
      <dsp:nvSpPr>
        <dsp:cNvPr id="0" name=""/>
        <dsp:cNvSpPr/>
      </dsp:nvSpPr>
      <dsp:spPr>
        <a:xfrm>
          <a:off x="1301101"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437FB6-A458-4C69-81E6-4A0A81D2215D}">
      <dsp:nvSpPr>
        <dsp:cNvPr id="0" name=""/>
        <dsp:cNvSpPr/>
      </dsp:nvSpPr>
      <dsp:spPr>
        <a:xfrm>
          <a:off x="3055511" y="1874520"/>
          <a:ext cx="2905818"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zh-CN" sz="2600" kern="1200"/>
            <a:t>继承</a:t>
          </a:r>
          <a:r>
            <a:rPr lang="en-US" sz="2600" kern="1200"/>
            <a:t>Thread</a:t>
          </a:r>
          <a:r>
            <a:rPr lang="zh-CN" sz="2600" kern="1200"/>
            <a:t>类</a:t>
          </a:r>
        </a:p>
      </dsp:txBody>
      <dsp:txXfrm>
        <a:off x="3055511" y="1874520"/>
        <a:ext cx="2905818" cy="1249680"/>
      </dsp:txXfrm>
    </dsp:sp>
    <dsp:sp modelId="{4AD2BCC1-0721-4D12-894D-D7A73A4BDEB9}">
      <dsp:nvSpPr>
        <dsp:cNvPr id="0" name=""/>
        <dsp:cNvSpPr/>
      </dsp:nvSpPr>
      <dsp:spPr>
        <a:xfrm>
          <a:off x="4352210"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BE974-FD9C-4D20-9657-3000F5E60542}">
      <dsp:nvSpPr>
        <dsp:cNvPr id="0" name=""/>
        <dsp:cNvSpPr/>
      </dsp:nvSpPr>
      <dsp:spPr>
        <a:xfrm>
          <a:off x="6106620" y="0"/>
          <a:ext cx="2905818" cy="124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λ</a:t>
          </a:r>
          <a:r>
            <a:rPr lang="zh-CN" sz="2600" kern="1200"/>
            <a:t>表达式</a:t>
          </a:r>
        </a:p>
      </dsp:txBody>
      <dsp:txXfrm>
        <a:off x="6106620" y="0"/>
        <a:ext cx="2905818" cy="1249680"/>
      </dsp:txXfrm>
    </dsp:sp>
    <dsp:sp modelId="{B82CD354-D079-43A5-B126-EBAFB631DCB4}">
      <dsp:nvSpPr>
        <dsp:cNvPr id="0" name=""/>
        <dsp:cNvSpPr/>
      </dsp:nvSpPr>
      <dsp:spPr>
        <a:xfrm>
          <a:off x="7403319" y="1405890"/>
          <a:ext cx="312420" cy="3124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F1CD2-3284-478A-AF24-8E31BEAED41E}">
      <dsp:nvSpPr>
        <dsp:cNvPr id="0" name=""/>
        <dsp:cNvSpPr/>
      </dsp:nvSpPr>
      <dsp:spPr>
        <a:xfrm>
          <a:off x="0"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New</a:t>
          </a:r>
          <a:endParaRPr lang="zh-CN" sz="1700" kern="1200"/>
        </a:p>
      </dsp:txBody>
      <dsp:txXfrm>
        <a:off x="22008" y="1208406"/>
        <a:ext cx="1208323" cy="707387"/>
      </dsp:txXfrm>
    </dsp:sp>
    <dsp:sp modelId="{AEBFA23F-489A-47DB-A204-76DEBE846EDD}">
      <dsp:nvSpPr>
        <dsp:cNvPr id="0" name=""/>
        <dsp:cNvSpPr/>
      </dsp:nvSpPr>
      <dsp:spPr>
        <a:xfrm>
          <a:off x="1377573" y="1406810"/>
          <a:ext cx="265495" cy="310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377573" y="1468926"/>
        <a:ext cx="185847" cy="186348"/>
      </dsp:txXfrm>
    </dsp:sp>
    <dsp:sp modelId="{AAC3FC2C-28FD-4AE7-BB7C-1BC162BD570E}">
      <dsp:nvSpPr>
        <dsp:cNvPr id="0" name=""/>
        <dsp:cNvSpPr/>
      </dsp:nvSpPr>
      <dsp:spPr>
        <a:xfrm>
          <a:off x="1753274"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Runnable</a:t>
          </a:r>
          <a:endParaRPr lang="zh-CN" sz="1700" kern="1200"/>
        </a:p>
      </dsp:txBody>
      <dsp:txXfrm>
        <a:off x="1775282" y="1208406"/>
        <a:ext cx="1208323" cy="707387"/>
      </dsp:txXfrm>
    </dsp:sp>
    <dsp:sp modelId="{30B5E952-0CCA-4345-A35C-44DEC66EA4DC}">
      <dsp:nvSpPr>
        <dsp:cNvPr id="0" name=""/>
        <dsp:cNvSpPr/>
      </dsp:nvSpPr>
      <dsp:spPr>
        <a:xfrm>
          <a:off x="3130847" y="1406810"/>
          <a:ext cx="265495" cy="310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130847" y="1468926"/>
        <a:ext cx="185847" cy="186348"/>
      </dsp:txXfrm>
    </dsp:sp>
    <dsp:sp modelId="{AFAD4FB3-470E-4C8B-A655-FDB7FB01B60B}">
      <dsp:nvSpPr>
        <dsp:cNvPr id="0" name=""/>
        <dsp:cNvSpPr/>
      </dsp:nvSpPr>
      <dsp:spPr>
        <a:xfrm>
          <a:off x="3506549"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Blocked</a:t>
          </a:r>
          <a:endParaRPr lang="zh-CN" sz="1700" kern="1200"/>
        </a:p>
      </dsp:txBody>
      <dsp:txXfrm>
        <a:off x="3528557" y="1208406"/>
        <a:ext cx="1208323" cy="707387"/>
      </dsp:txXfrm>
    </dsp:sp>
    <dsp:sp modelId="{E2FF077B-612E-43E0-B05C-CC70BFCE5303}">
      <dsp:nvSpPr>
        <dsp:cNvPr id="0" name=""/>
        <dsp:cNvSpPr/>
      </dsp:nvSpPr>
      <dsp:spPr>
        <a:xfrm>
          <a:off x="4884122" y="1406810"/>
          <a:ext cx="265495" cy="310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884122" y="1468926"/>
        <a:ext cx="185847" cy="186348"/>
      </dsp:txXfrm>
    </dsp:sp>
    <dsp:sp modelId="{E9C4DA75-419C-44A3-8C98-21A82544A775}">
      <dsp:nvSpPr>
        <dsp:cNvPr id="0" name=""/>
        <dsp:cNvSpPr/>
      </dsp:nvSpPr>
      <dsp:spPr>
        <a:xfrm>
          <a:off x="5259824"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Waiting</a:t>
          </a:r>
          <a:endParaRPr lang="zh-CN" sz="1700" kern="1200"/>
        </a:p>
      </dsp:txBody>
      <dsp:txXfrm>
        <a:off x="5281832" y="1208406"/>
        <a:ext cx="1208323" cy="707387"/>
      </dsp:txXfrm>
    </dsp:sp>
    <dsp:sp modelId="{297EA251-5A1F-4F4A-AEA9-20D9F25845D5}">
      <dsp:nvSpPr>
        <dsp:cNvPr id="0" name=""/>
        <dsp:cNvSpPr/>
      </dsp:nvSpPr>
      <dsp:spPr>
        <a:xfrm>
          <a:off x="6637397" y="1406810"/>
          <a:ext cx="265495" cy="310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637397" y="1468926"/>
        <a:ext cx="185847" cy="186348"/>
      </dsp:txXfrm>
    </dsp:sp>
    <dsp:sp modelId="{255B90F1-EB9C-446E-9D80-5454E0679FDA}">
      <dsp:nvSpPr>
        <dsp:cNvPr id="0" name=""/>
        <dsp:cNvSpPr/>
      </dsp:nvSpPr>
      <dsp:spPr>
        <a:xfrm>
          <a:off x="7013099"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Timed waiting</a:t>
          </a:r>
          <a:endParaRPr lang="zh-CN" sz="1700" kern="1200"/>
        </a:p>
      </dsp:txBody>
      <dsp:txXfrm>
        <a:off x="7035107" y="1208406"/>
        <a:ext cx="1208323" cy="707387"/>
      </dsp:txXfrm>
    </dsp:sp>
    <dsp:sp modelId="{8693DA35-FC7F-4083-BEF5-2210B385E444}">
      <dsp:nvSpPr>
        <dsp:cNvPr id="0" name=""/>
        <dsp:cNvSpPr/>
      </dsp:nvSpPr>
      <dsp:spPr>
        <a:xfrm>
          <a:off x="8390672" y="1406810"/>
          <a:ext cx="265495" cy="310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8390672" y="1468926"/>
        <a:ext cx="185847" cy="186348"/>
      </dsp:txXfrm>
    </dsp:sp>
    <dsp:sp modelId="{89FC3BF0-43DD-46C8-B69D-C4DBA46C6846}">
      <dsp:nvSpPr>
        <dsp:cNvPr id="0" name=""/>
        <dsp:cNvSpPr/>
      </dsp:nvSpPr>
      <dsp:spPr>
        <a:xfrm>
          <a:off x="8766373" y="1186398"/>
          <a:ext cx="1252339" cy="75140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Terminated</a:t>
          </a:r>
          <a:endParaRPr lang="zh-CN" sz="1700" kern="1200"/>
        </a:p>
      </dsp:txBody>
      <dsp:txXfrm>
        <a:off x="8788381" y="1208406"/>
        <a:ext cx="1208323" cy="707387"/>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8793E-1B95-46D8-BE08-6CCDD59FAF7D}">
      <dsp:nvSpPr>
        <dsp:cNvPr id="0" name=""/>
        <dsp:cNvSpPr/>
      </dsp:nvSpPr>
      <dsp:spPr>
        <a:xfrm>
          <a:off x="0" y="0"/>
          <a:ext cx="3124200" cy="312420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D3E5F-97A1-4109-ABB3-F41D154D3014}">
      <dsp:nvSpPr>
        <dsp:cNvPr id="0" name=""/>
        <dsp:cNvSpPr/>
      </dsp:nvSpPr>
      <dsp:spPr>
        <a:xfrm>
          <a:off x="1562100" y="0"/>
          <a:ext cx="8456612" cy="312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altLang="en-US" sz="3700" kern="1200"/>
            <a:t>一共十个优先级</a:t>
          </a:r>
        </a:p>
      </dsp:txBody>
      <dsp:txXfrm>
        <a:off x="1562100" y="0"/>
        <a:ext cx="8456612" cy="937262"/>
      </dsp:txXfrm>
    </dsp:sp>
    <dsp:sp modelId="{645B1D5C-86C3-44BA-A3C1-F9F0BD84C5E6}">
      <dsp:nvSpPr>
        <dsp:cNvPr id="0" name=""/>
        <dsp:cNvSpPr/>
      </dsp:nvSpPr>
      <dsp:spPr>
        <a:xfrm>
          <a:off x="546736" y="937262"/>
          <a:ext cx="2030728" cy="203072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F539B-8A0D-4C1E-A4FC-01074EAEB9EB}">
      <dsp:nvSpPr>
        <dsp:cNvPr id="0" name=""/>
        <dsp:cNvSpPr/>
      </dsp:nvSpPr>
      <dsp:spPr>
        <a:xfrm>
          <a:off x="1562100" y="937262"/>
          <a:ext cx="8456612" cy="203072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优先级的代表能够获得</a:t>
          </a:r>
          <a:r>
            <a:rPr lang="en-US" sz="3700" kern="1200"/>
            <a:t>cpu</a:t>
          </a:r>
          <a:r>
            <a:rPr lang="zh-CN" sz="3700" kern="1200"/>
            <a:t>时间的能力</a:t>
          </a:r>
        </a:p>
      </dsp:txBody>
      <dsp:txXfrm>
        <a:off x="1562100" y="937262"/>
        <a:ext cx="8456612" cy="937259"/>
      </dsp:txXfrm>
    </dsp:sp>
    <dsp:sp modelId="{4E128496-2573-4FF5-88B8-BAF62E5E5584}">
      <dsp:nvSpPr>
        <dsp:cNvPr id="0" name=""/>
        <dsp:cNvSpPr/>
      </dsp:nvSpPr>
      <dsp:spPr>
        <a:xfrm>
          <a:off x="1093470" y="1874521"/>
          <a:ext cx="937259" cy="93725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7DBA9-F035-42FC-B87C-726D4C9549DE}">
      <dsp:nvSpPr>
        <dsp:cNvPr id="0" name=""/>
        <dsp:cNvSpPr/>
      </dsp:nvSpPr>
      <dsp:spPr>
        <a:xfrm>
          <a:off x="1562100" y="1874521"/>
          <a:ext cx="8456612" cy="93725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跟</a:t>
          </a:r>
          <a:r>
            <a:rPr lang="en-US" sz="3700" kern="1200"/>
            <a:t>OS</a:t>
          </a:r>
          <a:r>
            <a:rPr lang="zh-CN" sz="3700" kern="1200"/>
            <a:t>有关</a:t>
          </a:r>
        </a:p>
      </dsp:txBody>
      <dsp:txXfrm>
        <a:off x="1562100" y="1874521"/>
        <a:ext cx="8456612" cy="937259"/>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66D6C-8B41-47B4-9197-FB612D30E5CF}">
      <dsp:nvSpPr>
        <dsp:cNvPr id="0" name=""/>
        <dsp:cNvSpPr/>
      </dsp:nvSpPr>
      <dsp:spPr>
        <a:xfrm>
          <a:off x="0" y="178575"/>
          <a:ext cx="10018712" cy="27670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zh-CN" altLang="en-US" sz="4300" kern="1200"/>
            <a:t>多个线程都调用一个对象上修改对象状态的方法，将会发生竞争，就像线程彼此踩了对方的脚。这个称作竞争条件</a:t>
          </a:r>
        </a:p>
      </dsp:txBody>
      <dsp:txXfrm>
        <a:off x="135076" y="313651"/>
        <a:ext cx="9748560" cy="2496897"/>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63F5-ABAA-4128-8639-C1682047A576}">
      <dsp:nvSpPr>
        <dsp:cNvPr id="0" name=""/>
        <dsp:cNvSpPr/>
      </dsp:nvSpPr>
      <dsp:spPr>
        <a:xfrm>
          <a:off x="0" y="5446"/>
          <a:ext cx="10018712" cy="11571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Java5</a:t>
          </a:r>
          <a:r>
            <a:rPr lang="zh-CN" sz="4300" kern="1200"/>
            <a:t>提供的</a:t>
          </a:r>
          <a:r>
            <a:rPr lang="en-US" sz="4300" kern="1200"/>
            <a:t>ReentranLock</a:t>
          </a:r>
          <a:r>
            <a:rPr lang="zh-CN" sz="4300" kern="1200"/>
            <a:t>类型</a:t>
          </a:r>
        </a:p>
      </dsp:txBody>
      <dsp:txXfrm>
        <a:off x="56486" y="61932"/>
        <a:ext cx="9905740" cy="1044158"/>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884FA-AA4E-42E7-9B42-7FD16E29A7C1}">
      <dsp:nvSpPr>
        <dsp:cNvPr id="0" name=""/>
        <dsp:cNvSpPr/>
      </dsp:nvSpPr>
      <dsp:spPr>
        <a:xfrm>
          <a:off x="0" y="34980"/>
          <a:ext cx="10018712" cy="120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kern="1200"/>
            <a:t>Condition</a:t>
          </a:r>
          <a:r>
            <a:rPr lang="zh-CN" sz="4200" kern="1200"/>
            <a:t>对象</a:t>
          </a:r>
        </a:p>
      </dsp:txBody>
      <dsp:txXfrm>
        <a:off x="0" y="34980"/>
        <a:ext cx="10018712" cy="1209600"/>
      </dsp:txXfrm>
    </dsp:sp>
    <dsp:sp modelId="{DE7B49DD-5FB9-437E-9A9A-9F407FDDB7A2}">
      <dsp:nvSpPr>
        <dsp:cNvPr id="0" name=""/>
        <dsp:cNvSpPr/>
      </dsp:nvSpPr>
      <dsp:spPr>
        <a:xfrm>
          <a:off x="0" y="1244580"/>
          <a:ext cx="10018712" cy="184464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a:t>await</a:t>
          </a:r>
          <a:endParaRPr lang="zh-CN" sz="4200" kern="1200"/>
        </a:p>
        <a:p>
          <a:pPr marL="285750" lvl="1" indent="-285750" algn="l" defTabSz="1866900">
            <a:lnSpc>
              <a:spcPct val="90000"/>
            </a:lnSpc>
            <a:spcBef>
              <a:spcPct val="0"/>
            </a:spcBef>
            <a:spcAft>
              <a:spcPct val="15000"/>
            </a:spcAft>
            <a:buChar char="•"/>
          </a:pPr>
          <a:r>
            <a:rPr lang="en-US" sz="4200" kern="1200"/>
            <a:t>signalAll</a:t>
          </a:r>
          <a:endParaRPr lang="zh-CN" sz="4200" kern="1200"/>
        </a:p>
      </dsp:txBody>
      <dsp:txXfrm>
        <a:off x="0" y="1244580"/>
        <a:ext cx="10018712" cy="1844640"/>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B272-DD1E-4047-95FC-573B6A9FC469}">
      <dsp:nvSpPr>
        <dsp:cNvPr id="0" name=""/>
        <dsp:cNvSpPr/>
      </dsp:nvSpPr>
      <dsp:spPr>
        <a:xfrm>
          <a:off x="0" y="277699"/>
          <a:ext cx="10018712" cy="12210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zh-CN" sz="4400" kern="1200"/>
            <a:t>方法添加</a:t>
          </a:r>
          <a:r>
            <a:rPr lang="en-US" sz="4400" kern="1200"/>
            <a:t>synchronized</a:t>
          </a:r>
          <a:r>
            <a:rPr lang="zh-CN" sz="4400" kern="1200"/>
            <a:t>关键词</a:t>
          </a:r>
        </a:p>
      </dsp:txBody>
      <dsp:txXfrm>
        <a:off x="59606" y="337305"/>
        <a:ext cx="9899500" cy="1101829"/>
      </dsp:txXfrm>
    </dsp:sp>
    <dsp:sp modelId="{6F2B9B8C-9EC1-4620-A1E5-BA2E0FDC7065}">
      <dsp:nvSpPr>
        <dsp:cNvPr id="0" name=""/>
        <dsp:cNvSpPr/>
      </dsp:nvSpPr>
      <dsp:spPr>
        <a:xfrm>
          <a:off x="0" y="1625460"/>
          <a:ext cx="10018712" cy="12210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zh-CN" sz="4400" kern="1200"/>
            <a:t>边界条件使用</a:t>
          </a:r>
          <a:r>
            <a:rPr lang="en-US" sz="4400" kern="1200"/>
            <a:t>wait</a:t>
          </a:r>
          <a:r>
            <a:rPr lang="zh-CN" sz="4400" kern="1200"/>
            <a:t>和</a:t>
          </a:r>
          <a:r>
            <a:rPr lang="en-US" sz="4400" kern="1200"/>
            <a:t>notify</a:t>
          </a:r>
          <a:r>
            <a:rPr lang="zh-CN" sz="4400" kern="1200"/>
            <a:t>或者</a:t>
          </a:r>
          <a:r>
            <a:rPr lang="en-US" sz="4400" kern="1200"/>
            <a:t>notifyAll</a:t>
          </a:r>
          <a:endParaRPr lang="zh-CN" sz="4400" kern="1200"/>
        </a:p>
      </dsp:txBody>
      <dsp:txXfrm>
        <a:off x="59606" y="1685066"/>
        <a:ext cx="9899500" cy="1101829"/>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FA3DA-424D-4F36-8BFF-3F425689FDA2}">
      <dsp:nvSpPr>
        <dsp:cNvPr id="0" name=""/>
        <dsp:cNvSpPr/>
      </dsp:nvSpPr>
      <dsp:spPr>
        <a:xfrm>
          <a:off x="0" y="307275"/>
          <a:ext cx="10018712" cy="25096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Java8</a:t>
          </a:r>
          <a:r>
            <a:rPr lang="zh-CN" sz="3900" kern="1200"/>
            <a:t>中提供了</a:t>
          </a:r>
          <a:r>
            <a:rPr lang="en-US" sz="3900" kern="1200"/>
            <a:t>Stream</a:t>
          </a:r>
          <a:r>
            <a:rPr lang="zh-CN" sz="3900" kern="1200"/>
            <a:t>对集合操作作出了极大的简化，学习了</a:t>
          </a:r>
          <a:r>
            <a:rPr lang="en-US" sz="3900" kern="1200"/>
            <a:t>Stream</a:t>
          </a:r>
          <a:r>
            <a:rPr lang="zh-CN" sz="3900" kern="1200"/>
            <a:t>之后，我们以后不用使用</a:t>
          </a:r>
          <a:r>
            <a:rPr lang="en-US" sz="3900" kern="1200"/>
            <a:t>for</a:t>
          </a:r>
          <a:r>
            <a:rPr lang="zh-CN" sz="3900" kern="1200"/>
            <a:t>循环就能对集合作出很好的操作。</a:t>
          </a:r>
        </a:p>
      </dsp:txBody>
      <dsp:txXfrm>
        <a:off x="122511" y="429786"/>
        <a:ext cx="9773690" cy="2264627"/>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122DD-CF67-4FAD-88C0-9029BA9E5039}">
      <dsp:nvSpPr>
        <dsp:cNvPr id="0" name=""/>
        <dsp:cNvSpPr/>
      </dsp:nvSpPr>
      <dsp:spPr>
        <a:xfrm>
          <a:off x="3130" y="72528"/>
          <a:ext cx="3052576" cy="83804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a:t>初始化一个流：</a:t>
          </a:r>
        </a:p>
      </dsp:txBody>
      <dsp:txXfrm>
        <a:off x="3130" y="72528"/>
        <a:ext cx="3052576" cy="838043"/>
      </dsp:txXfrm>
    </dsp:sp>
    <dsp:sp modelId="{4920CA68-385E-4BB4-9B2F-5578DD1A7D23}">
      <dsp:nvSpPr>
        <dsp:cNvPr id="0" name=""/>
        <dsp:cNvSpPr/>
      </dsp:nvSpPr>
      <dsp:spPr>
        <a:xfrm>
          <a:off x="3130" y="910572"/>
          <a:ext cx="3052576" cy="214109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Stream stream = Stream.of("a", "b", "c");</a:t>
          </a:r>
          <a:endParaRPr lang="zh-CN" sz="2000" kern="1200"/>
        </a:p>
      </dsp:txBody>
      <dsp:txXfrm>
        <a:off x="3130" y="910572"/>
        <a:ext cx="3052576" cy="2141099"/>
      </dsp:txXfrm>
    </dsp:sp>
    <dsp:sp modelId="{1FDFE071-8A03-4B10-8068-CD64085AFC66}">
      <dsp:nvSpPr>
        <dsp:cNvPr id="0" name=""/>
        <dsp:cNvSpPr/>
      </dsp:nvSpPr>
      <dsp:spPr>
        <a:xfrm>
          <a:off x="3483068" y="72528"/>
          <a:ext cx="3052576" cy="83804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a:t>数组转换为一个流：</a:t>
          </a:r>
        </a:p>
      </dsp:txBody>
      <dsp:txXfrm>
        <a:off x="3483068" y="72528"/>
        <a:ext cx="3052576" cy="838043"/>
      </dsp:txXfrm>
    </dsp:sp>
    <dsp:sp modelId="{B721E534-4941-4D53-A31F-CAA2F77248F9}">
      <dsp:nvSpPr>
        <dsp:cNvPr id="0" name=""/>
        <dsp:cNvSpPr/>
      </dsp:nvSpPr>
      <dsp:spPr>
        <a:xfrm>
          <a:off x="3483068" y="910572"/>
          <a:ext cx="3052576" cy="214109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String [] strArray = new String[] {"a", "b", "c"};</a:t>
          </a:r>
          <a:endParaRPr lang="zh-CN" sz="2000" kern="1200"/>
        </a:p>
        <a:p>
          <a:pPr marL="228600" lvl="1" indent="-228600" algn="l" defTabSz="889000">
            <a:lnSpc>
              <a:spcPct val="90000"/>
            </a:lnSpc>
            <a:spcBef>
              <a:spcPct val="0"/>
            </a:spcBef>
            <a:spcAft>
              <a:spcPct val="15000"/>
            </a:spcAft>
            <a:buChar char="•"/>
          </a:pPr>
          <a:r>
            <a:rPr lang="en-US" sz="2000" kern="1200"/>
            <a:t>stream = Stream.of(strArray);</a:t>
          </a:r>
          <a:r>
            <a:rPr lang="zh-CN" sz="2000" kern="1200"/>
            <a:t>或者 </a:t>
          </a:r>
          <a:r>
            <a:rPr lang="en-US" sz="2000" kern="1200"/>
            <a:t>stream = Arrays.stream(strArray);</a:t>
          </a:r>
          <a:endParaRPr lang="zh-CN" sz="2000" kern="1200"/>
        </a:p>
      </dsp:txBody>
      <dsp:txXfrm>
        <a:off x="3483068" y="910572"/>
        <a:ext cx="3052576" cy="2141099"/>
      </dsp:txXfrm>
    </dsp:sp>
    <dsp:sp modelId="{D1EFAF6B-4F40-4F26-8676-82D0E6E86E8B}">
      <dsp:nvSpPr>
        <dsp:cNvPr id="0" name=""/>
        <dsp:cNvSpPr/>
      </dsp:nvSpPr>
      <dsp:spPr>
        <a:xfrm>
          <a:off x="6963005" y="72528"/>
          <a:ext cx="3052576" cy="83804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sz="2000" kern="1200"/>
            <a:t>集合对象转换为一个流（</a:t>
          </a:r>
          <a:r>
            <a:rPr lang="en-US" sz="2000" kern="1200"/>
            <a:t>Collections</a:t>
          </a:r>
          <a:r>
            <a:rPr lang="zh-CN" sz="2000" kern="1200"/>
            <a:t>）：</a:t>
          </a:r>
        </a:p>
      </dsp:txBody>
      <dsp:txXfrm>
        <a:off x="6963005" y="72528"/>
        <a:ext cx="3052576" cy="838043"/>
      </dsp:txXfrm>
    </dsp:sp>
    <dsp:sp modelId="{D4418D90-F478-4A35-B0E6-FE62ED249548}">
      <dsp:nvSpPr>
        <dsp:cNvPr id="0" name=""/>
        <dsp:cNvSpPr/>
      </dsp:nvSpPr>
      <dsp:spPr>
        <a:xfrm>
          <a:off x="6963005" y="910572"/>
          <a:ext cx="3052576" cy="214109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List&lt;String&gt; list = Arrays.asList(strArray);</a:t>
          </a:r>
          <a:endParaRPr lang="zh-CN" sz="2000" kern="1200"/>
        </a:p>
        <a:p>
          <a:pPr marL="228600" lvl="1" indent="-228600" algn="l" defTabSz="889000">
            <a:lnSpc>
              <a:spcPct val="90000"/>
            </a:lnSpc>
            <a:spcBef>
              <a:spcPct val="0"/>
            </a:spcBef>
            <a:spcAft>
              <a:spcPct val="15000"/>
            </a:spcAft>
            <a:buChar char="•"/>
          </a:pPr>
          <a:r>
            <a:rPr lang="en-US" sz="2000" kern="1200"/>
            <a:t>stream = list.stream();</a:t>
          </a:r>
          <a:endParaRPr lang="zh-CN" sz="2000" kern="1200"/>
        </a:p>
      </dsp:txBody>
      <dsp:txXfrm>
        <a:off x="6963005" y="910572"/>
        <a:ext cx="3052576" cy="2141099"/>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A89E5-8C7E-4A01-B62B-46C3B7626BEB}">
      <dsp:nvSpPr>
        <dsp:cNvPr id="0" name=""/>
        <dsp:cNvSpPr/>
      </dsp:nvSpPr>
      <dsp:spPr>
        <a:xfrm>
          <a:off x="0" y="17700"/>
          <a:ext cx="10018712" cy="3088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zh-CN" sz="4800" kern="1200"/>
            <a:t>使用</a:t>
          </a:r>
          <a:r>
            <a:rPr lang="en-US" sz="4800" kern="1200"/>
            <a:t>map</a:t>
          </a:r>
          <a:r>
            <a:rPr lang="zh-CN" sz="4800" kern="1200"/>
            <a:t>方法可以完成集合得遍历操作，然后可以使用</a:t>
          </a:r>
          <a:r>
            <a:rPr lang="en-US" sz="4800" kern="1200"/>
            <a:t>collect</a:t>
          </a:r>
          <a:r>
            <a:rPr lang="zh-CN" sz="4800" kern="1200"/>
            <a:t>方法恢复为</a:t>
          </a:r>
          <a:r>
            <a:rPr lang="en-US" sz="4800" kern="1200"/>
            <a:t>List</a:t>
          </a:r>
          <a:endParaRPr lang="zh-CN" sz="4800" kern="1200"/>
        </a:p>
      </dsp:txBody>
      <dsp:txXfrm>
        <a:off x="150783" y="168483"/>
        <a:ext cx="9717146" cy="27872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A221F-6D20-4379-8C20-3F24AE028F3E}">
      <dsp:nvSpPr>
        <dsp:cNvPr id="0" name=""/>
        <dsp:cNvSpPr/>
      </dsp:nvSpPr>
      <dsp:spPr>
        <a:xfrm rot="5400000">
          <a:off x="6612885" y="-2955331"/>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t>
          </a:r>
          <a:r>
            <a:rPr lang="zh-CN" sz="1700" kern="1200"/>
            <a:t>、</a:t>
          </a:r>
          <a:r>
            <a:rPr lang="en-US" sz="1700" kern="1200"/>
            <a:t>-</a:t>
          </a:r>
          <a:r>
            <a:rPr lang="zh-CN" sz="1700" kern="1200"/>
            <a:t>、*、</a:t>
          </a:r>
          <a:r>
            <a:rPr lang="en-US" sz="1700" kern="1200"/>
            <a:t>/</a:t>
          </a:r>
          <a:r>
            <a:rPr lang="zh-CN" sz="1700" kern="1200"/>
            <a:t>、</a:t>
          </a:r>
          <a:r>
            <a:rPr lang="en-US" sz="1700" kern="1200"/>
            <a:t>%</a:t>
          </a:r>
          <a:r>
            <a:rPr lang="zh-CN" sz="1700" kern="1200"/>
            <a:t>、</a:t>
          </a:r>
          <a:r>
            <a:rPr lang="en-US" sz="1700" kern="1200"/>
            <a:t>++</a:t>
          </a:r>
          <a:r>
            <a:rPr lang="zh-CN" sz="1700" kern="1200"/>
            <a:t>、</a:t>
          </a:r>
          <a:r>
            <a:rPr lang="en-US" sz="1700" kern="1200"/>
            <a:t>--</a:t>
          </a:r>
          <a:endParaRPr lang="zh-CN" sz="1700" kern="1200"/>
        </a:p>
      </dsp:txBody>
      <dsp:txXfrm rot="-5400000">
        <a:off x="3606737" y="70328"/>
        <a:ext cx="6392465" cy="360656"/>
      </dsp:txXfrm>
    </dsp:sp>
    <dsp:sp modelId="{3951F41B-A9EB-4C9F-A269-DD83B6342E3F}">
      <dsp:nvSpPr>
        <dsp:cNvPr id="0" name=""/>
        <dsp:cNvSpPr/>
      </dsp:nvSpPr>
      <dsp:spPr>
        <a:xfrm>
          <a:off x="0" y="858"/>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算数运算符</a:t>
          </a:r>
        </a:p>
      </dsp:txBody>
      <dsp:txXfrm>
        <a:off x="24388" y="25246"/>
        <a:ext cx="3557960" cy="450821"/>
      </dsp:txXfrm>
    </dsp:sp>
    <dsp:sp modelId="{C2C15C9C-056F-4D5E-9746-57A64A1C2E63}">
      <dsp:nvSpPr>
        <dsp:cNvPr id="0" name=""/>
        <dsp:cNvSpPr/>
      </dsp:nvSpPr>
      <dsp:spPr>
        <a:xfrm rot="5400000">
          <a:off x="6612885" y="-2430753"/>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&gt;</a:t>
          </a:r>
          <a:r>
            <a:rPr lang="zh-CN" sz="1700" kern="1200"/>
            <a:t>、</a:t>
          </a:r>
          <a:r>
            <a:rPr lang="en-US" sz="1700" kern="1200"/>
            <a:t>&lt;</a:t>
          </a:r>
          <a:r>
            <a:rPr lang="zh-CN" sz="1700" kern="1200"/>
            <a:t>、</a:t>
          </a:r>
          <a:r>
            <a:rPr lang="en-US" sz="1700" kern="1200"/>
            <a:t>&gt;=</a:t>
          </a:r>
          <a:r>
            <a:rPr lang="zh-CN" sz="1700" kern="1200"/>
            <a:t>、</a:t>
          </a:r>
          <a:r>
            <a:rPr lang="en-US" sz="1700" kern="1200"/>
            <a:t>&lt;=</a:t>
          </a:r>
          <a:r>
            <a:rPr lang="zh-CN" sz="1700" kern="1200"/>
            <a:t>、</a:t>
          </a:r>
          <a:r>
            <a:rPr lang="en-US" sz="1700" kern="1200"/>
            <a:t>==</a:t>
          </a:r>
          <a:r>
            <a:rPr lang="zh-CN" sz="1700" kern="1200"/>
            <a:t>、</a:t>
          </a:r>
          <a:r>
            <a:rPr lang="en-US" sz="1700" kern="1200"/>
            <a:t>!=</a:t>
          </a:r>
          <a:endParaRPr lang="zh-CN" sz="1700" kern="1200"/>
        </a:p>
      </dsp:txBody>
      <dsp:txXfrm rot="-5400000">
        <a:off x="3606737" y="594906"/>
        <a:ext cx="6392465" cy="360656"/>
      </dsp:txXfrm>
    </dsp:sp>
    <dsp:sp modelId="{422441CA-2AD6-4DEF-899A-66ABBC46BE5D}">
      <dsp:nvSpPr>
        <dsp:cNvPr id="0" name=""/>
        <dsp:cNvSpPr/>
      </dsp:nvSpPr>
      <dsp:spPr>
        <a:xfrm>
          <a:off x="0" y="525435"/>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比较运算符</a:t>
          </a:r>
        </a:p>
      </dsp:txBody>
      <dsp:txXfrm>
        <a:off x="24388" y="549823"/>
        <a:ext cx="3557960" cy="450821"/>
      </dsp:txXfrm>
    </dsp:sp>
    <dsp:sp modelId="{7D5D9B14-E83E-499A-8681-77AB6CF88480}">
      <dsp:nvSpPr>
        <dsp:cNvPr id="0" name=""/>
        <dsp:cNvSpPr/>
      </dsp:nvSpPr>
      <dsp:spPr>
        <a:xfrm rot="5400000">
          <a:off x="6612885" y="-1906176"/>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&amp;&amp;</a:t>
          </a:r>
          <a:r>
            <a:rPr lang="zh-CN" sz="1700" kern="1200"/>
            <a:t>、</a:t>
          </a:r>
          <a:r>
            <a:rPr lang="en-US" sz="1700" kern="1200"/>
            <a:t>||</a:t>
          </a:r>
          <a:r>
            <a:rPr lang="zh-CN" sz="1700" kern="1200"/>
            <a:t>、</a:t>
          </a:r>
          <a:r>
            <a:rPr lang="en-US" sz="1700" kern="1200"/>
            <a:t>!</a:t>
          </a:r>
          <a:endParaRPr lang="zh-CN" sz="1700" kern="1200"/>
        </a:p>
      </dsp:txBody>
      <dsp:txXfrm rot="-5400000">
        <a:off x="3606737" y="1119483"/>
        <a:ext cx="6392465" cy="360656"/>
      </dsp:txXfrm>
    </dsp:sp>
    <dsp:sp modelId="{5DDBE61B-C558-4263-B5BC-BE66B472333B}">
      <dsp:nvSpPr>
        <dsp:cNvPr id="0" name=""/>
        <dsp:cNvSpPr/>
      </dsp:nvSpPr>
      <dsp:spPr>
        <a:xfrm>
          <a:off x="0" y="1050012"/>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逻辑运算符</a:t>
          </a:r>
        </a:p>
      </dsp:txBody>
      <dsp:txXfrm>
        <a:off x="24388" y="1074400"/>
        <a:ext cx="3557960" cy="450821"/>
      </dsp:txXfrm>
    </dsp:sp>
    <dsp:sp modelId="{F3196D35-B668-477D-9460-013E5489B4E6}">
      <dsp:nvSpPr>
        <dsp:cNvPr id="0" name=""/>
        <dsp:cNvSpPr/>
      </dsp:nvSpPr>
      <dsp:spPr>
        <a:xfrm rot="5400000">
          <a:off x="6612885" y="-1381598"/>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&amp;</a:t>
          </a:r>
          <a:r>
            <a:rPr lang="zh-CN" sz="1700" kern="1200"/>
            <a:t>、</a:t>
          </a:r>
          <a:r>
            <a:rPr lang="en-US" sz="1700" kern="1200"/>
            <a:t>|</a:t>
          </a:r>
          <a:r>
            <a:rPr lang="zh-CN" sz="1700" kern="1200"/>
            <a:t>、</a:t>
          </a:r>
          <a:r>
            <a:rPr lang="en-US" sz="1700" kern="1200"/>
            <a:t>~</a:t>
          </a:r>
          <a:r>
            <a:rPr lang="zh-CN" sz="1700" kern="1200"/>
            <a:t>、</a:t>
          </a:r>
          <a:r>
            <a:rPr lang="en-US" sz="1700" kern="1200"/>
            <a:t>^</a:t>
          </a:r>
          <a:endParaRPr lang="zh-CN" sz="1700" kern="1200"/>
        </a:p>
      </dsp:txBody>
      <dsp:txXfrm rot="-5400000">
        <a:off x="3606737" y="1644061"/>
        <a:ext cx="6392465" cy="360656"/>
      </dsp:txXfrm>
    </dsp:sp>
    <dsp:sp modelId="{3686DD4B-95C8-400B-BCDA-86097DE340C3}">
      <dsp:nvSpPr>
        <dsp:cNvPr id="0" name=""/>
        <dsp:cNvSpPr/>
      </dsp:nvSpPr>
      <dsp:spPr>
        <a:xfrm>
          <a:off x="0" y="1574590"/>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位运算符</a:t>
          </a:r>
        </a:p>
      </dsp:txBody>
      <dsp:txXfrm>
        <a:off x="24388" y="1598978"/>
        <a:ext cx="3557960" cy="450821"/>
      </dsp:txXfrm>
    </dsp:sp>
    <dsp:sp modelId="{0E4F532B-44B9-4C71-9C88-600E69B15ED0}">
      <dsp:nvSpPr>
        <dsp:cNvPr id="0" name=""/>
        <dsp:cNvSpPr/>
      </dsp:nvSpPr>
      <dsp:spPr>
        <a:xfrm rot="5400000">
          <a:off x="6612885" y="-857021"/>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A&gt;B?A:B</a:t>
          </a:r>
          <a:endParaRPr lang="zh-CN" sz="1700" kern="1200"/>
        </a:p>
      </dsp:txBody>
      <dsp:txXfrm rot="-5400000">
        <a:off x="3606737" y="2168638"/>
        <a:ext cx="6392465" cy="360656"/>
      </dsp:txXfrm>
    </dsp:sp>
    <dsp:sp modelId="{63B79DFB-C9F0-4B98-981F-B666AF8368E4}">
      <dsp:nvSpPr>
        <dsp:cNvPr id="0" name=""/>
        <dsp:cNvSpPr/>
      </dsp:nvSpPr>
      <dsp:spPr>
        <a:xfrm>
          <a:off x="0" y="2099167"/>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三元运算符</a:t>
          </a:r>
        </a:p>
      </dsp:txBody>
      <dsp:txXfrm>
        <a:off x="24388" y="2123555"/>
        <a:ext cx="3557960" cy="450821"/>
      </dsp:txXfrm>
    </dsp:sp>
    <dsp:sp modelId="{42E84322-3897-4232-9AD9-5481578DCEA0}">
      <dsp:nvSpPr>
        <dsp:cNvPr id="0" name=""/>
        <dsp:cNvSpPr/>
      </dsp:nvSpPr>
      <dsp:spPr>
        <a:xfrm rot="5400000">
          <a:off x="6612885" y="-332444"/>
          <a:ext cx="399678" cy="641197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t>
          </a:r>
          <a:r>
            <a:rPr lang="zh-CN" sz="1700" kern="1200"/>
            <a:t>、</a:t>
          </a:r>
          <a:r>
            <a:rPr lang="en-US" sz="1700" kern="1200"/>
            <a:t>-=</a:t>
          </a:r>
          <a:r>
            <a:rPr lang="zh-CN" sz="1700" kern="1200"/>
            <a:t>、</a:t>
          </a:r>
          <a:r>
            <a:rPr lang="en-US" sz="1700" kern="1200"/>
            <a:t>/=</a:t>
          </a:r>
          <a:r>
            <a:rPr lang="zh-CN" sz="1700" kern="1200"/>
            <a:t>、</a:t>
          </a:r>
          <a:r>
            <a:rPr lang="en-US" sz="1700" kern="1200"/>
            <a:t>…</a:t>
          </a:r>
          <a:endParaRPr lang="zh-CN" sz="1700" kern="1200"/>
        </a:p>
      </dsp:txBody>
      <dsp:txXfrm rot="-5400000">
        <a:off x="3606737" y="2693215"/>
        <a:ext cx="6392465" cy="360656"/>
      </dsp:txXfrm>
    </dsp:sp>
    <dsp:sp modelId="{F74B2FA9-C73C-4664-B311-404A0EA148D2}">
      <dsp:nvSpPr>
        <dsp:cNvPr id="0" name=""/>
        <dsp:cNvSpPr/>
      </dsp:nvSpPr>
      <dsp:spPr>
        <a:xfrm>
          <a:off x="0" y="2623745"/>
          <a:ext cx="3606736" cy="4995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a:t>复合运算符</a:t>
          </a:r>
        </a:p>
      </dsp:txBody>
      <dsp:txXfrm>
        <a:off x="24388" y="2648133"/>
        <a:ext cx="3557960" cy="450821"/>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E6667-3834-43C3-90C8-566AFA4BFBB6}">
      <dsp:nvSpPr>
        <dsp:cNvPr id="0" name=""/>
        <dsp:cNvSpPr/>
      </dsp:nvSpPr>
      <dsp:spPr>
        <a:xfrm>
          <a:off x="0" y="79125"/>
          <a:ext cx="10018712" cy="29659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zh-CN" sz="6500" kern="1200"/>
            <a:t>使用</a:t>
          </a:r>
          <a:r>
            <a:rPr lang="en-US" sz="6500" kern="1200"/>
            <a:t>filter</a:t>
          </a:r>
          <a:r>
            <a:rPr lang="zh-CN" sz="6500" kern="1200"/>
            <a:t>方法可以对于</a:t>
          </a:r>
          <a:r>
            <a:rPr lang="en-US" sz="6500" kern="1200"/>
            <a:t>Stream</a:t>
          </a:r>
          <a:r>
            <a:rPr lang="zh-CN" sz="6500" kern="1200"/>
            <a:t>进行过滤操作</a:t>
          </a:r>
        </a:p>
      </dsp:txBody>
      <dsp:txXfrm>
        <a:off x="144786" y="223911"/>
        <a:ext cx="9729140" cy="2676377"/>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54692-3B82-4FF2-B67C-B5E7CA6DBE43}">
      <dsp:nvSpPr>
        <dsp:cNvPr id="0" name=""/>
        <dsp:cNvSpPr/>
      </dsp:nvSpPr>
      <dsp:spPr>
        <a:xfrm>
          <a:off x="0" y="79125"/>
          <a:ext cx="10018712" cy="29659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zh-CN" sz="6500" kern="1200"/>
            <a:t>使用</a:t>
          </a:r>
          <a:r>
            <a:rPr lang="en-US" sz="6500" kern="1200"/>
            <a:t>forEach</a:t>
          </a:r>
          <a:r>
            <a:rPr lang="zh-CN" sz="6500" kern="1200"/>
            <a:t>可以对于</a:t>
          </a:r>
          <a:r>
            <a:rPr lang="en-US" sz="6500" kern="1200"/>
            <a:t>Stream</a:t>
          </a:r>
          <a:r>
            <a:rPr lang="zh-CN" sz="6500" kern="1200"/>
            <a:t>进行遍历</a:t>
          </a:r>
        </a:p>
      </dsp:txBody>
      <dsp:txXfrm>
        <a:off x="144786" y="223911"/>
        <a:ext cx="9729140" cy="2676377"/>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43213-5429-4393-8E15-235EBDD8ED65}">
      <dsp:nvSpPr>
        <dsp:cNvPr id="0" name=""/>
        <dsp:cNvSpPr/>
      </dsp:nvSpPr>
      <dsp:spPr>
        <a:xfrm>
          <a:off x="0" y="14980"/>
          <a:ext cx="10018712" cy="14707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Limit</a:t>
          </a:r>
          <a:r>
            <a:rPr lang="zh-CN" sz="5300" kern="1200"/>
            <a:t>返回</a:t>
          </a:r>
          <a:r>
            <a:rPr lang="en-US" sz="5300" kern="1200"/>
            <a:t>Stream</a:t>
          </a:r>
          <a:r>
            <a:rPr lang="zh-CN" sz="5300" kern="1200"/>
            <a:t>的前</a:t>
          </a:r>
          <a:r>
            <a:rPr lang="en-US" sz="5300" kern="1200"/>
            <a:t>N</a:t>
          </a:r>
          <a:r>
            <a:rPr lang="zh-CN" sz="5300" kern="1200"/>
            <a:t>个元素</a:t>
          </a:r>
        </a:p>
      </dsp:txBody>
      <dsp:txXfrm>
        <a:off x="71798" y="86778"/>
        <a:ext cx="9875116" cy="1327203"/>
      </dsp:txXfrm>
    </dsp:sp>
    <dsp:sp modelId="{575F7034-4001-4DC6-B0B3-794BB2357015}">
      <dsp:nvSpPr>
        <dsp:cNvPr id="0" name=""/>
        <dsp:cNvSpPr/>
      </dsp:nvSpPr>
      <dsp:spPr>
        <a:xfrm>
          <a:off x="0" y="1638420"/>
          <a:ext cx="10018712" cy="14707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Skip</a:t>
          </a:r>
          <a:r>
            <a:rPr lang="zh-CN" sz="5300" kern="1200"/>
            <a:t>扔掉前</a:t>
          </a:r>
          <a:r>
            <a:rPr lang="en-US" sz="5300" kern="1200"/>
            <a:t>N</a:t>
          </a:r>
          <a:r>
            <a:rPr lang="zh-CN" sz="5300" kern="1200"/>
            <a:t>个元素</a:t>
          </a:r>
        </a:p>
      </dsp:txBody>
      <dsp:txXfrm>
        <a:off x="71798" y="1710218"/>
        <a:ext cx="9875116" cy="1327203"/>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00E81-3991-4163-A24D-9BB17EB226B8}">
      <dsp:nvSpPr>
        <dsp:cNvPr id="0" name=""/>
        <dsp:cNvSpPr/>
      </dsp:nvSpPr>
      <dsp:spPr>
        <a:xfrm>
          <a:off x="0" y="6731"/>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so</a:t>
          </a:r>
          <a:r>
            <a:rPr lang="en-US" altLang="zh-CN" sz="2600" kern="1200"/>
            <a:t>tred</a:t>
          </a:r>
          <a:r>
            <a:rPr lang="zh-CN" sz="2600" kern="1200"/>
            <a:t>方法可以对于</a:t>
          </a:r>
          <a:r>
            <a:rPr lang="en-US" sz="2600" kern="1200" dirty="0"/>
            <a:t>Stream</a:t>
          </a:r>
          <a:r>
            <a:rPr lang="zh-CN" sz="2600" kern="1200" dirty="0"/>
            <a:t>的元素进行排序</a:t>
          </a:r>
        </a:p>
      </dsp:txBody>
      <dsp:txXfrm>
        <a:off x="35222" y="41953"/>
        <a:ext cx="9948268" cy="651080"/>
      </dsp:txXfrm>
    </dsp:sp>
    <dsp:sp modelId="{36E8002B-119B-4881-AF96-4978B09834BF}">
      <dsp:nvSpPr>
        <dsp:cNvPr id="0" name=""/>
        <dsp:cNvSpPr/>
      </dsp:nvSpPr>
      <dsp:spPr>
        <a:xfrm>
          <a:off x="0" y="803136"/>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min</a:t>
          </a:r>
          <a:r>
            <a:rPr lang="zh-CN" sz="2600" kern="1200"/>
            <a:t>获得集合中最小的元素</a:t>
          </a:r>
        </a:p>
      </dsp:txBody>
      <dsp:txXfrm>
        <a:off x="35222" y="838358"/>
        <a:ext cx="9948268" cy="651080"/>
      </dsp:txXfrm>
    </dsp:sp>
    <dsp:sp modelId="{0FE6B030-F005-4277-AA9E-8387A63F14E2}">
      <dsp:nvSpPr>
        <dsp:cNvPr id="0" name=""/>
        <dsp:cNvSpPr/>
      </dsp:nvSpPr>
      <dsp:spPr>
        <a:xfrm>
          <a:off x="0" y="1599540"/>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max</a:t>
          </a:r>
          <a:r>
            <a:rPr lang="zh-CN" sz="2600" kern="1200"/>
            <a:t>获得集合中最大的元素</a:t>
          </a:r>
        </a:p>
      </dsp:txBody>
      <dsp:txXfrm>
        <a:off x="35222" y="1634762"/>
        <a:ext cx="9948268" cy="651080"/>
      </dsp:txXfrm>
    </dsp:sp>
    <dsp:sp modelId="{2712EC92-40A5-40BF-8B16-B93B96A0170D}">
      <dsp:nvSpPr>
        <dsp:cNvPr id="0" name=""/>
        <dsp:cNvSpPr/>
      </dsp:nvSpPr>
      <dsp:spPr>
        <a:xfrm>
          <a:off x="0" y="2395944"/>
          <a:ext cx="10018712" cy="7215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distinct</a:t>
          </a:r>
          <a:r>
            <a:rPr lang="zh-CN" sz="2600" kern="1200"/>
            <a:t>去除重复的元素</a:t>
          </a:r>
        </a:p>
      </dsp:txBody>
      <dsp:txXfrm>
        <a:off x="35222" y="2431166"/>
        <a:ext cx="9948268" cy="651080"/>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00700-6DE7-4B09-BAA8-8F7FEC8636AF}">
      <dsp:nvSpPr>
        <dsp:cNvPr id="0" name=""/>
        <dsp:cNvSpPr/>
      </dsp:nvSpPr>
      <dsp:spPr>
        <a:xfrm>
          <a:off x="0" y="4376"/>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allMatch</a:t>
          </a:r>
          <a:r>
            <a:rPr lang="zh-CN" sz="3500" kern="1200"/>
            <a:t>，全部元素都匹配正则表达式，返回</a:t>
          </a:r>
          <a:r>
            <a:rPr lang="en-US" sz="3500" kern="1200"/>
            <a:t>true</a:t>
          </a:r>
          <a:endParaRPr lang="zh-CN" sz="3500" kern="1200"/>
        </a:p>
      </dsp:txBody>
      <dsp:txXfrm>
        <a:off x="47414" y="51790"/>
        <a:ext cx="9923884" cy="876454"/>
      </dsp:txXfrm>
    </dsp:sp>
    <dsp:sp modelId="{15E23ED1-B350-4BAA-A647-801235441C76}">
      <dsp:nvSpPr>
        <dsp:cNvPr id="0" name=""/>
        <dsp:cNvSpPr/>
      </dsp:nvSpPr>
      <dsp:spPr>
        <a:xfrm>
          <a:off x="0" y="1076459"/>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anyMatch</a:t>
          </a:r>
          <a:r>
            <a:rPr lang="zh-CN" sz="3500" kern="1200"/>
            <a:t>，有元素复合就返回</a:t>
          </a:r>
          <a:r>
            <a:rPr lang="en-US" sz="3500" kern="1200"/>
            <a:t>true</a:t>
          </a:r>
          <a:endParaRPr lang="zh-CN" sz="3500" kern="1200"/>
        </a:p>
      </dsp:txBody>
      <dsp:txXfrm>
        <a:off x="47414" y="1123873"/>
        <a:ext cx="9923884" cy="876454"/>
      </dsp:txXfrm>
    </dsp:sp>
    <dsp:sp modelId="{9BAD2BF0-C497-490F-AB63-328C4E3304F7}">
      <dsp:nvSpPr>
        <dsp:cNvPr id="0" name=""/>
        <dsp:cNvSpPr/>
      </dsp:nvSpPr>
      <dsp:spPr>
        <a:xfrm>
          <a:off x="0" y="2148541"/>
          <a:ext cx="10018712" cy="9712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noneMatch,</a:t>
          </a:r>
          <a:r>
            <a:rPr lang="zh-CN" sz="3500" kern="1200"/>
            <a:t>没有元素复合条件，返回</a:t>
          </a:r>
          <a:r>
            <a:rPr lang="en-US" sz="3500" kern="1200"/>
            <a:t>true</a:t>
          </a:r>
          <a:endParaRPr lang="zh-CN" sz="3500" kern="1200"/>
        </a:p>
      </dsp:txBody>
      <dsp:txXfrm>
        <a:off x="47414" y="2195955"/>
        <a:ext cx="9923884" cy="876454"/>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676B2-DAE0-4E43-8E37-EC7687832C59}">
      <dsp:nvSpPr>
        <dsp:cNvPr id="0" name=""/>
        <dsp:cNvSpPr/>
      </dsp:nvSpPr>
      <dsp:spPr>
        <a:xfrm>
          <a:off x="3766" y="52970"/>
          <a:ext cx="2264972" cy="48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altLang="en-US" sz="1700" kern="1200"/>
            <a:t>基本规则</a:t>
          </a:r>
        </a:p>
      </dsp:txBody>
      <dsp:txXfrm>
        <a:off x="3766" y="52970"/>
        <a:ext cx="2264972" cy="489600"/>
      </dsp:txXfrm>
    </dsp:sp>
    <dsp:sp modelId="{1FC3F2D0-43AB-49B7-8556-B18E54457998}">
      <dsp:nvSpPr>
        <dsp:cNvPr id="0" name=""/>
        <dsp:cNvSpPr/>
      </dsp:nvSpPr>
      <dsp:spPr>
        <a:xfrm>
          <a:off x="3766" y="542570"/>
          <a:ext cx="2264972" cy="252865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a:t>基本数据类型</a:t>
          </a:r>
        </a:p>
        <a:p>
          <a:pPr marL="171450" lvl="1" indent="-171450" algn="l" defTabSz="755650">
            <a:lnSpc>
              <a:spcPct val="90000"/>
            </a:lnSpc>
            <a:spcBef>
              <a:spcPct val="0"/>
            </a:spcBef>
            <a:spcAft>
              <a:spcPct val="15000"/>
            </a:spcAft>
            <a:buChar char="•"/>
          </a:pPr>
          <a:r>
            <a:rPr lang="zh-CN" altLang="en-US" sz="1700" kern="1200"/>
            <a:t>常用语句</a:t>
          </a:r>
        </a:p>
        <a:p>
          <a:pPr marL="171450" lvl="1" indent="-171450" algn="l" defTabSz="755650">
            <a:lnSpc>
              <a:spcPct val="90000"/>
            </a:lnSpc>
            <a:spcBef>
              <a:spcPct val="0"/>
            </a:spcBef>
            <a:spcAft>
              <a:spcPct val="15000"/>
            </a:spcAft>
            <a:buChar char="•"/>
          </a:pPr>
          <a:r>
            <a:rPr lang="zh-CN" altLang="en-US" sz="1700" kern="1200"/>
            <a:t>操作符</a:t>
          </a:r>
        </a:p>
      </dsp:txBody>
      <dsp:txXfrm>
        <a:off x="3766" y="542570"/>
        <a:ext cx="2264972" cy="2528659"/>
      </dsp:txXfrm>
    </dsp:sp>
    <dsp:sp modelId="{7119C82B-B27B-4CEE-A0F6-C8865B195432}">
      <dsp:nvSpPr>
        <dsp:cNvPr id="0" name=""/>
        <dsp:cNvSpPr/>
      </dsp:nvSpPr>
      <dsp:spPr>
        <a:xfrm>
          <a:off x="2585835" y="52970"/>
          <a:ext cx="2264972" cy="48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altLang="en-US" sz="1700" kern="1200"/>
            <a:t>面向对象</a:t>
          </a:r>
        </a:p>
      </dsp:txBody>
      <dsp:txXfrm>
        <a:off x="2585835" y="52970"/>
        <a:ext cx="2264972" cy="489600"/>
      </dsp:txXfrm>
    </dsp:sp>
    <dsp:sp modelId="{B1C51FD3-DB43-45A5-A30E-E0E7AE53010E}">
      <dsp:nvSpPr>
        <dsp:cNvPr id="0" name=""/>
        <dsp:cNvSpPr/>
      </dsp:nvSpPr>
      <dsp:spPr>
        <a:xfrm>
          <a:off x="2585835" y="542570"/>
          <a:ext cx="2264972" cy="252865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a:t>对象和类</a:t>
          </a:r>
        </a:p>
        <a:p>
          <a:pPr marL="171450" lvl="1" indent="-171450" algn="l" defTabSz="755650">
            <a:lnSpc>
              <a:spcPct val="90000"/>
            </a:lnSpc>
            <a:spcBef>
              <a:spcPct val="0"/>
            </a:spcBef>
            <a:spcAft>
              <a:spcPct val="15000"/>
            </a:spcAft>
            <a:buChar char="•"/>
          </a:pPr>
          <a:r>
            <a:rPr lang="zh-CN" altLang="en-US" sz="1700" kern="1200"/>
            <a:t>构造器</a:t>
          </a:r>
        </a:p>
        <a:p>
          <a:pPr marL="171450" lvl="1" indent="-171450" algn="l" defTabSz="755650">
            <a:lnSpc>
              <a:spcPct val="90000"/>
            </a:lnSpc>
            <a:spcBef>
              <a:spcPct val="0"/>
            </a:spcBef>
            <a:spcAft>
              <a:spcPct val="15000"/>
            </a:spcAft>
            <a:buChar char="•"/>
          </a:pPr>
          <a:r>
            <a:rPr lang="zh-CN" altLang="en-US" sz="1700" kern="1200"/>
            <a:t>方法重载</a:t>
          </a:r>
        </a:p>
        <a:p>
          <a:pPr marL="171450" lvl="1" indent="-171450" algn="l" defTabSz="755650">
            <a:lnSpc>
              <a:spcPct val="90000"/>
            </a:lnSpc>
            <a:spcBef>
              <a:spcPct val="0"/>
            </a:spcBef>
            <a:spcAft>
              <a:spcPct val="15000"/>
            </a:spcAft>
            <a:buChar char="•"/>
          </a:pPr>
          <a:r>
            <a:rPr lang="zh-CN" altLang="en-US" sz="1700" kern="1200"/>
            <a:t>继承</a:t>
          </a:r>
        </a:p>
        <a:p>
          <a:pPr marL="171450" lvl="1" indent="-171450" algn="l" defTabSz="755650">
            <a:lnSpc>
              <a:spcPct val="90000"/>
            </a:lnSpc>
            <a:spcBef>
              <a:spcPct val="0"/>
            </a:spcBef>
            <a:spcAft>
              <a:spcPct val="15000"/>
            </a:spcAft>
            <a:buChar char="•"/>
          </a:pPr>
          <a:r>
            <a:rPr lang="zh-CN" altLang="en-US" sz="1700" kern="1200"/>
            <a:t>抽象类</a:t>
          </a:r>
        </a:p>
        <a:p>
          <a:pPr marL="171450" lvl="1" indent="-171450" algn="l" defTabSz="755650">
            <a:lnSpc>
              <a:spcPct val="90000"/>
            </a:lnSpc>
            <a:spcBef>
              <a:spcPct val="0"/>
            </a:spcBef>
            <a:spcAft>
              <a:spcPct val="15000"/>
            </a:spcAft>
            <a:buChar char="•"/>
          </a:pPr>
          <a:r>
            <a:rPr lang="zh-CN" altLang="en-US" sz="1700" kern="1200"/>
            <a:t>方法重写</a:t>
          </a:r>
        </a:p>
        <a:p>
          <a:pPr marL="171450" lvl="1" indent="-171450" algn="l" defTabSz="755650">
            <a:lnSpc>
              <a:spcPct val="90000"/>
            </a:lnSpc>
            <a:spcBef>
              <a:spcPct val="0"/>
            </a:spcBef>
            <a:spcAft>
              <a:spcPct val="15000"/>
            </a:spcAft>
            <a:buChar char="•"/>
          </a:pPr>
          <a:r>
            <a:rPr lang="zh-CN" altLang="en-US" sz="1700" kern="1200"/>
            <a:t>接口</a:t>
          </a:r>
        </a:p>
      </dsp:txBody>
      <dsp:txXfrm>
        <a:off x="2585835" y="542570"/>
        <a:ext cx="2264972" cy="2528659"/>
      </dsp:txXfrm>
    </dsp:sp>
    <dsp:sp modelId="{3B6F323B-8C2F-4287-9DEC-7BE74967B5BD}">
      <dsp:nvSpPr>
        <dsp:cNvPr id="0" name=""/>
        <dsp:cNvSpPr/>
      </dsp:nvSpPr>
      <dsp:spPr>
        <a:xfrm>
          <a:off x="5167904" y="52970"/>
          <a:ext cx="2264972" cy="48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altLang="en-US" sz="1700" kern="1200"/>
            <a:t>常用类库</a:t>
          </a:r>
        </a:p>
      </dsp:txBody>
      <dsp:txXfrm>
        <a:off x="5167904" y="52970"/>
        <a:ext cx="2264972" cy="489600"/>
      </dsp:txXfrm>
    </dsp:sp>
    <dsp:sp modelId="{2E8EF41C-DEC6-4E72-B8C0-BA0276B1EEF2}">
      <dsp:nvSpPr>
        <dsp:cNvPr id="0" name=""/>
        <dsp:cNvSpPr/>
      </dsp:nvSpPr>
      <dsp:spPr>
        <a:xfrm>
          <a:off x="5167904" y="542570"/>
          <a:ext cx="2264972" cy="252865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Math</a:t>
          </a:r>
          <a:endParaRPr lang="zh-CN" sz="1700" kern="1200"/>
        </a:p>
        <a:p>
          <a:pPr marL="171450" lvl="1" indent="-171450" algn="l" defTabSz="755650">
            <a:lnSpc>
              <a:spcPct val="90000"/>
            </a:lnSpc>
            <a:spcBef>
              <a:spcPct val="0"/>
            </a:spcBef>
            <a:spcAft>
              <a:spcPct val="15000"/>
            </a:spcAft>
            <a:buChar char="•"/>
          </a:pPr>
          <a:r>
            <a:rPr lang="zh-CN" altLang="en-US" sz="1700" kern="1200"/>
            <a:t>字符串</a:t>
          </a:r>
        </a:p>
        <a:p>
          <a:pPr marL="171450" lvl="1" indent="-171450" algn="l" defTabSz="755650">
            <a:lnSpc>
              <a:spcPct val="90000"/>
            </a:lnSpc>
            <a:spcBef>
              <a:spcPct val="0"/>
            </a:spcBef>
            <a:spcAft>
              <a:spcPct val="15000"/>
            </a:spcAft>
            <a:buChar char="•"/>
          </a:pPr>
          <a:r>
            <a:rPr lang="zh-CN" altLang="en-US" sz="1700" kern="1200"/>
            <a:t>日期和时间</a:t>
          </a:r>
        </a:p>
        <a:p>
          <a:pPr marL="171450" lvl="1" indent="-171450" algn="l" defTabSz="755650">
            <a:lnSpc>
              <a:spcPct val="90000"/>
            </a:lnSpc>
            <a:spcBef>
              <a:spcPct val="0"/>
            </a:spcBef>
            <a:spcAft>
              <a:spcPct val="15000"/>
            </a:spcAft>
            <a:buChar char="•"/>
          </a:pPr>
          <a:r>
            <a:rPr lang="zh-CN" altLang="en-US" sz="1700" kern="1200"/>
            <a:t>集合</a:t>
          </a:r>
        </a:p>
      </dsp:txBody>
      <dsp:txXfrm>
        <a:off x="5167904" y="542570"/>
        <a:ext cx="2264972" cy="2528659"/>
      </dsp:txXfrm>
    </dsp:sp>
    <dsp:sp modelId="{46072799-A191-4598-9E55-818E544D2208}">
      <dsp:nvSpPr>
        <dsp:cNvPr id="0" name=""/>
        <dsp:cNvSpPr/>
      </dsp:nvSpPr>
      <dsp:spPr>
        <a:xfrm>
          <a:off x="7749973" y="52970"/>
          <a:ext cx="2264972" cy="489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zh-CN" altLang="en-US" sz="1700" kern="1200"/>
            <a:t>线程</a:t>
          </a:r>
        </a:p>
      </dsp:txBody>
      <dsp:txXfrm>
        <a:off x="7749973" y="52970"/>
        <a:ext cx="2264972" cy="489600"/>
      </dsp:txXfrm>
    </dsp:sp>
    <dsp:sp modelId="{E590A12D-60CD-4869-9960-65D520F6A3B1}">
      <dsp:nvSpPr>
        <dsp:cNvPr id="0" name=""/>
        <dsp:cNvSpPr/>
      </dsp:nvSpPr>
      <dsp:spPr>
        <a:xfrm>
          <a:off x="7749973" y="542570"/>
          <a:ext cx="2264972" cy="252865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a:t>线程概念</a:t>
          </a:r>
        </a:p>
        <a:p>
          <a:pPr marL="171450" lvl="1" indent="-171450" algn="l" defTabSz="755650">
            <a:lnSpc>
              <a:spcPct val="90000"/>
            </a:lnSpc>
            <a:spcBef>
              <a:spcPct val="0"/>
            </a:spcBef>
            <a:spcAft>
              <a:spcPct val="15000"/>
            </a:spcAft>
            <a:buChar char="•"/>
          </a:pPr>
          <a:r>
            <a:rPr lang="zh-CN" altLang="en-US" sz="1700" kern="1200"/>
            <a:t>同步</a:t>
          </a:r>
        </a:p>
      </dsp:txBody>
      <dsp:txXfrm>
        <a:off x="7749973" y="542570"/>
        <a:ext cx="2264972" cy="25286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6BF5C-8A0A-4D94-9CCA-3CA862DAED2A}" type="datetimeFigureOut">
              <a:rPr lang="zh-CN" altLang="en-US" smtClean="0"/>
              <a:t>2017/11/21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5AD33-29D1-4A42-9ADF-90C7121CEA5C}" type="slidenum">
              <a:rPr lang="zh-CN" altLang="en-US" smtClean="0"/>
              <a:t>‹#›</a:t>
            </a:fld>
            <a:endParaRPr lang="zh-CN" altLang="en-US"/>
          </a:p>
        </p:txBody>
      </p:sp>
    </p:spTree>
    <p:extLst>
      <p:ext uri="{BB962C8B-B14F-4D97-AF65-F5344CB8AC3E}">
        <p14:creationId xmlns:p14="http://schemas.microsoft.com/office/powerpoint/2010/main" val="394844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item/%E5%AD%97%E7%AC%A6" TargetMode="External"/><Relationship Id="rId2" Type="http://schemas.openxmlformats.org/officeDocument/2006/relationships/slide" Target="../slides/slide117.xml"/><Relationship Id="rId1" Type="http://schemas.openxmlformats.org/officeDocument/2006/relationships/notesMaster" Target="../notesMasters/notesMaster1.xml"/><Relationship Id="rId5" Type="http://schemas.openxmlformats.org/officeDocument/2006/relationships/hyperlink" Target="http://baike.baidu.com/item/%E6%96%87%E6%9C%AC%E7%BC%96%E8%BE%91%E5%99%A8" TargetMode="External"/><Relationship Id="rId4" Type="http://schemas.openxmlformats.org/officeDocument/2006/relationships/hyperlink" Target="http://baike.baidu.com/item/%E5%BA%94%E7%94%A8%E5%AF%B9%E8%B1%A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a:t>
            </a:fld>
            <a:endParaRPr lang="zh-CN" altLang="en-US"/>
          </a:p>
        </p:txBody>
      </p:sp>
    </p:spTree>
    <p:extLst>
      <p:ext uri="{BB962C8B-B14F-4D97-AF65-F5344CB8AC3E}">
        <p14:creationId xmlns:p14="http://schemas.microsoft.com/office/powerpoint/2010/main" val="84955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122</a:t>
            </a:fld>
            <a:endParaRPr lang="zh-CN" altLang="en-US"/>
          </a:p>
        </p:txBody>
      </p:sp>
    </p:spTree>
    <p:extLst>
      <p:ext uri="{BB962C8B-B14F-4D97-AF65-F5344CB8AC3E}">
        <p14:creationId xmlns:p14="http://schemas.microsoft.com/office/powerpoint/2010/main" val="2373253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123</a:t>
            </a:fld>
            <a:endParaRPr lang="zh-CN" altLang="en-US"/>
          </a:p>
        </p:txBody>
      </p:sp>
    </p:spTree>
    <p:extLst>
      <p:ext uri="{BB962C8B-B14F-4D97-AF65-F5344CB8AC3E}">
        <p14:creationId xmlns:p14="http://schemas.microsoft.com/office/powerpoint/2010/main" val="164309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141</a:t>
            </a:fld>
            <a:endParaRPr lang="zh-CN" altLang="en-US"/>
          </a:p>
        </p:txBody>
      </p:sp>
    </p:spTree>
    <p:extLst>
      <p:ext uri="{BB962C8B-B14F-4D97-AF65-F5344CB8AC3E}">
        <p14:creationId xmlns:p14="http://schemas.microsoft.com/office/powerpoint/2010/main" val="1570287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142</a:t>
            </a:fld>
            <a:endParaRPr lang="zh-CN" altLang="en-US"/>
          </a:p>
        </p:txBody>
      </p:sp>
    </p:spTree>
    <p:extLst>
      <p:ext uri="{BB962C8B-B14F-4D97-AF65-F5344CB8AC3E}">
        <p14:creationId xmlns:p14="http://schemas.microsoft.com/office/powerpoint/2010/main" val="256747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143</a:t>
            </a:fld>
            <a:endParaRPr lang="zh-CN" altLang="en-US"/>
          </a:p>
        </p:txBody>
      </p:sp>
    </p:spTree>
    <p:extLst>
      <p:ext uri="{BB962C8B-B14F-4D97-AF65-F5344CB8AC3E}">
        <p14:creationId xmlns:p14="http://schemas.microsoft.com/office/powerpoint/2010/main" val="59575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146</a:t>
            </a:fld>
            <a:endParaRPr lang="zh-CN" altLang="en-US"/>
          </a:p>
        </p:txBody>
      </p:sp>
    </p:spTree>
    <p:extLst>
      <p:ext uri="{BB962C8B-B14F-4D97-AF65-F5344CB8AC3E}">
        <p14:creationId xmlns:p14="http://schemas.microsoft.com/office/powerpoint/2010/main" val="349341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当我们想执行一个</a:t>
            </a:r>
            <a:r>
              <a:rPr lang="en-US" altLang="zh-CN" dirty="0">
                <a:effectLst/>
              </a:rPr>
              <a:t>.class</a:t>
            </a:r>
            <a:r>
              <a:rPr lang="zh-CN" altLang="en-US" dirty="0">
                <a:effectLst/>
              </a:rPr>
              <a:t>文件的时候，</a:t>
            </a:r>
            <a:r>
              <a:rPr lang="en-US" altLang="zh-CN" dirty="0">
                <a:effectLst/>
              </a:rPr>
              <a:t>java.exe</a:t>
            </a:r>
            <a:r>
              <a:rPr lang="zh-CN" altLang="en-US" dirty="0">
                <a:effectLst/>
              </a:rPr>
              <a:t>会帮助我们找到</a:t>
            </a:r>
            <a:r>
              <a:rPr lang="en-US" altLang="zh-CN" dirty="0">
                <a:effectLst/>
              </a:rPr>
              <a:t>JRE,</a:t>
            </a:r>
            <a:r>
              <a:rPr lang="zh-CN" altLang="en-US" dirty="0">
                <a:effectLst/>
              </a:rPr>
              <a:t>接着找到位于</a:t>
            </a:r>
            <a:r>
              <a:rPr lang="en-US" altLang="zh-CN" dirty="0">
                <a:effectLst/>
              </a:rPr>
              <a:t>JRE</a:t>
            </a:r>
            <a:r>
              <a:rPr lang="zh-CN" altLang="en-US" dirty="0">
                <a:effectLst/>
              </a:rPr>
              <a:t>中的</a:t>
            </a:r>
            <a:r>
              <a:rPr lang="en-US" altLang="zh-CN" dirty="0">
                <a:effectLst/>
              </a:rPr>
              <a:t>jvm.dll</a:t>
            </a:r>
            <a:r>
              <a:rPr lang="zh-CN" altLang="en-US" dirty="0">
                <a:effectLst/>
              </a:rPr>
              <a:t>，这就是</a:t>
            </a:r>
            <a:r>
              <a:rPr lang="en-US" altLang="zh-CN" dirty="0">
                <a:effectLst/>
              </a:rPr>
              <a:t>java</a:t>
            </a:r>
            <a:r>
              <a:rPr lang="zh-CN" altLang="en-US" dirty="0">
                <a:effectLst/>
              </a:rPr>
              <a:t>虚拟机，虚拟机激活后，会先做一些初始化的动作，一旦初始化动作完成后，就会产生第一个类加载器</a:t>
            </a:r>
            <a:r>
              <a:rPr lang="en-US" altLang="zh-CN" dirty="0">
                <a:effectLst/>
              </a:rPr>
              <a:t>--Bootstrap Loader(</a:t>
            </a:r>
            <a:r>
              <a:rPr lang="zh-CN" altLang="en-US" dirty="0">
                <a:effectLst/>
              </a:rPr>
              <a:t>它是由</a:t>
            </a:r>
            <a:r>
              <a:rPr lang="en-US" altLang="zh-CN" dirty="0" err="1">
                <a:effectLst/>
              </a:rPr>
              <a:t>c++</a:t>
            </a:r>
            <a:r>
              <a:rPr lang="zh-CN" altLang="en-US" dirty="0">
                <a:effectLst/>
              </a:rPr>
              <a:t>编写的</a:t>
            </a:r>
            <a:r>
              <a:rPr lang="en-US" altLang="zh-CN" dirty="0">
                <a:effectLst/>
              </a:rPr>
              <a:t>)</a:t>
            </a:r>
            <a:r>
              <a:rPr lang="zh-CN" altLang="en-US" dirty="0">
                <a:effectLst/>
              </a:rPr>
              <a:t>，然后</a:t>
            </a:r>
            <a:r>
              <a:rPr lang="en-US" altLang="zh-CN" dirty="0">
                <a:effectLst/>
              </a:rPr>
              <a:t>Bootstrap Loader</a:t>
            </a:r>
            <a:r>
              <a:rPr lang="zh-CN" altLang="en-US" dirty="0">
                <a:effectLst/>
              </a:rPr>
              <a:t>加载</a:t>
            </a:r>
            <a:r>
              <a:rPr lang="en-US" altLang="zh-CN" dirty="0">
                <a:effectLst/>
              </a:rPr>
              <a:t>Launcher.java</a:t>
            </a:r>
            <a:r>
              <a:rPr lang="zh-CN" altLang="en-US" dirty="0">
                <a:effectLst/>
              </a:rPr>
              <a:t>中的</a:t>
            </a:r>
            <a:r>
              <a:rPr lang="en-US" altLang="zh-CN" dirty="0" err="1">
                <a:effectLst/>
              </a:rPr>
              <a:t>ExtClassLoader</a:t>
            </a:r>
            <a:r>
              <a:rPr lang="zh-CN" altLang="en-US" dirty="0">
                <a:effectLst/>
              </a:rPr>
              <a:t>加载器，并设定其</a:t>
            </a:r>
            <a:r>
              <a:rPr lang="en-US" altLang="zh-CN" dirty="0">
                <a:effectLst/>
              </a:rPr>
              <a:t>parent</a:t>
            </a:r>
            <a:r>
              <a:rPr lang="zh-CN" altLang="en-US" dirty="0">
                <a:effectLst/>
              </a:rPr>
              <a:t>为</a:t>
            </a:r>
            <a:r>
              <a:rPr lang="en-US" altLang="zh-CN" dirty="0">
                <a:effectLst/>
              </a:rPr>
              <a:t>null(</a:t>
            </a:r>
            <a:r>
              <a:rPr lang="zh-CN" altLang="en-US" dirty="0">
                <a:effectLst/>
              </a:rPr>
              <a:t>因为其</a:t>
            </a:r>
            <a:r>
              <a:rPr lang="en-US" altLang="zh-CN" dirty="0">
                <a:effectLst/>
              </a:rPr>
              <a:t>parent</a:t>
            </a:r>
            <a:r>
              <a:rPr lang="zh-CN" altLang="en-US" dirty="0">
                <a:effectLst/>
              </a:rPr>
              <a:t>是</a:t>
            </a:r>
            <a:r>
              <a:rPr lang="en-US" altLang="zh-CN" dirty="0">
                <a:effectLst/>
              </a:rPr>
              <a:t>Bootstrap Loader</a:t>
            </a:r>
            <a:r>
              <a:rPr lang="zh-CN" altLang="en-US" dirty="0">
                <a:effectLst/>
              </a:rPr>
              <a:t>，它是由</a:t>
            </a:r>
            <a:r>
              <a:rPr lang="en-US" altLang="zh-CN" dirty="0" err="1">
                <a:effectLst/>
              </a:rPr>
              <a:t>c++</a:t>
            </a:r>
            <a:r>
              <a:rPr lang="zh-CN" altLang="en-US" dirty="0">
                <a:effectLst/>
              </a:rPr>
              <a:t>编写的，无法找到这个实例</a:t>
            </a:r>
            <a:r>
              <a:rPr lang="en-US" altLang="zh-CN" dirty="0">
                <a:effectLst/>
              </a:rPr>
              <a:t>)</a:t>
            </a:r>
            <a:r>
              <a:rPr lang="zh-CN" altLang="en-US" dirty="0">
                <a:effectLst/>
              </a:rPr>
              <a:t>，然后</a:t>
            </a:r>
            <a:r>
              <a:rPr lang="en-US" altLang="zh-CN" dirty="0">
                <a:effectLst/>
              </a:rPr>
              <a:t>Bootstrap Loader</a:t>
            </a:r>
            <a:r>
              <a:rPr lang="zh-CN" altLang="en-US" dirty="0">
                <a:effectLst/>
              </a:rPr>
              <a:t>再要求加载</a:t>
            </a:r>
            <a:r>
              <a:rPr lang="en-US" altLang="zh-CN" dirty="0">
                <a:effectLst/>
              </a:rPr>
              <a:t>Launcher.java</a:t>
            </a:r>
            <a:r>
              <a:rPr lang="zh-CN" altLang="en-US" dirty="0">
                <a:effectLst/>
              </a:rPr>
              <a:t>中的</a:t>
            </a:r>
            <a:r>
              <a:rPr lang="en-US" altLang="zh-CN" dirty="0" err="1">
                <a:effectLst/>
              </a:rPr>
              <a:t>AppClassLoader</a:t>
            </a:r>
            <a:r>
              <a:rPr lang="zh-CN" altLang="en-US" dirty="0">
                <a:effectLst/>
              </a:rPr>
              <a:t>加载器</a:t>
            </a:r>
            <a:r>
              <a:rPr lang="en-US" altLang="zh-CN" dirty="0">
                <a:effectLst/>
              </a:rPr>
              <a:t>,</a:t>
            </a:r>
            <a:r>
              <a:rPr lang="zh-CN" altLang="en-US" dirty="0">
                <a:effectLst/>
              </a:rPr>
              <a:t>并设定其</a:t>
            </a:r>
            <a:r>
              <a:rPr lang="en-US" altLang="zh-CN" dirty="0">
                <a:effectLst/>
              </a:rPr>
              <a:t>parent</a:t>
            </a:r>
            <a:r>
              <a:rPr lang="zh-CN" altLang="en-US" dirty="0">
                <a:effectLst/>
              </a:rPr>
              <a:t>为</a:t>
            </a:r>
          </a:p>
          <a:p>
            <a:r>
              <a:rPr lang="en-US" altLang="zh-CN" dirty="0" err="1">
                <a:effectLst/>
              </a:rPr>
              <a:t>ExtClassLoader</a:t>
            </a:r>
            <a:r>
              <a:rPr lang="zh-CN" altLang="en-US" dirty="0">
                <a:effectLst/>
              </a:rPr>
              <a:t>。所以</a:t>
            </a:r>
            <a:r>
              <a:rPr lang="en-US" altLang="zh-CN" dirty="0" err="1">
                <a:effectLst/>
              </a:rPr>
              <a:t>ExtClassLoader</a:t>
            </a:r>
            <a:r>
              <a:rPr lang="zh-CN" altLang="en-US" dirty="0">
                <a:effectLst/>
              </a:rPr>
              <a:t>加载器和</a:t>
            </a:r>
            <a:r>
              <a:rPr lang="en-US" altLang="zh-CN" dirty="0" err="1">
                <a:effectLst/>
              </a:rPr>
              <a:t>AppClassLoader</a:t>
            </a:r>
            <a:r>
              <a:rPr lang="zh-CN" altLang="en-US" dirty="0">
                <a:effectLst/>
              </a:rPr>
              <a:t>加载器都是由</a:t>
            </a:r>
            <a:r>
              <a:rPr lang="en-US" altLang="zh-CN" dirty="0">
                <a:effectLst/>
              </a:rPr>
              <a:t>Bootstrap Loader</a:t>
            </a:r>
            <a:r>
              <a:rPr lang="zh-CN" altLang="en-US" dirty="0">
                <a:effectLst/>
              </a:rPr>
              <a:t>加载的，</a:t>
            </a:r>
            <a:r>
              <a:rPr lang="en-US" altLang="zh-CN" dirty="0">
                <a:effectLst/>
              </a:rPr>
              <a:t>parent</a:t>
            </a:r>
            <a:r>
              <a:rPr lang="zh-CN" altLang="en-US" dirty="0">
                <a:effectLst/>
              </a:rPr>
              <a:t>与是谁加载的并没有关系。</a:t>
            </a:r>
          </a:p>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59</a:t>
            </a:fld>
            <a:endParaRPr lang="zh-CN" altLang="en-US"/>
          </a:p>
        </p:txBody>
      </p:sp>
    </p:spTree>
    <p:extLst>
      <p:ext uri="{BB962C8B-B14F-4D97-AF65-F5344CB8AC3E}">
        <p14:creationId xmlns:p14="http://schemas.microsoft.com/office/powerpoint/2010/main" val="27405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kern="1200" dirty="0">
                <a:solidFill>
                  <a:schemeClr val="tx1"/>
                </a:solidFill>
                <a:effectLst/>
                <a:latin typeface="+mn-lt"/>
                <a:ea typeface="+mn-ea"/>
                <a:cs typeface="+mn-cs"/>
              </a:rPr>
              <a:t>、加载（即上面说的整个过程）</a:t>
            </a:r>
          </a:p>
          <a:p>
            <a:pPr latinLnBrk="1"/>
            <a:r>
              <a:rPr lang="zh-CN" altLang="en-US" sz="1200" kern="1200" dirty="0">
                <a:solidFill>
                  <a:schemeClr val="tx1"/>
                </a:solidFill>
                <a:effectLst/>
                <a:latin typeface="+mn-lt"/>
                <a:ea typeface="+mn-ea"/>
                <a:cs typeface="+mn-cs"/>
              </a:rPr>
              <a:t>    类的加载阶段，主要是获取定义此类的二进制字节流，并将这个字节流所代表的静态存储结构转化为方法区的运行时数据结       构，最后在</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堆中生成一个代表这个类的</a:t>
            </a:r>
            <a:r>
              <a:rPr lang="en-US" altLang="zh-CN" sz="1200" kern="1200" dirty="0" err="1">
                <a:solidFill>
                  <a:schemeClr val="tx1"/>
                </a:solidFill>
                <a:effectLst/>
                <a:latin typeface="+mn-lt"/>
                <a:ea typeface="+mn-ea"/>
                <a:cs typeface="+mn-cs"/>
              </a:rPr>
              <a:t>java.lang.Class</a:t>
            </a:r>
            <a:r>
              <a:rPr lang="zh-CN" altLang="en-US" sz="1200" kern="1200" dirty="0">
                <a:solidFill>
                  <a:schemeClr val="tx1"/>
                </a:solidFill>
                <a:effectLst/>
                <a:latin typeface="+mn-lt"/>
                <a:ea typeface="+mn-ea"/>
                <a:cs typeface="+mn-cs"/>
              </a:rPr>
              <a:t>对象作为方法区这些数据的访问入口。相对于类加载过程的其他    阶段，加载阶段是开发期可控性最强的阶段。我们可以通过定制不通的类加载器，也就是</a:t>
            </a:r>
            <a:r>
              <a:rPr lang="en-US" altLang="zh-CN" sz="1200" kern="1200" dirty="0" err="1">
                <a:solidFill>
                  <a:schemeClr val="tx1"/>
                </a:solidFill>
                <a:effectLst/>
                <a:latin typeface="+mn-lt"/>
                <a:ea typeface="+mn-ea"/>
                <a:cs typeface="+mn-cs"/>
              </a:rPr>
              <a:t>ClassLoader</a:t>
            </a:r>
            <a:r>
              <a:rPr lang="zh-CN" altLang="en-US" sz="1200" kern="1200" dirty="0">
                <a:solidFill>
                  <a:schemeClr val="tx1"/>
                </a:solidFill>
                <a:effectLst/>
                <a:latin typeface="+mn-lt"/>
                <a:ea typeface="+mn-ea"/>
                <a:cs typeface="+mn-cs"/>
              </a:rPr>
              <a:t>来控制二进制字节流的    获取方式。</a:t>
            </a:r>
          </a:p>
          <a:p>
            <a:pPr latinLnBrk="1"/>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、验证</a:t>
            </a:r>
          </a:p>
          <a:p>
            <a:pPr latinLnBrk="1"/>
            <a:r>
              <a:rPr lang="zh-CN" altLang="en-US" sz="1200" kern="1200" dirty="0">
                <a:solidFill>
                  <a:schemeClr val="tx1"/>
                </a:solidFill>
                <a:effectLst/>
                <a:latin typeface="+mn-lt"/>
                <a:ea typeface="+mn-ea"/>
                <a:cs typeface="+mn-cs"/>
              </a:rPr>
              <a:t>    验证，准备和解析其实都属于连接阶段，而验证就是连接阶段的第一步。这一阶段主要是为了确保</a:t>
            </a:r>
            <a:r>
              <a:rPr lang="en-US" altLang="zh-CN"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文件的字节流中包含    的信息复合当前虚拟机的要求，并且不会危害虚拟机自身的安全。主要验证过程包括：文件格式验证，元数据验证，字节码验    证以及符号引用验证。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、准备</a:t>
            </a:r>
          </a:p>
          <a:p>
            <a:pPr latinLnBrk="1"/>
            <a:r>
              <a:rPr lang="zh-CN" altLang="en-US" sz="1200" kern="1200" dirty="0">
                <a:solidFill>
                  <a:schemeClr val="tx1"/>
                </a:solidFill>
                <a:effectLst/>
                <a:latin typeface="+mn-lt"/>
                <a:ea typeface="+mn-ea"/>
                <a:cs typeface="+mn-cs"/>
              </a:rPr>
              <a:t>    准备阶段正式为类变量分配内存并设置初始值。这里的初始值并不是初始化的值，而是数据类型的默认零值。</a:t>
            </a:r>
            <a:r>
              <a:rPr lang="zh-CN" altLang="en-US" sz="1200" b="1" kern="1200" dirty="0">
                <a:solidFill>
                  <a:schemeClr val="tx1"/>
                </a:solidFill>
                <a:effectLst/>
                <a:latin typeface="+mn-lt"/>
                <a:ea typeface="+mn-ea"/>
                <a:cs typeface="+mn-cs"/>
              </a:rPr>
              <a:t>这里提到的类       变量是被</a:t>
            </a:r>
            <a:r>
              <a:rPr lang="en-US" altLang="zh-CN" sz="1200" b="1" kern="1200" dirty="0">
                <a:solidFill>
                  <a:schemeClr val="tx1"/>
                </a:solidFill>
                <a:effectLst/>
                <a:latin typeface="+mn-lt"/>
                <a:ea typeface="+mn-ea"/>
                <a:cs typeface="+mn-cs"/>
              </a:rPr>
              <a:t>static</a:t>
            </a:r>
            <a:r>
              <a:rPr lang="zh-CN" altLang="en-US" sz="1200" b="1" kern="1200" dirty="0">
                <a:solidFill>
                  <a:schemeClr val="tx1"/>
                </a:solidFill>
                <a:effectLst/>
                <a:latin typeface="+mn-lt"/>
                <a:ea typeface="+mn-ea"/>
                <a:cs typeface="+mn-cs"/>
              </a:rPr>
              <a:t>修饰的变量</a:t>
            </a:r>
            <a:r>
              <a:rPr lang="zh-CN" altLang="en-US" sz="1200" kern="1200" dirty="0">
                <a:solidFill>
                  <a:schemeClr val="tx1"/>
                </a:solidFill>
                <a:effectLst/>
                <a:latin typeface="+mn-lt"/>
                <a:ea typeface="+mn-ea"/>
                <a:cs typeface="+mn-cs"/>
              </a:rPr>
              <a:t>，而不是实例变量。</a:t>
            </a:r>
            <a:r>
              <a:rPr lang="zh-CN" altLang="en-US" sz="1200" b="1" kern="1200" dirty="0">
                <a:solidFill>
                  <a:schemeClr val="tx1"/>
                </a:solidFill>
                <a:effectLst/>
                <a:latin typeface="+mn-lt"/>
                <a:ea typeface="+mn-ea"/>
                <a:cs typeface="+mn-cs"/>
              </a:rPr>
              <a:t>关于准备阶段为类变量设置零值的唯一例外就是当这个类变量同时也被</a:t>
            </a:r>
            <a:r>
              <a:rPr lang="en-US" altLang="zh-CN" sz="1200" b="1" kern="1200" dirty="0">
                <a:solidFill>
                  <a:schemeClr val="tx1"/>
                </a:solidFill>
                <a:effectLst/>
                <a:latin typeface="+mn-lt"/>
                <a:ea typeface="+mn-ea"/>
                <a:cs typeface="+mn-cs"/>
              </a:rPr>
              <a:t>final      </a:t>
            </a:r>
            <a:r>
              <a:rPr lang="zh-CN" altLang="en-US" sz="1200" b="1" kern="1200" dirty="0">
                <a:solidFill>
                  <a:schemeClr val="tx1"/>
                </a:solidFill>
                <a:effectLst/>
                <a:latin typeface="+mn-lt"/>
                <a:ea typeface="+mn-ea"/>
                <a:cs typeface="+mn-cs"/>
              </a:rPr>
              <a:t>修饰，那么在编译时，就会直接为这个常量赋上目标值。</a:t>
            </a:r>
            <a:endParaRPr lang="zh-CN" altLang="en-US" sz="1200" kern="1200" dirty="0">
              <a:solidFill>
                <a:schemeClr val="tx1"/>
              </a:solidFill>
              <a:effectLst/>
              <a:latin typeface="+mn-lt"/>
              <a:ea typeface="+mn-ea"/>
              <a:cs typeface="+mn-cs"/>
            </a:endParaRPr>
          </a:p>
          <a:p>
            <a:pPr latinLnBrk="1"/>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、解析</a:t>
            </a:r>
          </a:p>
          <a:p>
            <a:pPr latinLnBrk="1"/>
            <a:r>
              <a:rPr lang="zh-CN" altLang="en-US" sz="1200" kern="1200" dirty="0">
                <a:solidFill>
                  <a:schemeClr val="tx1"/>
                </a:solidFill>
                <a:effectLst/>
                <a:latin typeface="+mn-lt"/>
                <a:ea typeface="+mn-ea"/>
                <a:cs typeface="+mn-cs"/>
              </a:rPr>
              <a:t>  解析时虚拟机将常量池中的符号引用替换为直接引用的过程。</a:t>
            </a:r>
          </a:p>
          <a:p>
            <a:pPr latinLnBrk="1"/>
            <a:r>
              <a:rPr lang="zh-CN" altLang="en-US" sz="1200" kern="1200" dirty="0">
                <a:solidFill>
                  <a:schemeClr val="tx1"/>
                </a:solidFill>
                <a:effectLst/>
                <a:latin typeface="+mn-lt"/>
                <a:ea typeface="+mn-ea"/>
                <a:cs typeface="+mn-cs"/>
              </a:rPr>
              <a:t>   </a:t>
            </a:r>
          </a:p>
          <a:p>
            <a:pPr latinLnBrk="1"/>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、初始化</a:t>
            </a:r>
          </a:p>
          <a:p>
            <a:pPr latinLnBrk="1"/>
            <a:r>
              <a:rPr lang="zh-CN" altLang="en-US" sz="1200" kern="1200" dirty="0">
                <a:solidFill>
                  <a:schemeClr val="tx1"/>
                </a:solidFill>
                <a:effectLst/>
                <a:latin typeface="+mn-lt"/>
                <a:ea typeface="+mn-ea"/>
                <a:cs typeface="+mn-cs"/>
              </a:rPr>
              <a:t>  在准备阶段，变量已经赋过一次系统要求的初始值，在初始化阶段，则是根据程序员通过程序的主观计划区初始化类变量和其   他资源。</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虚拟机规范规定了有</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种情况必须立即对类进行初始化（加载，验证，准备必须在此之前完成）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）当使用</a:t>
            </a:r>
            <a:r>
              <a:rPr lang="en-US" altLang="zh-CN" sz="1200" kern="1200" dirty="0">
                <a:solidFill>
                  <a:schemeClr val="tx1"/>
                </a:solidFill>
                <a:effectLst/>
                <a:latin typeface="+mn-lt"/>
                <a:ea typeface="+mn-ea"/>
                <a:cs typeface="+mn-cs"/>
              </a:rPr>
              <a:t>new</a:t>
            </a:r>
            <a:r>
              <a:rPr lang="zh-CN" altLang="en-US" sz="1200" kern="1200" dirty="0">
                <a:solidFill>
                  <a:schemeClr val="tx1"/>
                </a:solidFill>
                <a:effectLst/>
                <a:latin typeface="+mn-lt"/>
                <a:ea typeface="+mn-ea"/>
                <a:cs typeface="+mn-cs"/>
              </a:rPr>
              <a:t>关键字实例化对象时，当读取或者设置一个类的静态字段（被</a:t>
            </a:r>
            <a:r>
              <a:rPr lang="en-US" altLang="zh-CN" sz="1200" kern="1200" dirty="0">
                <a:solidFill>
                  <a:schemeClr val="tx1"/>
                </a:solidFill>
                <a:effectLst/>
                <a:latin typeface="+mn-lt"/>
                <a:ea typeface="+mn-ea"/>
                <a:cs typeface="+mn-cs"/>
              </a:rPr>
              <a:t>final</a:t>
            </a:r>
            <a:r>
              <a:rPr lang="zh-CN" altLang="en-US" sz="1200" kern="1200" dirty="0">
                <a:solidFill>
                  <a:schemeClr val="tx1"/>
                </a:solidFill>
                <a:effectLst/>
                <a:latin typeface="+mn-lt"/>
                <a:ea typeface="+mn-ea"/>
                <a:cs typeface="+mn-cs"/>
              </a:rPr>
              <a:t>修饰的除外）时，以及当调用一个类的静态     方法时（比如构造方法就是静态方法），如果类未初始化，则需先初始化。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）通过反射机制对类进行调用时，如果类未初始化，则需先初始化。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）当初始化一个类时，如果其父类未初始化，先初始化父类。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）用户指定的执行主类（含</a:t>
            </a:r>
            <a:r>
              <a:rPr lang="en-US" altLang="zh-CN" sz="1200" kern="1200" dirty="0">
                <a:solidFill>
                  <a:schemeClr val="tx1"/>
                </a:solidFill>
                <a:effectLst/>
                <a:latin typeface="+mn-lt"/>
                <a:ea typeface="+mn-ea"/>
                <a:cs typeface="+mn-cs"/>
              </a:rPr>
              <a:t>main</a:t>
            </a:r>
            <a:r>
              <a:rPr lang="zh-CN" altLang="en-US" sz="1200" kern="1200" dirty="0">
                <a:solidFill>
                  <a:schemeClr val="tx1"/>
                </a:solidFill>
                <a:effectLst/>
                <a:latin typeface="+mn-lt"/>
                <a:ea typeface="+mn-ea"/>
                <a:cs typeface="+mn-cs"/>
              </a:rPr>
              <a:t>方法的那个类）在虚拟机启动时会先被初始化。</a:t>
            </a:r>
          </a:p>
          <a:p>
            <a:pPr latinLnBrk="1"/>
            <a:r>
              <a:rPr lang="zh-CN" altLang="en-US" sz="1200" kern="1200" dirty="0">
                <a:solidFill>
                  <a:schemeClr val="tx1"/>
                </a:solidFill>
                <a:effectLst/>
                <a:latin typeface="+mn-lt"/>
                <a:ea typeface="+mn-ea"/>
                <a:cs typeface="+mn-cs"/>
              </a:rPr>
              <a:t> 除了上面这</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种方式，所有引用类的方式都不会触发初始化，称为被动引用。如：通过子类引用父类的静态字段，不会导致子类  初始化；通过数组定义来引用类，不会触发此类的初始化；引用类的静态常量不会触发定义常量的类的初始化，因为常量在编  译阶段已经被放到常量池中了。</a:t>
            </a:r>
          </a:p>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60</a:t>
            </a:fld>
            <a:endParaRPr lang="zh-CN" altLang="en-US"/>
          </a:p>
        </p:txBody>
      </p:sp>
    </p:spTree>
    <p:extLst>
      <p:ext uri="{BB962C8B-B14F-4D97-AF65-F5344CB8AC3E}">
        <p14:creationId xmlns:p14="http://schemas.microsoft.com/office/powerpoint/2010/main" val="278040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83</a:t>
            </a:fld>
            <a:endParaRPr lang="zh-CN" altLang="en-US"/>
          </a:p>
        </p:txBody>
      </p:sp>
    </p:spTree>
    <p:extLst>
      <p:ext uri="{BB962C8B-B14F-4D97-AF65-F5344CB8AC3E}">
        <p14:creationId xmlns:p14="http://schemas.microsoft.com/office/powerpoint/2010/main" val="12777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112</a:t>
            </a:fld>
            <a:endParaRPr lang="zh-CN" altLang="en-US"/>
          </a:p>
        </p:txBody>
      </p:sp>
    </p:spTree>
    <p:extLst>
      <p:ext uri="{BB962C8B-B14F-4D97-AF65-F5344CB8AC3E}">
        <p14:creationId xmlns:p14="http://schemas.microsoft.com/office/powerpoint/2010/main" val="28009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正则表达式是对</a:t>
            </a:r>
            <a:r>
              <a:rPr lang="zh-CN" altLang="en-US" sz="1200" b="0" i="0" u="none" strike="noStrike" kern="1200" dirty="0">
                <a:solidFill>
                  <a:schemeClr val="tx1"/>
                </a:solidFill>
                <a:effectLst/>
                <a:latin typeface="+mn-lt"/>
                <a:ea typeface="+mn-ea"/>
                <a:cs typeface="+mn-cs"/>
                <a:hlinkClick r:id="rId3"/>
              </a:rPr>
              <a:t>字符</a:t>
            </a:r>
            <a:r>
              <a:rPr lang="zh-CN" altLang="en-US" sz="1200" b="0" i="0" kern="1200" dirty="0">
                <a:solidFill>
                  <a:schemeClr val="tx1"/>
                </a:solidFill>
                <a:effectLst/>
                <a:latin typeface="+mn-lt"/>
                <a:ea typeface="+mn-ea"/>
                <a:cs typeface="+mn-cs"/>
              </a:rPr>
              <a:t>串操作的一种逻辑公式，就是用事先定义好的一些特定字符、及这些特定字符的组合，组成一个“规则字符串”，这个“规则字符串”用来表达对字符串的一种过滤逻辑。</a:t>
            </a:r>
          </a:p>
          <a:p>
            <a:r>
              <a:rPr lang="zh-CN" altLang="en-US" sz="1200" b="0" i="0" kern="1200" dirty="0">
                <a:solidFill>
                  <a:schemeClr val="tx1"/>
                </a:solidFill>
                <a:effectLst/>
                <a:latin typeface="+mn-lt"/>
                <a:ea typeface="+mn-ea"/>
                <a:cs typeface="+mn-cs"/>
              </a:rPr>
              <a:t>给定一个正则表达式和另一个字符串，我们可以达到如下的目的：</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给定的字符串是否符合正则表达式的过滤逻辑（称作“匹配”）；</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可以通过正则表达式，从字符串中获取我们想要的特定部分。</a:t>
            </a:r>
          </a:p>
          <a:p>
            <a:r>
              <a:rPr lang="zh-CN" altLang="en-US" sz="1200" b="0" i="0" kern="1200" dirty="0">
                <a:solidFill>
                  <a:schemeClr val="tx1"/>
                </a:solidFill>
                <a:effectLst/>
                <a:latin typeface="+mn-lt"/>
                <a:ea typeface="+mn-ea"/>
                <a:cs typeface="+mn-cs"/>
              </a:rPr>
              <a:t>正则表达式的特点是：</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灵活性、逻辑性和功能性非常的强；</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可以迅速地用极简单的方式达到字符串的复杂控制。</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对于刚接触的人来说，比较晦涩难懂。</a:t>
            </a:r>
          </a:p>
          <a:p>
            <a:r>
              <a:rPr lang="zh-CN" altLang="en-US" sz="1200" b="0" i="0" kern="1200" dirty="0">
                <a:solidFill>
                  <a:schemeClr val="tx1"/>
                </a:solidFill>
                <a:effectLst/>
                <a:latin typeface="+mn-lt"/>
                <a:ea typeface="+mn-ea"/>
                <a:cs typeface="+mn-cs"/>
              </a:rPr>
              <a:t>由于正则表达式主要</a:t>
            </a:r>
            <a:r>
              <a:rPr lang="zh-CN" altLang="en-US" sz="1200" b="0" i="0" u="none" strike="noStrike" kern="1200" dirty="0">
                <a:solidFill>
                  <a:schemeClr val="tx1"/>
                </a:solidFill>
                <a:effectLst/>
                <a:latin typeface="+mn-lt"/>
                <a:ea typeface="+mn-ea"/>
                <a:cs typeface="+mn-cs"/>
                <a:hlinkClick r:id="rId4"/>
              </a:rPr>
              <a:t>应用对象</a:t>
            </a:r>
            <a:r>
              <a:rPr lang="zh-CN" altLang="en-US" sz="1200" b="0" i="0" kern="1200" dirty="0">
                <a:solidFill>
                  <a:schemeClr val="tx1"/>
                </a:solidFill>
                <a:effectLst/>
                <a:latin typeface="+mn-lt"/>
                <a:ea typeface="+mn-ea"/>
                <a:cs typeface="+mn-cs"/>
              </a:rPr>
              <a:t>是文本，因此它在各种</a:t>
            </a:r>
            <a:r>
              <a:rPr lang="zh-CN" altLang="en-US" sz="1200" b="0" i="0" u="none" strike="noStrike" kern="1200" dirty="0">
                <a:solidFill>
                  <a:schemeClr val="tx1"/>
                </a:solidFill>
                <a:effectLst/>
                <a:latin typeface="+mn-lt"/>
                <a:ea typeface="+mn-ea"/>
                <a:cs typeface="+mn-cs"/>
                <a:hlinkClick r:id="rId5"/>
              </a:rPr>
              <a:t>文本编辑器</a:t>
            </a:r>
            <a:r>
              <a:rPr lang="zh-CN" altLang="en-US" sz="1200" b="0" i="0" kern="1200" dirty="0">
                <a:solidFill>
                  <a:schemeClr val="tx1"/>
                </a:solidFill>
                <a:effectLst/>
                <a:latin typeface="+mn-lt"/>
                <a:ea typeface="+mn-ea"/>
                <a:cs typeface="+mn-cs"/>
              </a:rPr>
              <a:t>场合都有应用，小到著名编辑器</a:t>
            </a:r>
            <a:r>
              <a:rPr lang="en-US" altLang="zh-CN" sz="1200" b="0" i="0" kern="1200" dirty="0" err="1">
                <a:solidFill>
                  <a:schemeClr val="tx1"/>
                </a:solidFill>
                <a:effectLst/>
                <a:latin typeface="+mn-lt"/>
                <a:ea typeface="+mn-ea"/>
                <a:cs typeface="+mn-cs"/>
              </a:rPr>
              <a:t>EditPlus</a:t>
            </a:r>
            <a:r>
              <a:rPr lang="zh-CN" altLang="en-US" sz="1200" b="0" i="0" kern="1200" dirty="0">
                <a:solidFill>
                  <a:schemeClr val="tx1"/>
                </a:solidFill>
                <a:effectLst/>
                <a:latin typeface="+mn-lt"/>
                <a:ea typeface="+mn-ea"/>
                <a:cs typeface="+mn-cs"/>
              </a:rPr>
              <a:t>，大到</a:t>
            </a:r>
            <a:r>
              <a:rPr lang="en-US" altLang="zh-CN" sz="1200" b="0" i="0" kern="1200" dirty="0">
                <a:solidFill>
                  <a:schemeClr val="tx1"/>
                </a:solidFill>
                <a:effectLst/>
                <a:latin typeface="+mn-lt"/>
                <a:ea typeface="+mn-ea"/>
                <a:cs typeface="+mn-cs"/>
              </a:rPr>
              <a:t>Microsoft Word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Visual Studio</a:t>
            </a:r>
            <a:r>
              <a:rPr lang="zh-CN" altLang="en-US" sz="1200" b="0" i="0" kern="1200" dirty="0">
                <a:solidFill>
                  <a:schemeClr val="tx1"/>
                </a:solidFill>
                <a:effectLst/>
                <a:latin typeface="+mn-lt"/>
                <a:ea typeface="+mn-ea"/>
                <a:cs typeface="+mn-cs"/>
              </a:rPr>
              <a:t>等大型编辑器，都可以使用正则表达式来处理文本内容。</a:t>
            </a:r>
          </a:p>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117</a:t>
            </a:fld>
            <a:endParaRPr lang="zh-CN" altLang="en-US"/>
          </a:p>
        </p:txBody>
      </p:sp>
    </p:spTree>
    <p:extLst>
      <p:ext uri="{BB962C8B-B14F-4D97-AF65-F5344CB8AC3E}">
        <p14:creationId xmlns:p14="http://schemas.microsoft.com/office/powerpoint/2010/main" val="301722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118</a:t>
            </a:fld>
            <a:endParaRPr lang="zh-CN" altLang="en-US"/>
          </a:p>
        </p:txBody>
      </p:sp>
    </p:spTree>
    <p:extLst>
      <p:ext uri="{BB962C8B-B14F-4D97-AF65-F5344CB8AC3E}">
        <p14:creationId xmlns:p14="http://schemas.microsoft.com/office/powerpoint/2010/main" val="55648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119</a:t>
            </a:fld>
            <a:endParaRPr lang="zh-CN" altLang="en-US"/>
          </a:p>
        </p:txBody>
      </p:sp>
    </p:spTree>
    <p:extLst>
      <p:ext uri="{BB962C8B-B14F-4D97-AF65-F5344CB8AC3E}">
        <p14:creationId xmlns:p14="http://schemas.microsoft.com/office/powerpoint/2010/main" val="1851073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5AD33-29D1-4A42-9ADF-90C7121CEA5C}" type="slidenum">
              <a:rPr lang="zh-CN" altLang="en-US" smtClean="0"/>
              <a:t>120</a:t>
            </a:fld>
            <a:endParaRPr lang="zh-CN" altLang="en-US"/>
          </a:p>
        </p:txBody>
      </p:sp>
    </p:spTree>
    <p:extLst>
      <p:ext uri="{BB962C8B-B14F-4D97-AF65-F5344CB8AC3E}">
        <p14:creationId xmlns:p14="http://schemas.microsoft.com/office/powerpoint/2010/main" val="82456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0.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76.xml"/><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77.xm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diagramData" Target="../diagrams/data83.xml"/><Relationship Id="rId7" Type="http://schemas.microsoft.com/office/2007/relationships/diagramDrawing" Target="../diagrams/drawing8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3.xml"/><Relationship Id="rId5" Type="http://schemas.openxmlformats.org/officeDocument/2006/relationships/diagramQuickStyle" Target="../diagrams/quickStyle83.xml"/><Relationship Id="rId4" Type="http://schemas.openxmlformats.org/officeDocument/2006/relationships/diagramLayout" Target="../diagrams/layout8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diagramData" Target="../diagrams/data84.xml"/><Relationship Id="rId7" Type="http://schemas.microsoft.com/office/2007/relationships/diagramDrawing" Target="../diagrams/drawing8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4.xml"/><Relationship Id="rId5" Type="http://schemas.openxmlformats.org/officeDocument/2006/relationships/diagramQuickStyle" Target="../diagrams/quickStyle84.xml"/><Relationship Id="rId4" Type="http://schemas.openxmlformats.org/officeDocument/2006/relationships/diagramLayout" Target="../diagrams/layout84.xml"/></Relationships>
</file>

<file path=ppt/slides/_rels/slide144.xml.rels><?xml version="1.0" encoding="UTF-8" standalone="yes"?>
<Relationships xmlns="http://schemas.openxmlformats.org/package/2006/relationships"><Relationship Id="rId3" Type="http://schemas.openxmlformats.org/officeDocument/2006/relationships/diagramLayout" Target="../diagrams/layout85.xm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145.xml.rels><?xml version="1.0" encoding="UTF-8" standalone="yes"?>
<Relationships xmlns="http://schemas.openxmlformats.org/package/2006/relationships"><Relationship Id="rId3" Type="http://schemas.openxmlformats.org/officeDocument/2006/relationships/diagramLayout" Target="../diagrams/layout86.xm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5" Type="http://schemas.openxmlformats.org/officeDocument/2006/relationships/diagramColors" Target="../diagrams/colors86.xml"/><Relationship Id="rId4" Type="http://schemas.openxmlformats.org/officeDocument/2006/relationships/diagramQuickStyle" Target="../diagrams/quickStyle8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148.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2.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149.xml.rels><?xml version="1.0" encoding="UTF-8" standalone="yes"?>
<Relationships xmlns="http://schemas.openxmlformats.org/package/2006/relationships"><Relationship Id="rId3" Type="http://schemas.openxmlformats.org/officeDocument/2006/relationships/diagramLayout" Target="../diagrams/layout89.xml"/><Relationship Id="rId2" Type="http://schemas.openxmlformats.org/officeDocument/2006/relationships/diagramData" Target="../diagrams/data89.xml"/><Relationship Id="rId1" Type="http://schemas.openxmlformats.org/officeDocument/2006/relationships/slideLayout" Target="../slideLayouts/slideLayout2.xml"/><Relationship Id="rId6" Type="http://schemas.microsoft.com/office/2007/relationships/diagramDrawing" Target="../diagrams/drawing89.xml"/><Relationship Id="rId5" Type="http://schemas.openxmlformats.org/officeDocument/2006/relationships/diagramColors" Target="../diagrams/colors89.xml"/><Relationship Id="rId4" Type="http://schemas.openxmlformats.org/officeDocument/2006/relationships/diagramQuickStyle" Target="../diagrams/quickStyle8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0.xml.rels><?xml version="1.0" encoding="UTF-8" standalone="yes"?>
<Relationships xmlns="http://schemas.openxmlformats.org/package/2006/relationships"><Relationship Id="rId3" Type="http://schemas.openxmlformats.org/officeDocument/2006/relationships/diagramLayout" Target="../diagrams/layout90.xml"/><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151.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152.xml.rels><?xml version="1.0" encoding="UTF-8" standalone="yes"?>
<Relationships xmlns="http://schemas.openxmlformats.org/package/2006/relationships"><Relationship Id="rId3" Type="http://schemas.openxmlformats.org/officeDocument/2006/relationships/diagramLayout" Target="../diagrams/layout92.xm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153.xml.rels><?xml version="1.0" encoding="UTF-8" standalone="yes"?>
<Relationships xmlns="http://schemas.openxmlformats.org/package/2006/relationships"><Relationship Id="rId3" Type="http://schemas.openxmlformats.org/officeDocument/2006/relationships/diagramLayout" Target="../diagrams/layout93.xml"/><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154.xml.rels><?xml version="1.0" encoding="UTF-8" standalone="yes"?>
<Relationships xmlns="http://schemas.openxmlformats.org/package/2006/relationships"><Relationship Id="rId3" Type="http://schemas.openxmlformats.org/officeDocument/2006/relationships/diagramLayout" Target="../diagrams/layout94.xml"/><Relationship Id="rId2" Type="http://schemas.openxmlformats.org/officeDocument/2006/relationships/diagramData" Target="../diagrams/data94.xml"/><Relationship Id="rId1" Type="http://schemas.openxmlformats.org/officeDocument/2006/relationships/slideLayout" Target="../slideLayouts/slideLayout2.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s>
</file>

<file path=ppt/slides/_rels/slide155.xml.rels><?xml version="1.0" encoding="UTF-8" standalone="yes"?>
<Relationships xmlns="http://schemas.openxmlformats.org/package/2006/relationships"><Relationship Id="rId3" Type="http://schemas.openxmlformats.org/officeDocument/2006/relationships/diagramLayout" Target="../diagrams/layout95.xml"/><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第一部分课程内容</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742271802"/>
              </p:ext>
            </p:extLst>
          </p:nvPr>
        </p:nvGraphicFramePr>
        <p:xfrm>
          <a:off x="1484310" y="1972235"/>
          <a:ext cx="10018713" cy="381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286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程序的基本结构</a:t>
            </a:r>
          </a:p>
        </p:txBody>
      </p:sp>
      <p:sp>
        <p:nvSpPr>
          <p:cNvPr id="4" name="Rectangle 1"/>
          <p:cNvSpPr>
            <a:spLocks noGrp="1" noChangeArrowheads="1"/>
          </p:cNvSpPr>
          <p:nvPr>
            <p:ph idx="1"/>
          </p:nvPr>
        </p:nvSpPr>
        <p:spPr bwMode="auto">
          <a:xfrm>
            <a:off x="1484311" y="2438399"/>
            <a:ext cx="957185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FirstSample {</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main</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(String[] args) {</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System.</a:t>
            </a:r>
            <a:r>
              <a:rPr kumimoji="0" lang="zh-CN" altLang="zh-CN" b="0" i="1" u="none" strike="noStrike" cap="none" normalizeH="0" baseline="0" dirty="0">
                <a:ln>
                  <a:noFill/>
                </a:ln>
                <a:solidFill>
                  <a:srgbClr val="9876AA"/>
                </a:solidFill>
                <a:effectLst/>
                <a:latin typeface="宋体" panose="02010600030101010101" pitchFamily="2" charset="-122"/>
                <a:ea typeface="宋体" panose="02010600030101010101" pitchFamily="2" charset="-122"/>
              </a:rPr>
              <a:t>out</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.println(</a:t>
            </a:r>
            <a:r>
              <a:rPr kumimoji="0" lang="zh-CN" altLang="zh-CN"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"We will not use 'Hello,World'!"</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1354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第二十节</a:t>
            </a:r>
          </a:p>
        </p:txBody>
      </p:sp>
      <p:sp>
        <p:nvSpPr>
          <p:cNvPr id="4" name="文本占位符 3"/>
          <p:cNvSpPr>
            <a:spLocks noGrp="1"/>
          </p:cNvSpPr>
          <p:nvPr>
            <p:ph type="body" idx="1"/>
          </p:nvPr>
        </p:nvSpPr>
        <p:spPr/>
        <p:txBody>
          <a:bodyPr/>
          <a:lstStyle/>
          <a:p>
            <a:r>
              <a:rPr lang="zh-CN" altLang="en-US" dirty="0"/>
              <a:t>异常</a:t>
            </a:r>
          </a:p>
        </p:txBody>
      </p:sp>
    </p:spTree>
    <p:extLst>
      <p:ext uri="{BB962C8B-B14F-4D97-AF65-F5344CB8AC3E}">
        <p14:creationId xmlns:p14="http://schemas.microsoft.com/office/powerpoint/2010/main" val="31180018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异常概述</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17273022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4719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异常分类</a:t>
            </a:r>
          </a:p>
        </p:txBody>
      </p:sp>
      <p:pic>
        <p:nvPicPr>
          <p:cNvPr id="5" name="内容占位符 4"/>
          <p:cNvPicPr>
            <a:picLocks noGrp="1" noChangeAspect="1"/>
          </p:cNvPicPr>
          <p:nvPr>
            <p:ph idx="1"/>
          </p:nvPr>
        </p:nvPicPr>
        <p:blipFill>
          <a:blip r:embed="rId2"/>
          <a:stretch>
            <a:fillRect/>
          </a:stretch>
        </p:blipFill>
        <p:spPr>
          <a:xfrm>
            <a:off x="2043954" y="2666999"/>
            <a:ext cx="8901952" cy="3827929"/>
          </a:xfrm>
        </p:spPr>
      </p:pic>
    </p:spTree>
    <p:extLst>
      <p:ext uri="{BB962C8B-B14F-4D97-AF65-F5344CB8AC3E}">
        <p14:creationId xmlns:p14="http://schemas.microsoft.com/office/powerpoint/2010/main" val="4218095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异常捕获语句</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try{</a:t>
            </a:r>
          </a:p>
          <a:p>
            <a:pPr marL="0" indent="0">
              <a:buNone/>
            </a:pPr>
            <a:r>
              <a:rPr lang="en-US" altLang="zh-CN" dirty="0"/>
              <a:t>……</a:t>
            </a:r>
          </a:p>
          <a:p>
            <a:pPr marL="0" indent="0">
              <a:buNone/>
            </a:pPr>
            <a:r>
              <a:rPr lang="en-US" altLang="zh-CN" dirty="0"/>
              <a:t>}</a:t>
            </a:r>
          </a:p>
          <a:p>
            <a:pPr marL="0" indent="0">
              <a:buNone/>
            </a:pPr>
            <a:r>
              <a:rPr lang="en-US" altLang="zh-CN" dirty="0"/>
              <a:t>catch(Exception e){</a:t>
            </a:r>
          </a:p>
          <a:p>
            <a:pPr marL="0" indent="0">
              <a:buNone/>
            </a:pPr>
            <a:r>
              <a:rPr lang="en-US" altLang="zh-CN" dirty="0"/>
              <a:t>……</a:t>
            </a:r>
          </a:p>
          <a:p>
            <a:pPr marL="0" indent="0">
              <a:buNone/>
            </a:pPr>
            <a:r>
              <a:rPr lang="en-US" altLang="zh-CN" dirty="0"/>
              <a:t>}</a:t>
            </a:r>
          </a:p>
          <a:p>
            <a:pPr marL="0" indent="0">
              <a:buNone/>
            </a:pPr>
            <a:r>
              <a:rPr lang="en-US" altLang="zh-CN" dirty="0"/>
              <a:t>finally{</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908670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异常抛出语句</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80639252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658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第二十一节</a:t>
            </a:r>
          </a:p>
        </p:txBody>
      </p:sp>
      <p:sp>
        <p:nvSpPr>
          <p:cNvPr id="5" name="文本占位符 4"/>
          <p:cNvSpPr>
            <a:spLocks noGrp="1"/>
          </p:cNvSpPr>
          <p:nvPr>
            <p:ph type="body" idx="1"/>
          </p:nvPr>
        </p:nvSpPr>
        <p:spPr/>
        <p:txBody>
          <a:bodyPr/>
          <a:lstStyle/>
          <a:p>
            <a:r>
              <a:rPr lang="zh-CN" altLang="en-US" dirty="0"/>
              <a:t>泛型</a:t>
            </a:r>
          </a:p>
        </p:txBody>
      </p:sp>
    </p:spTree>
    <p:extLst>
      <p:ext uri="{BB962C8B-B14F-4D97-AF65-F5344CB8AC3E}">
        <p14:creationId xmlns:p14="http://schemas.microsoft.com/office/powerpoint/2010/main" val="7138639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为什么需要泛型？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6815087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3355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定义简单的泛型类</a:t>
            </a:r>
          </a:p>
        </p:txBody>
      </p:sp>
      <p:sp>
        <p:nvSpPr>
          <p:cNvPr id="5" name="Rectangle 2"/>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class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Pair&lt;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&gt;{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private </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first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    private </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second</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    public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Pair</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first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second){</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first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=first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second</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=second</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public </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getFirst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return </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first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setFirst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first)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first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first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public </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getSecond</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return </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second</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setSecond</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second)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second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second</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389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泛型方法</a:t>
            </a:r>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class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ArrayAlg{</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public static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&lt;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&gt; </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a:ln>
                  <a:noFill/>
                </a:ln>
                <a:solidFill>
                  <a:srgbClr val="FFC66D"/>
                </a:solidFill>
                <a:effectLst/>
                <a:latin typeface="宋体" panose="02010600030101010101" pitchFamily="2" charset="-122"/>
                <a:ea typeface="宋体" panose="02010600030101010101" pitchFamily="2" charset="-122"/>
              </a:rPr>
              <a:t>getMiddle</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507874"/>
                </a:solidFill>
                <a:effectLst/>
                <a:latin typeface="宋体" panose="02010600030101010101" pitchFamily="2" charset="-122"/>
                <a:ea typeface="宋体" panose="02010600030101010101" pitchFamily="2" charset="-122"/>
              </a:rPr>
              <a:t>T</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...args){</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return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args[args.</a:t>
            </a:r>
            <a:r>
              <a:rPr kumimoji="0" lang="zh-CN" altLang="zh-CN" sz="1800" b="0" i="0" u="none" strike="noStrike" cap="none" normalizeH="0" baseline="0">
                <a:ln>
                  <a:noFill/>
                </a:ln>
                <a:solidFill>
                  <a:srgbClr val="9876AA"/>
                </a:solidFill>
                <a:effectLst/>
                <a:latin typeface="宋体" panose="02010600030101010101" pitchFamily="2" charset="-122"/>
                <a:ea typeface="宋体" panose="02010600030101010101" pitchFamily="2" charset="-122"/>
              </a:rPr>
              <a:t>length</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6897BB"/>
                </a:solidFill>
                <a:effectLst/>
                <a:latin typeface="宋体" panose="02010600030101010101" pitchFamily="2" charset="-122"/>
                <a:ea typeface="宋体" panose="02010600030101010101" pitchFamily="2" charset="-122"/>
              </a:rPr>
              <a:t>2</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628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类型变量的限定</a:t>
            </a:r>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class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ArrayAlg{</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static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1800" b="0" i="0" u="none" strike="noStrike" cap="none" normalizeH="0" baseline="0" dirty="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extends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Comparable&amp;Serializable&gt; </a:t>
            </a:r>
            <a:r>
              <a:rPr kumimoji="0" lang="zh-CN" altLang="zh-CN" sz="1800" b="0" i="0" u="none" strike="noStrike" cap="none" normalizeH="0" baseline="0" dirty="0">
                <a:ln>
                  <a:noFill/>
                </a:ln>
                <a:solidFill>
                  <a:srgbClr val="507874"/>
                </a:solidFill>
                <a:effectLst/>
                <a:latin typeface="宋体" panose="02010600030101010101" pitchFamily="2" charset="-122"/>
                <a:ea typeface="宋体" panose="02010600030101010101" pitchFamily="2" charset="-122"/>
              </a:rPr>
              <a:t>T </a:t>
            </a:r>
            <a:r>
              <a:rPr kumimoji="0" lang="zh-CN" altLang="zh-CN" sz="1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getMiddle</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507874"/>
                </a:solidFill>
                <a:effectLst/>
                <a:latin typeface="宋体" panose="02010600030101010101" pitchFamily="2" charset="-122"/>
                <a:ea typeface="宋体" panose="02010600030101010101" pitchFamily="2" charset="-122"/>
              </a:rPr>
              <a:t>T</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...args){</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args[args.</a:t>
            </a:r>
            <a:r>
              <a:rPr kumimoji="0" lang="zh-CN" altLang="zh-CN" sz="1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length</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84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中的注释</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5310545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1664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约束和局限性</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22478241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p:cNvSpPr>
            <a:spLocks noChangeArrowheads="1"/>
          </p:cNvSpPr>
          <p:nvPr/>
        </p:nvSpPr>
        <p:spPr bwMode="auto">
          <a:xfrm>
            <a:off x="0" y="0"/>
            <a:ext cx="121920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Pair&lt;</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int</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 pair</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3143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第二十二节</a:t>
            </a:r>
          </a:p>
        </p:txBody>
      </p:sp>
      <p:sp>
        <p:nvSpPr>
          <p:cNvPr id="5" name="文本占位符 4"/>
          <p:cNvSpPr>
            <a:spLocks noGrp="1"/>
          </p:cNvSpPr>
          <p:nvPr>
            <p:ph type="body" idx="1"/>
          </p:nvPr>
        </p:nvSpPr>
        <p:spPr/>
        <p:txBody>
          <a:bodyPr/>
          <a:lstStyle/>
          <a:p>
            <a:r>
              <a:rPr lang="en-US" altLang="zh-CN" dirty="0"/>
              <a:t>Java</a:t>
            </a:r>
            <a:r>
              <a:rPr lang="zh-CN" altLang="en-US" dirty="0"/>
              <a:t>基础类库</a:t>
            </a:r>
            <a:r>
              <a:rPr lang="en-US" altLang="zh-CN" dirty="0"/>
              <a:t>-1</a:t>
            </a:r>
            <a:endParaRPr lang="zh-CN" altLang="en-US" dirty="0"/>
          </a:p>
        </p:txBody>
      </p:sp>
    </p:spTree>
    <p:extLst>
      <p:ext uri="{BB962C8B-B14F-4D97-AF65-F5344CB8AC3E}">
        <p14:creationId xmlns:p14="http://schemas.microsoft.com/office/powerpoint/2010/main" val="7994514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数学计算</a:t>
            </a:r>
            <a:r>
              <a:rPr lang="en-US" altLang="zh-CN" dirty="0"/>
              <a:t>-Math</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955570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0210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日期和时间</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8619860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6460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第二十三节</a:t>
            </a:r>
          </a:p>
        </p:txBody>
      </p:sp>
      <p:sp>
        <p:nvSpPr>
          <p:cNvPr id="5" name="文本占位符 4"/>
          <p:cNvSpPr>
            <a:spLocks noGrp="1"/>
          </p:cNvSpPr>
          <p:nvPr>
            <p:ph type="body" idx="1"/>
          </p:nvPr>
        </p:nvSpPr>
        <p:spPr/>
        <p:txBody>
          <a:bodyPr/>
          <a:lstStyle/>
          <a:p>
            <a:r>
              <a:rPr lang="en-US" altLang="zh-CN" dirty="0"/>
              <a:t>Java</a:t>
            </a:r>
            <a:r>
              <a:rPr lang="zh-CN" altLang="en-US" dirty="0"/>
              <a:t>基础类库</a:t>
            </a:r>
            <a:r>
              <a:rPr lang="en-US" altLang="zh-CN" dirty="0"/>
              <a:t>-2</a:t>
            </a:r>
            <a:endParaRPr lang="zh-CN" altLang="en-US" dirty="0"/>
          </a:p>
        </p:txBody>
      </p:sp>
    </p:spTree>
    <p:extLst>
      <p:ext uri="{BB962C8B-B14F-4D97-AF65-F5344CB8AC3E}">
        <p14:creationId xmlns:p14="http://schemas.microsoft.com/office/powerpoint/2010/main" val="38959879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a:t>
            </a:r>
            <a:r>
              <a:rPr lang="en-US" altLang="zh-CN" dirty="0"/>
              <a:t>-String</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4513673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7491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StringBuffer</a:t>
            </a:r>
            <a:r>
              <a:rPr lang="zh-CN" altLang="en-US" dirty="0"/>
              <a:t>和</a:t>
            </a:r>
            <a:r>
              <a:rPr lang="en-US" altLang="zh-CN" dirty="0" err="1"/>
              <a:t>StringBuilder</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003673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5320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正则表达式基础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6126453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52977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常见元字符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98753877"/>
              </p:ext>
            </p:extLst>
          </p:nvPr>
        </p:nvGraphicFramePr>
        <p:xfrm>
          <a:off x="1484312" y="2189328"/>
          <a:ext cx="10018712" cy="3576320"/>
        </p:xfrm>
        <a:graphic>
          <a:graphicData uri="http://schemas.openxmlformats.org/drawingml/2006/table">
            <a:tbl>
              <a:tblPr firstRow="1" bandRow="1">
                <a:tableStyleId>{5C22544A-7EE6-4342-B048-85BDC9FD1C3A}</a:tableStyleId>
              </a:tblPr>
              <a:tblGrid>
                <a:gridCol w="1217944">
                  <a:extLst>
                    <a:ext uri="{9D8B030D-6E8A-4147-A177-3AD203B41FA5}">
                      <a16:colId xmlns:a16="http://schemas.microsoft.com/office/drawing/2014/main" val="2588274184"/>
                    </a:ext>
                  </a:extLst>
                </a:gridCol>
                <a:gridCol w="8800768">
                  <a:extLst>
                    <a:ext uri="{9D8B030D-6E8A-4147-A177-3AD203B41FA5}">
                      <a16:colId xmlns:a16="http://schemas.microsoft.com/office/drawing/2014/main" val="3330973782"/>
                    </a:ext>
                  </a:extLst>
                </a:gridCol>
              </a:tblGrid>
              <a:tr h="370840">
                <a:tc>
                  <a:txBody>
                    <a:bodyPr/>
                    <a:lstStyle/>
                    <a:p>
                      <a:pPr algn="ctr"/>
                      <a:r>
                        <a:rPr lang="zh-CN" altLang="en-US" dirty="0"/>
                        <a:t>元字符</a:t>
                      </a:r>
                    </a:p>
                  </a:txBody>
                  <a:tcPr/>
                </a:tc>
                <a:tc>
                  <a:txBody>
                    <a:bodyPr/>
                    <a:lstStyle/>
                    <a:p>
                      <a:pPr algn="ctr"/>
                      <a:r>
                        <a:rPr lang="zh-CN" altLang="en-US" dirty="0"/>
                        <a:t>说明</a:t>
                      </a:r>
                    </a:p>
                  </a:txBody>
                  <a:tcPr/>
                </a:tc>
                <a:extLst>
                  <a:ext uri="{0D108BD9-81ED-4DB2-BD59-A6C34878D82A}">
                    <a16:rowId xmlns:a16="http://schemas.microsoft.com/office/drawing/2014/main" val="2580727174"/>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将下一个字符标记符、或一个向后引用、或一个八进制转义符。例如，“</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匹配</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匹配换行符。序列“</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匹配“</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而“</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则匹配“</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。即相当于多种编程语言中都有的“转义字符”的概念。</a:t>
                      </a:r>
                      <a:endParaRPr lang="zh-CN" altLang="en-US" dirty="0"/>
                    </a:p>
                  </a:txBody>
                  <a:tcPr/>
                </a:tc>
                <a:extLst>
                  <a:ext uri="{0D108BD9-81ED-4DB2-BD59-A6C34878D82A}">
                    <a16:rowId xmlns:a16="http://schemas.microsoft.com/office/drawing/2014/main" val="4054402498"/>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匹配输入字符串的开始位置。如果设置了</a:t>
                      </a:r>
                      <a:r>
                        <a:rPr lang="en-US" altLang="zh-CN" sz="1800" b="0" i="0" kern="1200" dirty="0" err="1">
                          <a:solidFill>
                            <a:schemeClr val="dk1"/>
                          </a:solidFill>
                          <a:effectLst/>
                          <a:latin typeface="+mn-lt"/>
                          <a:ea typeface="+mn-ea"/>
                          <a:cs typeface="+mn-cs"/>
                        </a:rPr>
                        <a:t>RegExp</a:t>
                      </a:r>
                      <a:r>
                        <a:rPr lang="zh-CN" altLang="en-US" sz="1800" b="0" i="0" kern="1200" dirty="0">
                          <a:solidFill>
                            <a:schemeClr val="dk1"/>
                          </a:solidFill>
                          <a:effectLst/>
                          <a:latin typeface="+mn-lt"/>
                          <a:ea typeface="+mn-ea"/>
                          <a:cs typeface="+mn-cs"/>
                        </a:rPr>
                        <a:t>对象的</a:t>
                      </a:r>
                      <a:r>
                        <a:rPr lang="en-US" altLang="zh-CN" sz="1800" b="0" i="0" kern="1200" dirty="0">
                          <a:solidFill>
                            <a:schemeClr val="dk1"/>
                          </a:solidFill>
                          <a:effectLst/>
                          <a:latin typeface="+mn-lt"/>
                          <a:ea typeface="+mn-ea"/>
                          <a:cs typeface="+mn-cs"/>
                        </a:rPr>
                        <a:t>Multiline</a:t>
                      </a:r>
                      <a:r>
                        <a:rPr lang="zh-CN" altLang="en-US" sz="1800" b="0" i="0" kern="1200" dirty="0">
                          <a:solidFill>
                            <a:schemeClr val="dk1"/>
                          </a:solidFill>
                          <a:effectLst/>
                          <a:latin typeface="+mn-lt"/>
                          <a:ea typeface="+mn-ea"/>
                          <a:cs typeface="+mn-cs"/>
                        </a:rPr>
                        <a:t>属性，</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也匹配“</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\r”</a:t>
                      </a:r>
                      <a:r>
                        <a:rPr lang="zh-CN" altLang="en-US" sz="1800" b="0" i="0" kern="1200" dirty="0">
                          <a:solidFill>
                            <a:schemeClr val="dk1"/>
                          </a:solidFill>
                          <a:effectLst/>
                          <a:latin typeface="+mn-lt"/>
                          <a:ea typeface="+mn-ea"/>
                          <a:cs typeface="+mn-cs"/>
                        </a:rPr>
                        <a:t>之后的位置。</a:t>
                      </a:r>
                      <a:endParaRPr lang="zh-CN" altLang="en-US" dirty="0"/>
                    </a:p>
                  </a:txBody>
                  <a:tcPr/>
                </a:tc>
                <a:extLst>
                  <a:ext uri="{0D108BD9-81ED-4DB2-BD59-A6C34878D82A}">
                    <a16:rowId xmlns:a16="http://schemas.microsoft.com/office/drawing/2014/main" val="1336153040"/>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匹配输入字符串的结束位置。如果设置了</a:t>
                      </a:r>
                      <a:r>
                        <a:rPr lang="en-US" altLang="zh-CN" sz="1800" b="0" i="0" kern="1200" dirty="0" err="1">
                          <a:solidFill>
                            <a:schemeClr val="dk1"/>
                          </a:solidFill>
                          <a:effectLst/>
                          <a:latin typeface="+mn-lt"/>
                          <a:ea typeface="+mn-ea"/>
                          <a:cs typeface="+mn-cs"/>
                        </a:rPr>
                        <a:t>RegExp</a:t>
                      </a:r>
                      <a:r>
                        <a:rPr lang="zh-CN" altLang="en-US" sz="1800" b="0" i="0" kern="1200" dirty="0">
                          <a:solidFill>
                            <a:schemeClr val="dk1"/>
                          </a:solidFill>
                          <a:effectLst/>
                          <a:latin typeface="+mn-lt"/>
                          <a:ea typeface="+mn-ea"/>
                          <a:cs typeface="+mn-cs"/>
                        </a:rPr>
                        <a:t>对象的</a:t>
                      </a:r>
                      <a:r>
                        <a:rPr lang="en-US" altLang="zh-CN" sz="1800" b="0" i="0" kern="1200" dirty="0">
                          <a:solidFill>
                            <a:schemeClr val="dk1"/>
                          </a:solidFill>
                          <a:effectLst/>
                          <a:latin typeface="+mn-lt"/>
                          <a:ea typeface="+mn-ea"/>
                          <a:cs typeface="+mn-cs"/>
                        </a:rPr>
                        <a:t>Multiline</a:t>
                      </a:r>
                      <a:r>
                        <a:rPr lang="zh-CN" altLang="en-US" sz="1800" b="0" i="0" kern="1200" dirty="0">
                          <a:solidFill>
                            <a:schemeClr val="dk1"/>
                          </a:solidFill>
                          <a:effectLst/>
                          <a:latin typeface="+mn-lt"/>
                          <a:ea typeface="+mn-ea"/>
                          <a:cs typeface="+mn-cs"/>
                        </a:rPr>
                        <a:t>属性，</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也匹配“</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\r”</a:t>
                      </a:r>
                      <a:r>
                        <a:rPr lang="zh-CN" altLang="en-US" sz="1800" b="0" i="0" kern="1200" dirty="0">
                          <a:solidFill>
                            <a:schemeClr val="dk1"/>
                          </a:solidFill>
                          <a:effectLst/>
                          <a:latin typeface="+mn-lt"/>
                          <a:ea typeface="+mn-ea"/>
                          <a:cs typeface="+mn-cs"/>
                        </a:rPr>
                        <a:t>之前的位置。</a:t>
                      </a:r>
                      <a:endParaRPr lang="zh-CN" altLang="en-US" dirty="0"/>
                    </a:p>
                  </a:txBody>
                  <a:tcPr/>
                </a:tc>
                <a:extLst>
                  <a:ext uri="{0D108BD9-81ED-4DB2-BD59-A6C34878D82A}">
                    <a16:rowId xmlns:a16="http://schemas.microsoft.com/office/drawing/2014/main" val="3251612740"/>
                  </a:ext>
                </a:extLst>
              </a:tr>
              <a:tr h="370840">
                <a:tc>
                  <a:txBody>
                    <a:bodyPr/>
                    <a:lstStyle/>
                    <a:p>
                      <a:pPr algn="ct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匹配前面的子表达式任意次。例如，</a:t>
                      </a:r>
                      <a:r>
                        <a:rPr lang="en-US" altLang="zh-CN" sz="1800" b="0" i="0" kern="1200" dirty="0">
                          <a:solidFill>
                            <a:schemeClr val="dk1"/>
                          </a:solidFill>
                          <a:effectLst/>
                          <a:latin typeface="+mn-lt"/>
                          <a:ea typeface="+mn-ea"/>
                          <a:cs typeface="+mn-cs"/>
                        </a:rPr>
                        <a:t>zo*</a:t>
                      </a:r>
                      <a:r>
                        <a:rPr lang="zh-CN" altLang="en-US" sz="1800" b="0" i="0" kern="1200" dirty="0">
                          <a:solidFill>
                            <a:schemeClr val="dk1"/>
                          </a:solidFill>
                          <a:effectLst/>
                          <a:latin typeface="+mn-lt"/>
                          <a:ea typeface="+mn-ea"/>
                          <a:cs typeface="+mn-cs"/>
                        </a:rPr>
                        <a:t>能匹配“</a:t>
                      </a:r>
                      <a:r>
                        <a:rPr lang="en-US" altLang="zh-CN" sz="1800" b="0" i="0" kern="1200" dirty="0">
                          <a:solidFill>
                            <a:schemeClr val="dk1"/>
                          </a:solidFill>
                          <a:effectLst/>
                          <a:latin typeface="+mn-lt"/>
                          <a:ea typeface="+mn-ea"/>
                          <a:cs typeface="+mn-cs"/>
                        </a:rPr>
                        <a:t>z”</a:t>
                      </a:r>
                      <a:r>
                        <a:rPr lang="zh-CN" altLang="en-US" sz="1800" b="0" i="0" kern="1200" dirty="0">
                          <a:solidFill>
                            <a:schemeClr val="dk1"/>
                          </a:solidFill>
                          <a:effectLst/>
                          <a:latin typeface="+mn-lt"/>
                          <a:ea typeface="+mn-ea"/>
                          <a:cs typeface="+mn-cs"/>
                        </a:rPr>
                        <a:t>，也能匹配“</a:t>
                      </a:r>
                      <a:r>
                        <a:rPr lang="en-US" altLang="zh-CN" sz="1800" b="0" i="0" kern="1200" dirty="0">
                          <a:solidFill>
                            <a:schemeClr val="dk1"/>
                          </a:solidFill>
                          <a:effectLst/>
                          <a:latin typeface="+mn-lt"/>
                          <a:ea typeface="+mn-ea"/>
                          <a:cs typeface="+mn-cs"/>
                        </a:rPr>
                        <a:t>zo”</a:t>
                      </a:r>
                      <a:r>
                        <a:rPr lang="zh-CN" altLang="en-US" sz="1800" b="0" i="0" kern="1200" dirty="0">
                          <a:solidFill>
                            <a:schemeClr val="dk1"/>
                          </a:solidFill>
                          <a:effectLst/>
                          <a:latin typeface="+mn-lt"/>
                          <a:ea typeface="+mn-ea"/>
                          <a:cs typeface="+mn-cs"/>
                        </a:rPr>
                        <a:t>以及“</a:t>
                      </a:r>
                      <a:r>
                        <a:rPr lang="en-US" altLang="zh-CN" sz="1800" b="0" i="0" kern="1200" dirty="0">
                          <a:solidFill>
                            <a:schemeClr val="dk1"/>
                          </a:solidFill>
                          <a:effectLst/>
                          <a:latin typeface="+mn-lt"/>
                          <a:ea typeface="+mn-ea"/>
                          <a:cs typeface="+mn-cs"/>
                        </a:rPr>
                        <a:t>zoo”</a:t>
                      </a:r>
                      <a:endParaRPr lang="zh-CN" altLang="en-US" dirty="0"/>
                    </a:p>
                  </a:txBody>
                  <a:tcPr/>
                </a:tc>
                <a:extLst>
                  <a:ext uri="{0D108BD9-81ED-4DB2-BD59-A6C34878D82A}">
                    <a16:rowId xmlns:a16="http://schemas.microsoft.com/office/drawing/2014/main" val="3596019532"/>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匹配前面的子表达式一次或多次</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大于等于</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次）。例如，“</a:t>
                      </a:r>
                      <a:r>
                        <a:rPr lang="en-US" altLang="zh-CN" sz="1800" b="0" i="0" kern="1200" dirty="0">
                          <a:solidFill>
                            <a:schemeClr val="dk1"/>
                          </a:solidFill>
                          <a:effectLst/>
                          <a:latin typeface="+mn-lt"/>
                          <a:ea typeface="+mn-ea"/>
                          <a:cs typeface="+mn-cs"/>
                        </a:rPr>
                        <a:t>zo+”</a:t>
                      </a:r>
                      <a:r>
                        <a:rPr lang="zh-CN" altLang="en-US" sz="1800" b="0" i="0" kern="1200" dirty="0">
                          <a:solidFill>
                            <a:schemeClr val="dk1"/>
                          </a:solidFill>
                          <a:effectLst/>
                          <a:latin typeface="+mn-lt"/>
                          <a:ea typeface="+mn-ea"/>
                          <a:cs typeface="+mn-cs"/>
                        </a:rPr>
                        <a:t>能匹配“</a:t>
                      </a:r>
                      <a:r>
                        <a:rPr lang="en-US" altLang="zh-CN" sz="1800" b="0" i="0" kern="1200" dirty="0">
                          <a:solidFill>
                            <a:schemeClr val="dk1"/>
                          </a:solidFill>
                          <a:effectLst/>
                          <a:latin typeface="+mn-lt"/>
                          <a:ea typeface="+mn-ea"/>
                          <a:cs typeface="+mn-cs"/>
                        </a:rPr>
                        <a:t>zo”</a:t>
                      </a:r>
                      <a:r>
                        <a:rPr lang="zh-CN" altLang="en-US" sz="1800" b="0" i="0" kern="1200" dirty="0">
                          <a:solidFill>
                            <a:schemeClr val="dk1"/>
                          </a:solidFill>
                          <a:effectLst/>
                          <a:latin typeface="+mn-lt"/>
                          <a:ea typeface="+mn-ea"/>
                          <a:cs typeface="+mn-cs"/>
                        </a:rPr>
                        <a:t>以及“</a:t>
                      </a:r>
                      <a:r>
                        <a:rPr lang="en-US" altLang="zh-CN" sz="1800" b="0" i="0" kern="1200" dirty="0">
                          <a:solidFill>
                            <a:schemeClr val="dk1"/>
                          </a:solidFill>
                          <a:effectLst/>
                          <a:latin typeface="+mn-lt"/>
                          <a:ea typeface="+mn-ea"/>
                          <a:cs typeface="+mn-cs"/>
                        </a:rPr>
                        <a:t>zoo”</a:t>
                      </a:r>
                      <a:r>
                        <a:rPr lang="zh-CN" altLang="en-US" sz="1800" b="0" i="0" kern="1200" dirty="0">
                          <a:solidFill>
                            <a:schemeClr val="dk1"/>
                          </a:solidFill>
                          <a:effectLst/>
                          <a:latin typeface="+mn-lt"/>
                          <a:ea typeface="+mn-ea"/>
                          <a:cs typeface="+mn-cs"/>
                        </a:rPr>
                        <a:t>，但不能匹配“</a:t>
                      </a:r>
                      <a:r>
                        <a:rPr lang="en-US" altLang="zh-CN" sz="1800" b="0" i="0" kern="1200" dirty="0">
                          <a:solidFill>
                            <a:schemeClr val="dk1"/>
                          </a:solidFill>
                          <a:effectLst/>
                          <a:latin typeface="+mn-lt"/>
                          <a:ea typeface="+mn-ea"/>
                          <a:cs typeface="+mn-cs"/>
                        </a:rPr>
                        <a:t>z”</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等价于</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86880852"/>
                  </a:ext>
                </a:extLst>
              </a:tr>
            </a:tbl>
          </a:graphicData>
        </a:graphic>
      </p:graphicFrame>
    </p:spTree>
    <p:extLst>
      <p:ext uri="{BB962C8B-B14F-4D97-AF65-F5344CB8AC3E}">
        <p14:creationId xmlns:p14="http://schemas.microsoft.com/office/powerpoint/2010/main" val="4442064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常见元字符</a:t>
            </a:r>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3440741235"/>
              </p:ext>
            </p:extLst>
          </p:nvPr>
        </p:nvGraphicFramePr>
        <p:xfrm>
          <a:off x="1484312" y="2189328"/>
          <a:ext cx="10018712" cy="4394200"/>
        </p:xfrm>
        <a:graphic>
          <a:graphicData uri="http://schemas.openxmlformats.org/drawingml/2006/table">
            <a:tbl>
              <a:tblPr firstRow="1" bandRow="1">
                <a:tableStyleId>{5C22544A-7EE6-4342-B048-85BDC9FD1C3A}</a:tableStyleId>
              </a:tblPr>
              <a:tblGrid>
                <a:gridCol w="1217944">
                  <a:extLst>
                    <a:ext uri="{9D8B030D-6E8A-4147-A177-3AD203B41FA5}">
                      <a16:colId xmlns:a16="http://schemas.microsoft.com/office/drawing/2014/main" val="2588274184"/>
                    </a:ext>
                  </a:extLst>
                </a:gridCol>
                <a:gridCol w="8800768">
                  <a:extLst>
                    <a:ext uri="{9D8B030D-6E8A-4147-A177-3AD203B41FA5}">
                      <a16:colId xmlns:a16="http://schemas.microsoft.com/office/drawing/2014/main" val="3330973782"/>
                    </a:ext>
                  </a:extLst>
                </a:gridCol>
              </a:tblGrid>
              <a:tr h="370840">
                <a:tc>
                  <a:txBody>
                    <a:bodyPr/>
                    <a:lstStyle/>
                    <a:p>
                      <a:pPr algn="ctr"/>
                      <a:r>
                        <a:rPr lang="zh-CN" altLang="en-US" dirty="0"/>
                        <a:t>元字符</a:t>
                      </a:r>
                    </a:p>
                  </a:txBody>
                  <a:tcPr/>
                </a:tc>
                <a:tc>
                  <a:txBody>
                    <a:bodyPr/>
                    <a:lstStyle/>
                    <a:p>
                      <a:pPr algn="ctr"/>
                      <a:r>
                        <a:rPr lang="zh-CN" altLang="en-US" dirty="0"/>
                        <a:t>说明</a:t>
                      </a:r>
                    </a:p>
                  </a:txBody>
                  <a:tcPr/>
                </a:tc>
                <a:extLst>
                  <a:ext uri="{0D108BD9-81ED-4DB2-BD59-A6C34878D82A}">
                    <a16:rowId xmlns:a16="http://schemas.microsoft.com/office/drawing/2014/main" val="2580727174"/>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配前面的子表达式零次或一次。例如，“</a:t>
                      </a:r>
                      <a:r>
                        <a:rPr lang="en-US" altLang="zh-CN" sz="1800" b="0" i="0" kern="1200" dirty="0">
                          <a:solidFill>
                            <a:schemeClr val="dk1"/>
                          </a:solidFill>
                          <a:effectLst/>
                          <a:latin typeface="+mn-lt"/>
                          <a:ea typeface="+mn-ea"/>
                          <a:cs typeface="+mn-cs"/>
                        </a:rPr>
                        <a:t>do(</a:t>
                      </a:r>
                      <a:r>
                        <a:rPr lang="en-US" altLang="zh-CN" sz="1800" b="0" i="0" kern="1200" dirty="0" err="1">
                          <a:solidFill>
                            <a:schemeClr val="dk1"/>
                          </a:solidFill>
                          <a:effectLst/>
                          <a:latin typeface="+mn-lt"/>
                          <a:ea typeface="+mn-ea"/>
                          <a:cs typeface="+mn-cs"/>
                        </a:rPr>
                        <a:t>es</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可以匹配“</a:t>
                      </a:r>
                      <a:r>
                        <a:rPr lang="en-US" altLang="zh-CN" sz="1800" b="0" i="0" kern="1200" dirty="0">
                          <a:solidFill>
                            <a:schemeClr val="dk1"/>
                          </a:solidFill>
                          <a:effectLst/>
                          <a:latin typeface="+mn-lt"/>
                          <a:ea typeface="+mn-ea"/>
                          <a:cs typeface="+mn-cs"/>
                        </a:rPr>
                        <a:t>do”</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does”</a:t>
                      </a:r>
                      <a:r>
                        <a:rPr lang="zh-CN" altLang="en-US" sz="1800" b="0" i="0" kern="1200" dirty="0">
                          <a:solidFill>
                            <a:schemeClr val="dk1"/>
                          </a:solidFill>
                          <a:effectLst/>
                          <a:latin typeface="+mn-lt"/>
                          <a:ea typeface="+mn-ea"/>
                          <a:cs typeface="+mn-cs"/>
                        </a:rPr>
                        <a:t>中的“</a:t>
                      </a:r>
                      <a:r>
                        <a:rPr lang="en-US" altLang="zh-CN" sz="1800" b="0" i="0" kern="1200" dirty="0">
                          <a:solidFill>
                            <a:schemeClr val="dk1"/>
                          </a:solidFill>
                          <a:effectLst/>
                          <a:latin typeface="+mn-lt"/>
                          <a:ea typeface="+mn-ea"/>
                          <a:cs typeface="+mn-cs"/>
                        </a:rPr>
                        <a:t>do”</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等价于</a:t>
                      </a:r>
                      <a:r>
                        <a:rPr lang="en-US" altLang="zh-CN" sz="1800" b="0" i="0" kern="1200" dirty="0">
                          <a:solidFill>
                            <a:schemeClr val="dk1"/>
                          </a:solidFill>
                          <a:effectLst/>
                          <a:latin typeface="+mn-lt"/>
                          <a:ea typeface="+mn-ea"/>
                          <a:cs typeface="+mn-cs"/>
                        </a:rPr>
                        <a:t>{0,1}</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4054402498"/>
                  </a:ext>
                </a:extLst>
              </a:tr>
              <a:tr h="370840">
                <a:tc>
                  <a:txBody>
                    <a:bodyPr/>
                    <a:lstStyle/>
                    <a:p>
                      <a:pPr algn="ctr"/>
                      <a:r>
                        <a:rPr lang="en-US" altLang="zh-CN" sz="1800" b="0" i="0" kern="1200" dirty="0">
                          <a:solidFill>
                            <a:schemeClr val="dk1"/>
                          </a:solidFill>
                          <a:effectLst/>
                          <a:latin typeface="+mn-lt"/>
                          <a:ea typeface="+mn-ea"/>
                          <a:cs typeface="+mn-cs"/>
                        </a:rPr>
                        <a:t>{n}</a:t>
                      </a:r>
                      <a:endParaRPr lang="zh-CN" altLang="en-US" dirty="0"/>
                    </a:p>
                  </a:txBody>
                  <a:tcPr anchor="ctr"/>
                </a:tc>
                <a:tc>
                  <a:txBody>
                    <a:bodyPr/>
                    <a:lstStyle/>
                    <a:p>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是一个非负整数。匹配确定的</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次。例如，“</a:t>
                      </a:r>
                      <a:r>
                        <a:rPr lang="en-US" altLang="zh-CN" sz="1800" b="0" i="0" kern="1200" dirty="0">
                          <a:solidFill>
                            <a:schemeClr val="dk1"/>
                          </a:solidFill>
                          <a:effectLst/>
                          <a:latin typeface="+mn-lt"/>
                          <a:ea typeface="+mn-ea"/>
                          <a:cs typeface="+mn-cs"/>
                        </a:rPr>
                        <a:t>o{2}”</a:t>
                      </a:r>
                      <a:r>
                        <a:rPr lang="zh-CN" altLang="en-US" sz="1800" b="0" i="0" kern="1200" dirty="0">
                          <a:solidFill>
                            <a:schemeClr val="dk1"/>
                          </a:solidFill>
                          <a:effectLst/>
                          <a:latin typeface="+mn-lt"/>
                          <a:ea typeface="+mn-ea"/>
                          <a:cs typeface="+mn-cs"/>
                        </a:rPr>
                        <a:t>不能匹配“</a:t>
                      </a:r>
                      <a:r>
                        <a:rPr lang="en-US" altLang="zh-CN" sz="1800" b="0" i="0" kern="1200" dirty="0">
                          <a:solidFill>
                            <a:schemeClr val="dk1"/>
                          </a:solidFill>
                          <a:effectLst/>
                          <a:latin typeface="+mn-lt"/>
                          <a:ea typeface="+mn-ea"/>
                          <a:cs typeface="+mn-cs"/>
                        </a:rPr>
                        <a:t>Bob”</a:t>
                      </a:r>
                      <a:r>
                        <a:rPr lang="zh-CN" altLang="en-US" sz="1800" b="0" i="0" kern="1200" dirty="0">
                          <a:solidFill>
                            <a:schemeClr val="dk1"/>
                          </a:solidFill>
                          <a:effectLst/>
                          <a:latin typeface="+mn-lt"/>
                          <a:ea typeface="+mn-ea"/>
                          <a:cs typeface="+mn-cs"/>
                        </a:rPr>
                        <a:t>中的“</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，但是能匹配“</a:t>
                      </a:r>
                      <a:r>
                        <a:rPr lang="en-US" altLang="zh-CN" sz="1800" b="0" i="0" kern="1200" dirty="0">
                          <a:solidFill>
                            <a:schemeClr val="dk1"/>
                          </a:solidFill>
                          <a:effectLst/>
                          <a:latin typeface="+mn-lt"/>
                          <a:ea typeface="+mn-ea"/>
                          <a:cs typeface="+mn-cs"/>
                        </a:rPr>
                        <a:t>food”</a:t>
                      </a:r>
                      <a:r>
                        <a:rPr lang="zh-CN" altLang="en-US" sz="1800" b="0" i="0" kern="1200" dirty="0">
                          <a:solidFill>
                            <a:schemeClr val="dk1"/>
                          </a:solidFill>
                          <a:effectLst/>
                          <a:latin typeface="+mn-lt"/>
                          <a:ea typeface="+mn-ea"/>
                          <a:cs typeface="+mn-cs"/>
                        </a:rPr>
                        <a:t>中的两个</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336153040"/>
                  </a:ext>
                </a:extLst>
              </a:tr>
              <a:tr h="370840">
                <a:tc>
                  <a:txBody>
                    <a:bodyPr/>
                    <a:lstStyle/>
                    <a:p>
                      <a:pPr algn="ctr"/>
                      <a:r>
                        <a:rPr lang="en-US" altLang="zh-CN" sz="1800" b="0" i="0" kern="1200" dirty="0">
                          <a:solidFill>
                            <a:schemeClr val="dk1"/>
                          </a:solidFill>
                          <a:effectLst/>
                          <a:latin typeface="+mn-lt"/>
                          <a:ea typeface="+mn-ea"/>
                          <a:cs typeface="+mn-cs"/>
                        </a:rPr>
                        <a:t>{n,}</a:t>
                      </a:r>
                      <a:endParaRPr lang="zh-CN" altLang="en-US" dirty="0"/>
                    </a:p>
                  </a:txBody>
                  <a:tcPr anchor="ctr"/>
                </a:tc>
                <a:tc>
                  <a:txBody>
                    <a:bodyPr/>
                    <a:lstStyle/>
                    <a:p>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是一个非负整数。至少匹配</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次。例如，“</a:t>
                      </a:r>
                      <a:r>
                        <a:rPr lang="en-US" altLang="zh-CN" sz="1800" b="0" i="0" kern="1200" dirty="0">
                          <a:solidFill>
                            <a:schemeClr val="dk1"/>
                          </a:solidFill>
                          <a:effectLst/>
                          <a:latin typeface="+mn-lt"/>
                          <a:ea typeface="+mn-ea"/>
                          <a:cs typeface="+mn-cs"/>
                        </a:rPr>
                        <a:t>o{2,}”</a:t>
                      </a:r>
                      <a:r>
                        <a:rPr lang="zh-CN" altLang="en-US" sz="1800" b="0" i="0" kern="1200" dirty="0">
                          <a:solidFill>
                            <a:schemeClr val="dk1"/>
                          </a:solidFill>
                          <a:effectLst/>
                          <a:latin typeface="+mn-lt"/>
                          <a:ea typeface="+mn-ea"/>
                          <a:cs typeface="+mn-cs"/>
                        </a:rPr>
                        <a:t>不能匹配“</a:t>
                      </a:r>
                      <a:r>
                        <a:rPr lang="en-US" altLang="zh-CN" sz="1800" b="0" i="0" kern="1200" dirty="0">
                          <a:solidFill>
                            <a:schemeClr val="dk1"/>
                          </a:solidFill>
                          <a:effectLst/>
                          <a:latin typeface="+mn-lt"/>
                          <a:ea typeface="+mn-ea"/>
                          <a:cs typeface="+mn-cs"/>
                        </a:rPr>
                        <a:t>Bob”</a:t>
                      </a:r>
                      <a:r>
                        <a:rPr lang="zh-CN" altLang="en-US" sz="1800" b="0" i="0" kern="1200" dirty="0">
                          <a:solidFill>
                            <a:schemeClr val="dk1"/>
                          </a:solidFill>
                          <a:effectLst/>
                          <a:latin typeface="+mn-lt"/>
                          <a:ea typeface="+mn-ea"/>
                          <a:cs typeface="+mn-cs"/>
                        </a:rPr>
                        <a:t>中的“</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，但能匹配“</a:t>
                      </a:r>
                      <a:r>
                        <a:rPr lang="en-US" altLang="zh-CN" sz="1800" b="0" i="0" kern="1200" dirty="0" err="1">
                          <a:solidFill>
                            <a:schemeClr val="dk1"/>
                          </a:solidFill>
                          <a:effectLst/>
                          <a:latin typeface="+mn-lt"/>
                          <a:ea typeface="+mn-ea"/>
                          <a:cs typeface="+mn-cs"/>
                        </a:rPr>
                        <a:t>foooood</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中的所有</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o{1,}”</a:t>
                      </a:r>
                      <a:r>
                        <a:rPr lang="zh-CN" altLang="en-US" sz="1800" b="0" i="0" kern="1200" dirty="0">
                          <a:solidFill>
                            <a:schemeClr val="dk1"/>
                          </a:solidFill>
                          <a:effectLst/>
                          <a:latin typeface="+mn-lt"/>
                          <a:ea typeface="+mn-ea"/>
                          <a:cs typeface="+mn-cs"/>
                        </a:rPr>
                        <a:t>等价于“</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o{0,}”</a:t>
                      </a:r>
                      <a:r>
                        <a:rPr lang="zh-CN" altLang="en-US" sz="1800" b="0" i="0" kern="1200" dirty="0">
                          <a:solidFill>
                            <a:schemeClr val="dk1"/>
                          </a:solidFill>
                          <a:effectLst/>
                          <a:latin typeface="+mn-lt"/>
                          <a:ea typeface="+mn-ea"/>
                          <a:cs typeface="+mn-cs"/>
                        </a:rPr>
                        <a:t>则等价于“</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251612740"/>
                  </a:ext>
                </a:extLst>
              </a:tr>
              <a:tr h="370840">
                <a:tc>
                  <a:txBody>
                    <a:bodyPr/>
                    <a:lstStyle/>
                    <a:p>
                      <a:pPr algn="ct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n,m</a:t>
                      </a: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en-US" altLang="zh-CN" sz="1800" b="0" i="0" kern="1200" dirty="0">
                          <a:solidFill>
                            <a:schemeClr val="dk1"/>
                          </a:solidFill>
                          <a:effectLst/>
                          <a:latin typeface="+mn-lt"/>
                          <a:ea typeface="+mn-ea"/>
                          <a:cs typeface="+mn-cs"/>
                        </a:rPr>
                        <a:t>m</a:t>
                      </a:r>
                      <a:r>
                        <a:rPr lang="zh-CN" altLang="en-US" sz="1800" b="0" i="0" kern="1200" dirty="0">
                          <a:solidFill>
                            <a:schemeClr val="dk1"/>
                          </a:solidFill>
                          <a:effectLst/>
                          <a:latin typeface="+mn-lt"/>
                          <a:ea typeface="+mn-ea"/>
                          <a:cs typeface="+mn-cs"/>
                        </a:rPr>
                        <a:t>和</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均为非负整数，其中</a:t>
                      </a:r>
                      <a:r>
                        <a:rPr lang="en-US" altLang="zh-CN" sz="1800" b="0" i="0" kern="1200" dirty="0">
                          <a:solidFill>
                            <a:schemeClr val="dk1"/>
                          </a:solidFill>
                          <a:effectLst/>
                          <a:latin typeface="+mn-lt"/>
                          <a:ea typeface="+mn-ea"/>
                          <a:cs typeface="+mn-cs"/>
                        </a:rPr>
                        <a:t>n&lt;=m</a:t>
                      </a:r>
                      <a:r>
                        <a:rPr lang="zh-CN" altLang="en-US" sz="1800" b="0" i="0" kern="1200" dirty="0">
                          <a:solidFill>
                            <a:schemeClr val="dk1"/>
                          </a:solidFill>
                          <a:effectLst/>
                          <a:latin typeface="+mn-lt"/>
                          <a:ea typeface="+mn-ea"/>
                          <a:cs typeface="+mn-cs"/>
                        </a:rPr>
                        <a:t>。最少匹配</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次且最多匹配</a:t>
                      </a:r>
                      <a:r>
                        <a:rPr lang="en-US" altLang="zh-CN" sz="1800" b="0" i="0" kern="1200" dirty="0">
                          <a:solidFill>
                            <a:schemeClr val="dk1"/>
                          </a:solidFill>
                          <a:effectLst/>
                          <a:latin typeface="+mn-lt"/>
                          <a:ea typeface="+mn-ea"/>
                          <a:cs typeface="+mn-cs"/>
                        </a:rPr>
                        <a:t>m</a:t>
                      </a:r>
                      <a:r>
                        <a:rPr lang="zh-CN" altLang="en-US" sz="1800" b="0" i="0" kern="1200" dirty="0">
                          <a:solidFill>
                            <a:schemeClr val="dk1"/>
                          </a:solidFill>
                          <a:effectLst/>
                          <a:latin typeface="+mn-lt"/>
                          <a:ea typeface="+mn-ea"/>
                          <a:cs typeface="+mn-cs"/>
                        </a:rPr>
                        <a:t>次。例如，“</a:t>
                      </a:r>
                      <a:r>
                        <a:rPr lang="en-US" altLang="zh-CN" sz="1800" b="0" i="0" kern="1200" dirty="0">
                          <a:solidFill>
                            <a:schemeClr val="dk1"/>
                          </a:solidFill>
                          <a:effectLst/>
                          <a:latin typeface="+mn-lt"/>
                          <a:ea typeface="+mn-ea"/>
                          <a:cs typeface="+mn-cs"/>
                        </a:rPr>
                        <a:t>o{1,3}”</a:t>
                      </a:r>
                      <a:r>
                        <a:rPr lang="zh-CN" altLang="en-US" sz="1800" b="0" i="0" kern="1200" dirty="0">
                          <a:solidFill>
                            <a:schemeClr val="dk1"/>
                          </a:solidFill>
                          <a:effectLst/>
                          <a:latin typeface="+mn-lt"/>
                          <a:ea typeface="+mn-ea"/>
                          <a:cs typeface="+mn-cs"/>
                        </a:rPr>
                        <a:t>将匹配“</a:t>
                      </a:r>
                      <a:r>
                        <a:rPr lang="en-US" altLang="zh-CN" sz="1800" b="0" i="0" kern="1200" dirty="0" err="1">
                          <a:solidFill>
                            <a:schemeClr val="dk1"/>
                          </a:solidFill>
                          <a:effectLst/>
                          <a:latin typeface="+mn-lt"/>
                          <a:ea typeface="+mn-ea"/>
                          <a:cs typeface="+mn-cs"/>
                        </a:rPr>
                        <a:t>fooooood</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中的前三个</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为一组，后三个</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为一组。“</a:t>
                      </a:r>
                      <a:r>
                        <a:rPr lang="en-US" altLang="zh-CN" sz="1800" b="0" i="0" kern="1200" dirty="0">
                          <a:solidFill>
                            <a:schemeClr val="dk1"/>
                          </a:solidFill>
                          <a:effectLst/>
                          <a:latin typeface="+mn-lt"/>
                          <a:ea typeface="+mn-ea"/>
                          <a:cs typeface="+mn-cs"/>
                        </a:rPr>
                        <a:t>o{0,1}”</a:t>
                      </a:r>
                      <a:r>
                        <a:rPr lang="zh-CN" altLang="en-US" sz="1800" b="0" i="0" kern="1200" dirty="0">
                          <a:solidFill>
                            <a:schemeClr val="dk1"/>
                          </a:solidFill>
                          <a:effectLst/>
                          <a:latin typeface="+mn-lt"/>
                          <a:ea typeface="+mn-ea"/>
                          <a:cs typeface="+mn-cs"/>
                        </a:rPr>
                        <a:t>等价于“</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。请注意在逗号和两个数之间不能有空格。</a:t>
                      </a:r>
                      <a:endParaRPr lang="zh-CN" altLang="en-US" dirty="0"/>
                    </a:p>
                  </a:txBody>
                  <a:tcPr/>
                </a:tc>
                <a:extLst>
                  <a:ext uri="{0D108BD9-81ED-4DB2-BD59-A6C34878D82A}">
                    <a16:rowId xmlns:a16="http://schemas.microsoft.com/office/drawing/2014/main" val="3596019532"/>
                  </a:ext>
                </a:extLst>
              </a:tr>
              <a:tr h="370840">
                <a:tc>
                  <a:txBody>
                    <a:bodyPr/>
                    <a:lstStyle/>
                    <a:p>
                      <a:pPr algn="ct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当该字符紧跟在任何一个其他限制符（*</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{n,}</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n,m</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）后面时，匹配模式是非贪婪的。非贪婪模式尽可能少的匹配所搜索的字符串，而默认的贪婪模式则尽可能多的匹配所搜索的字符串。例如，对于字符串“</a:t>
                      </a:r>
                      <a:r>
                        <a:rPr lang="en-US" altLang="zh-CN" sz="1800" b="0" i="0" kern="1200" dirty="0" err="1">
                          <a:solidFill>
                            <a:schemeClr val="dk1"/>
                          </a:solidFill>
                          <a:effectLst/>
                          <a:latin typeface="+mn-lt"/>
                          <a:ea typeface="+mn-ea"/>
                          <a:cs typeface="+mn-cs"/>
                        </a:rPr>
                        <a:t>oooo</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将尽可能多的匹配“</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，得到结果</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oooo</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，而“</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将尽可能少的匹配“</a:t>
                      </a: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，得到结果 </a:t>
                      </a:r>
                      <a:r>
                        <a:rPr lang="en-US" altLang="zh-CN" sz="1800" b="0" i="0" kern="1200" dirty="0">
                          <a:solidFill>
                            <a:schemeClr val="dk1"/>
                          </a:solidFill>
                          <a:effectLst/>
                          <a:latin typeface="+mn-lt"/>
                          <a:ea typeface="+mn-ea"/>
                          <a:cs typeface="+mn-cs"/>
                        </a:rPr>
                        <a:t>['o', 'o', 'o', 'o']</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86880852"/>
                  </a:ext>
                </a:extLst>
              </a:tr>
            </a:tbl>
          </a:graphicData>
        </a:graphic>
      </p:graphicFrame>
    </p:spTree>
    <p:extLst>
      <p:ext uri="{BB962C8B-B14F-4D97-AF65-F5344CB8AC3E}">
        <p14:creationId xmlns:p14="http://schemas.microsoft.com/office/powerpoint/2010/main" val="310406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基本（原始）数据类型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68140395"/>
              </p:ext>
            </p:extLst>
          </p:nvPr>
        </p:nvGraphicFramePr>
        <p:xfrm>
          <a:off x="1484313" y="2667000"/>
          <a:ext cx="10018712" cy="3337560"/>
        </p:xfrm>
        <a:graphic>
          <a:graphicData uri="http://schemas.openxmlformats.org/drawingml/2006/table">
            <a:tbl>
              <a:tblPr firstRow="1" bandRow="1">
                <a:tableStyleId>{5C22544A-7EE6-4342-B048-85BDC9FD1C3A}</a:tableStyleId>
              </a:tblPr>
              <a:tblGrid>
                <a:gridCol w="1925861">
                  <a:extLst>
                    <a:ext uri="{9D8B030D-6E8A-4147-A177-3AD203B41FA5}">
                      <a16:colId xmlns:a16="http://schemas.microsoft.com/office/drawing/2014/main" val="4139492228"/>
                    </a:ext>
                  </a:extLst>
                </a:gridCol>
                <a:gridCol w="1161826">
                  <a:extLst>
                    <a:ext uri="{9D8B030D-6E8A-4147-A177-3AD203B41FA5}">
                      <a16:colId xmlns:a16="http://schemas.microsoft.com/office/drawing/2014/main" val="2123163038"/>
                    </a:ext>
                  </a:extLst>
                </a:gridCol>
                <a:gridCol w="1635162">
                  <a:extLst>
                    <a:ext uri="{9D8B030D-6E8A-4147-A177-3AD203B41FA5}">
                      <a16:colId xmlns:a16="http://schemas.microsoft.com/office/drawing/2014/main" val="31092831"/>
                    </a:ext>
                  </a:extLst>
                </a:gridCol>
                <a:gridCol w="5295863">
                  <a:extLst>
                    <a:ext uri="{9D8B030D-6E8A-4147-A177-3AD203B41FA5}">
                      <a16:colId xmlns:a16="http://schemas.microsoft.com/office/drawing/2014/main" val="121568261"/>
                    </a:ext>
                  </a:extLst>
                </a:gridCol>
              </a:tblGrid>
              <a:tr h="370840">
                <a:tc>
                  <a:txBody>
                    <a:bodyPr/>
                    <a:lstStyle/>
                    <a:p>
                      <a:r>
                        <a:rPr lang="zh-CN" altLang="en-US" dirty="0"/>
                        <a:t>种类</a:t>
                      </a:r>
                    </a:p>
                  </a:txBody>
                  <a:tcPr/>
                </a:tc>
                <a:tc>
                  <a:txBody>
                    <a:bodyPr/>
                    <a:lstStyle/>
                    <a:p>
                      <a:r>
                        <a:rPr lang="zh-CN" altLang="en-US" dirty="0"/>
                        <a:t>类型名</a:t>
                      </a:r>
                    </a:p>
                  </a:txBody>
                  <a:tcPr/>
                </a:tc>
                <a:tc>
                  <a:txBody>
                    <a:bodyPr/>
                    <a:lstStyle/>
                    <a:p>
                      <a:r>
                        <a:rPr lang="zh-CN" altLang="en-US" dirty="0"/>
                        <a:t>长度（</a:t>
                      </a:r>
                      <a:r>
                        <a:rPr lang="en-US" altLang="zh-CN" dirty="0"/>
                        <a:t>byte</a:t>
                      </a:r>
                      <a:r>
                        <a:rPr lang="zh-CN" altLang="en-US" dirty="0"/>
                        <a:t>）</a:t>
                      </a:r>
                    </a:p>
                  </a:txBody>
                  <a:tcPr/>
                </a:tc>
                <a:tc>
                  <a:txBody>
                    <a:bodyPr/>
                    <a:lstStyle/>
                    <a:p>
                      <a:r>
                        <a:rPr lang="zh-CN" altLang="en-US" dirty="0"/>
                        <a:t>说明</a:t>
                      </a:r>
                    </a:p>
                  </a:txBody>
                  <a:tcPr/>
                </a:tc>
                <a:extLst>
                  <a:ext uri="{0D108BD9-81ED-4DB2-BD59-A6C34878D82A}">
                    <a16:rowId xmlns:a16="http://schemas.microsoft.com/office/drawing/2014/main" val="2883761978"/>
                  </a:ext>
                </a:extLst>
              </a:tr>
              <a:tr h="370840">
                <a:tc rowSpan="4">
                  <a:txBody>
                    <a:bodyPr/>
                    <a:lstStyle/>
                    <a:p>
                      <a:r>
                        <a:rPr lang="zh-CN" altLang="en-US" dirty="0"/>
                        <a:t>整数</a:t>
                      </a:r>
                    </a:p>
                  </a:txBody>
                  <a:tcPr/>
                </a:tc>
                <a:tc>
                  <a:txBody>
                    <a:bodyPr/>
                    <a:lstStyle/>
                    <a:p>
                      <a:r>
                        <a:rPr lang="en-US" altLang="zh-CN" dirty="0"/>
                        <a:t>byte</a:t>
                      </a:r>
                      <a:endParaRPr lang="zh-CN" altLang="en-US" dirty="0"/>
                    </a:p>
                  </a:txBody>
                  <a:tcPr/>
                </a:tc>
                <a:tc>
                  <a:txBody>
                    <a:bodyPr/>
                    <a:lstStyle/>
                    <a:p>
                      <a:r>
                        <a:rPr lang="en-US" altLang="zh-CN" dirty="0"/>
                        <a:t>1</a:t>
                      </a:r>
                      <a:endParaRPr lang="zh-CN" altLang="en-US" dirty="0"/>
                    </a:p>
                  </a:txBody>
                  <a:tcPr/>
                </a:tc>
                <a:tc>
                  <a:txBody>
                    <a:bodyPr/>
                    <a:lstStyle/>
                    <a:p>
                      <a:endParaRPr lang="zh-CN" altLang="en-US" dirty="0"/>
                    </a:p>
                  </a:txBody>
                  <a:tcPr/>
                </a:tc>
                <a:extLst>
                  <a:ext uri="{0D108BD9-81ED-4DB2-BD59-A6C34878D82A}">
                    <a16:rowId xmlns:a16="http://schemas.microsoft.com/office/drawing/2014/main" val="140461078"/>
                  </a:ext>
                </a:extLst>
              </a:tr>
              <a:tr h="370840">
                <a:tc vMerge="1">
                  <a:txBody>
                    <a:bodyPr/>
                    <a:lstStyle/>
                    <a:p>
                      <a:endParaRPr lang="zh-CN" altLang="en-US" dirty="0"/>
                    </a:p>
                  </a:txBody>
                  <a:tcPr/>
                </a:tc>
                <a:tc>
                  <a:txBody>
                    <a:bodyPr/>
                    <a:lstStyle/>
                    <a:p>
                      <a:r>
                        <a:rPr lang="en-US" altLang="zh-CN" dirty="0"/>
                        <a:t>short</a:t>
                      </a:r>
                      <a:endParaRPr lang="zh-CN" altLang="en-US" dirty="0"/>
                    </a:p>
                  </a:txBody>
                  <a:tcPr/>
                </a:tc>
                <a:tc>
                  <a:txBody>
                    <a:bodyPr/>
                    <a:lstStyle/>
                    <a:p>
                      <a:r>
                        <a:rPr lang="en-US" altLang="zh-CN" dirty="0"/>
                        <a:t>2</a:t>
                      </a:r>
                      <a:endParaRPr lang="zh-CN" altLang="en-US" dirty="0"/>
                    </a:p>
                  </a:txBody>
                  <a:tcPr/>
                </a:tc>
                <a:tc>
                  <a:txBody>
                    <a:bodyPr/>
                    <a:lstStyle/>
                    <a:p>
                      <a:endParaRPr lang="zh-CN" altLang="en-US" dirty="0"/>
                    </a:p>
                  </a:txBody>
                  <a:tcPr/>
                </a:tc>
                <a:extLst>
                  <a:ext uri="{0D108BD9-81ED-4DB2-BD59-A6C34878D82A}">
                    <a16:rowId xmlns:a16="http://schemas.microsoft.com/office/drawing/2014/main" val="1843158832"/>
                  </a:ext>
                </a:extLst>
              </a:tr>
              <a:tr h="370840">
                <a:tc vMerge="1">
                  <a:txBody>
                    <a:bodyPr/>
                    <a:lstStyle/>
                    <a:p>
                      <a:endParaRPr lang="zh-CN" altLang="en-US" dirty="0"/>
                    </a:p>
                  </a:txBody>
                  <a:tcPr/>
                </a:tc>
                <a:tc>
                  <a:txBody>
                    <a:bodyPr/>
                    <a:lstStyle/>
                    <a:p>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4071410895"/>
                  </a:ext>
                </a:extLst>
              </a:tr>
              <a:tr h="370840">
                <a:tc vMerge="1">
                  <a:txBody>
                    <a:bodyPr/>
                    <a:lstStyle/>
                    <a:p>
                      <a:endParaRPr lang="zh-CN" altLang="en-US" dirty="0"/>
                    </a:p>
                  </a:txBody>
                  <a:tcPr/>
                </a:tc>
                <a:tc>
                  <a:txBody>
                    <a:bodyPr/>
                    <a:lstStyle/>
                    <a:p>
                      <a:r>
                        <a:rPr lang="en-US" altLang="zh-CN" dirty="0"/>
                        <a:t>long</a:t>
                      </a:r>
                      <a:endParaRPr lang="zh-CN" altLang="en-US" dirty="0"/>
                    </a:p>
                  </a:txBody>
                  <a:tcPr/>
                </a:tc>
                <a:tc>
                  <a:txBody>
                    <a:bodyPr/>
                    <a:lstStyle/>
                    <a:p>
                      <a:r>
                        <a:rPr lang="en-US" altLang="zh-CN" dirty="0"/>
                        <a:t>8</a:t>
                      </a:r>
                      <a:endParaRPr lang="zh-CN" altLang="en-US" dirty="0"/>
                    </a:p>
                  </a:txBody>
                  <a:tcPr/>
                </a:tc>
                <a:tc>
                  <a:txBody>
                    <a:bodyPr/>
                    <a:lstStyle/>
                    <a:p>
                      <a:endParaRPr lang="zh-CN" altLang="en-US" dirty="0"/>
                    </a:p>
                  </a:txBody>
                  <a:tcPr/>
                </a:tc>
                <a:extLst>
                  <a:ext uri="{0D108BD9-81ED-4DB2-BD59-A6C34878D82A}">
                    <a16:rowId xmlns:a16="http://schemas.microsoft.com/office/drawing/2014/main" val="1524628152"/>
                  </a:ext>
                </a:extLst>
              </a:tr>
              <a:tr h="370840">
                <a:tc rowSpan="2">
                  <a:txBody>
                    <a:bodyPr/>
                    <a:lstStyle/>
                    <a:p>
                      <a:r>
                        <a:rPr lang="zh-CN" altLang="en-US" dirty="0"/>
                        <a:t>浮点数</a:t>
                      </a:r>
                    </a:p>
                  </a:txBody>
                  <a:tcPr/>
                </a:tc>
                <a:tc>
                  <a:txBody>
                    <a:bodyPr/>
                    <a:lstStyle/>
                    <a:p>
                      <a:r>
                        <a:rPr lang="en-US" altLang="zh-CN" dirty="0"/>
                        <a:t>float</a:t>
                      </a:r>
                      <a:endParaRPr lang="zh-CN" altLang="en-US" dirty="0"/>
                    </a:p>
                  </a:txBody>
                  <a:tcPr/>
                </a:tc>
                <a:tc>
                  <a:txBody>
                    <a:bodyPr/>
                    <a:lstStyle/>
                    <a:p>
                      <a:r>
                        <a:rPr lang="en-US" altLang="zh-CN" dirty="0"/>
                        <a:t>4</a:t>
                      </a:r>
                      <a:endParaRPr lang="zh-CN" altLang="en-US" dirty="0"/>
                    </a:p>
                  </a:txBody>
                  <a:tcPr/>
                </a:tc>
                <a:tc rowSpan="2">
                  <a:txBody>
                    <a:bodyPr/>
                    <a:lstStyle/>
                    <a:p>
                      <a:r>
                        <a:rPr lang="zh-CN" altLang="en-US" dirty="0"/>
                        <a:t>浮点数运算会有精度丢失</a:t>
                      </a:r>
                    </a:p>
                  </a:txBody>
                  <a:tcPr/>
                </a:tc>
                <a:extLst>
                  <a:ext uri="{0D108BD9-81ED-4DB2-BD59-A6C34878D82A}">
                    <a16:rowId xmlns:a16="http://schemas.microsoft.com/office/drawing/2014/main" val="832108670"/>
                  </a:ext>
                </a:extLst>
              </a:tr>
              <a:tr h="370840">
                <a:tc vMerge="1">
                  <a:txBody>
                    <a:bodyPr/>
                    <a:lstStyle/>
                    <a:p>
                      <a:endParaRPr lang="zh-CN" altLang="en-US" dirty="0"/>
                    </a:p>
                  </a:txBody>
                  <a:tcPr/>
                </a:tc>
                <a:tc>
                  <a:txBody>
                    <a:bodyPr/>
                    <a:lstStyle/>
                    <a:p>
                      <a:r>
                        <a:rPr lang="en-US" altLang="zh-CN" dirty="0"/>
                        <a:t>double</a:t>
                      </a:r>
                      <a:endParaRPr lang="zh-CN" altLang="en-US" dirty="0"/>
                    </a:p>
                  </a:txBody>
                  <a:tcPr/>
                </a:tc>
                <a:tc>
                  <a:txBody>
                    <a:bodyPr/>
                    <a:lstStyle/>
                    <a:p>
                      <a:r>
                        <a:rPr lang="en-US" altLang="zh-CN" dirty="0"/>
                        <a:t>8</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4224213820"/>
                  </a:ext>
                </a:extLst>
              </a:tr>
              <a:tr h="370840">
                <a:tc>
                  <a:txBody>
                    <a:bodyPr/>
                    <a:lstStyle/>
                    <a:p>
                      <a:r>
                        <a:rPr lang="zh-CN" altLang="en-US" dirty="0"/>
                        <a:t>布尔类型</a:t>
                      </a:r>
                    </a:p>
                  </a:txBody>
                  <a:tcPr/>
                </a:tc>
                <a:tc>
                  <a:txBody>
                    <a:bodyPr/>
                    <a:lstStyle/>
                    <a:p>
                      <a:r>
                        <a:rPr lang="en-US" altLang="zh-CN" dirty="0" err="1"/>
                        <a:t>boolean</a:t>
                      </a:r>
                      <a:endParaRPr lang="zh-CN" altLang="en-US" dirty="0"/>
                    </a:p>
                  </a:txBody>
                  <a:tcPr/>
                </a:tc>
                <a:tc>
                  <a:txBody>
                    <a:bodyPr/>
                    <a:lstStyle/>
                    <a:p>
                      <a:r>
                        <a:rPr lang="en-US" altLang="zh-CN" dirty="0"/>
                        <a:t>1</a:t>
                      </a:r>
                      <a:endParaRPr lang="zh-CN" altLang="en-US" dirty="0"/>
                    </a:p>
                  </a:txBody>
                  <a:tcPr/>
                </a:tc>
                <a:tc>
                  <a:txBody>
                    <a:bodyPr/>
                    <a:lstStyle/>
                    <a:p>
                      <a:r>
                        <a:rPr lang="zh-CN" altLang="en-US" dirty="0"/>
                        <a:t>只有</a:t>
                      </a:r>
                      <a:r>
                        <a:rPr lang="en-US" altLang="zh-CN" dirty="0"/>
                        <a:t>true</a:t>
                      </a:r>
                      <a:r>
                        <a:rPr lang="zh-CN" altLang="en-US" dirty="0"/>
                        <a:t>和</a:t>
                      </a:r>
                      <a:r>
                        <a:rPr lang="en-US" altLang="zh-CN" dirty="0"/>
                        <a:t>false</a:t>
                      </a:r>
                      <a:r>
                        <a:rPr lang="zh-CN" altLang="en-US" dirty="0"/>
                        <a:t>两个有效值</a:t>
                      </a:r>
                    </a:p>
                  </a:txBody>
                  <a:tcPr/>
                </a:tc>
                <a:extLst>
                  <a:ext uri="{0D108BD9-81ED-4DB2-BD59-A6C34878D82A}">
                    <a16:rowId xmlns:a16="http://schemas.microsoft.com/office/drawing/2014/main" val="1652727777"/>
                  </a:ext>
                </a:extLst>
              </a:tr>
              <a:tr h="370840">
                <a:tc>
                  <a:txBody>
                    <a:bodyPr/>
                    <a:lstStyle/>
                    <a:p>
                      <a:r>
                        <a:rPr lang="zh-CN" altLang="en-US" dirty="0"/>
                        <a:t>字符类型</a:t>
                      </a:r>
                    </a:p>
                  </a:txBody>
                  <a:tcPr/>
                </a:tc>
                <a:tc>
                  <a:txBody>
                    <a:bodyPr/>
                    <a:lstStyle/>
                    <a:p>
                      <a:r>
                        <a:rPr lang="en-US" altLang="zh-CN" dirty="0"/>
                        <a:t>char</a:t>
                      </a:r>
                      <a:endParaRPr lang="zh-CN" altLang="en-US" dirty="0"/>
                    </a:p>
                  </a:txBody>
                  <a:tcPr/>
                </a:tc>
                <a:tc>
                  <a:txBody>
                    <a:bodyPr/>
                    <a:lstStyle/>
                    <a:p>
                      <a:r>
                        <a:rPr lang="en-US" altLang="zh-CN" dirty="0"/>
                        <a:t>2</a:t>
                      </a:r>
                      <a:endParaRPr lang="zh-CN" altLang="en-US" dirty="0"/>
                    </a:p>
                  </a:txBody>
                  <a:tcPr/>
                </a:tc>
                <a:tc>
                  <a:txBody>
                    <a:bodyPr/>
                    <a:lstStyle/>
                    <a:p>
                      <a:r>
                        <a:rPr lang="zh-CN" altLang="en-US" dirty="0"/>
                        <a:t>两个字节，可以表示汉字</a:t>
                      </a:r>
                    </a:p>
                  </a:txBody>
                  <a:tcPr/>
                </a:tc>
                <a:extLst>
                  <a:ext uri="{0D108BD9-81ED-4DB2-BD59-A6C34878D82A}">
                    <a16:rowId xmlns:a16="http://schemas.microsoft.com/office/drawing/2014/main" val="3659037673"/>
                  </a:ext>
                </a:extLst>
              </a:tr>
            </a:tbl>
          </a:graphicData>
        </a:graphic>
      </p:graphicFrame>
    </p:spTree>
    <p:extLst>
      <p:ext uri="{BB962C8B-B14F-4D97-AF65-F5344CB8AC3E}">
        <p14:creationId xmlns:p14="http://schemas.microsoft.com/office/powerpoint/2010/main" val="2907218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常见元字符</a:t>
            </a:r>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1457999709"/>
              </p:ext>
            </p:extLst>
          </p:nvPr>
        </p:nvGraphicFramePr>
        <p:xfrm>
          <a:off x="1484312" y="2189328"/>
          <a:ext cx="10018712" cy="3581400"/>
        </p:xfrm>
        <a:graphic>
          <a:graphicData uri="http://schemas.openxmlformats.org/drawingml/2006/table">
            <a:tbl>
              <a:tblPr firstRow="1" bandRow="1">
                <a:tableStyleId>{5C22544A-7EE6-4342-B048-85BDC9FD1C3A}</a:tableStyleId>
              </a:tblPr>
              <a:tblGrid>
                <a:gridCol w="1217944">
                  <a:extLst>
                    <a:ext uri="{9D8B030D-6E8A-4147-A177-3AD203B41FA5}">
                      <a16:colId xmlns:a16="http://schemas.microsoft.com/office/drawing/2014/main" val="2588274184"/>
                    </a:ext>
                  </a:extLst>
                </a:gridCol>
                <a:gridCol w="8800768">
                  <a:extLst>
                    <a:ext uri="{9D8B030D-6E8A-4147-A177-3AD203B41FA5}">
                      <a16:colId xmlns:a16="http://schemas.microsoft.com/office/drawing/2014/main" val="3330973782"/>
                    </a:ext>
                  </a:extLst>
                </a:gridCol>
              </a:tblGrid>
              <a:tr h="370840">
                <a:tc>
                  <a:txBody>
                    <a:bodyPr/>
                    <a:lstStyle/>
                    <a:p>
                      <a:pPr algn="ctr"/>
                      <a:r>
                        <a:rPr lang="zh-CN" altLang="en-US" dirty="0"/>
                        <a:t>元字符</a:t>
                      </a:r>
                    </a:p>
                  </a:txBody>
                  <a:tcPr/>
                </a:tc>
                <a:tc>
                  <a:txBody>
                    <a:bodyPr/>
                    <a:lstStyle/>
                    <a:p>
                      <a:pPr algn="ctr"/>
                      <a:r>
                        <a:rPr lang="zh-CN" altLang="en-US" dirty="0"/>
                        <a:t>说明</a:t>
                      </a:r>
                    </a:p>
                  </a:txBody>
                  <a:tcPr/>
                </a:tc>
                <a:extLst>
                  <a:ext uri="{0D108BD9-81ED-4DB2-BD59-A6C34878D82A}">
                    <a16:rowId xmlns:a16="http://schemas.microsoft.com/office/drawing/2014/main" val="2580727174"/>
                  </a:ext>
                </a:extLst>
              </a:tr>
              <a:tr h="370840">
                <a:tc>
                  <a:txBody>
                    <a:bodyPr/>
                    <a:lstStyle/>
                    <a:p>
                      <a:pPr algn="ctr"/>
                      <a:r>
                        <a:rPr lang="en-US" altLang="zh-CN" sz="1800" b="0" i="0" kern="1200" dirty="0" err="1">
                          <a:solidFill>
                            <a:schemeClr val="dk1"/>
                          </a:solidFill>
                          <a:effectLst/>
                          <a:latin typeface="+mn-lt"/>
                          <a:ea typeface="+mn-ea"/>
                          <a:cs typeface="+mn-cs"/>
                        </a:rPr>
                        <a:t>x|y</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匹配</a:t>
                      </a:r>
                      <a:r>
                        <a:rPr lang="en-US" altLang="zh-CN" sz="1800" b="0" i="0" kern="1200" dirty="0">
                          <a:solidFill>
                            <a:schemeClr val="dk1"/>
                          </a:solidFill>
                          <a:effectLst/>
                          <a:latin typeface="+mn-lt"/>
                          <a:ea typeface="+mn-ea"/>
                          <a:cs typeface="+mn-cs"/>
                        </a:rPr>
                        <a:t>x</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y</a:t>
                      </a:r>
                      <a:r>
                        <a:rPr lang="zh-CN" altLang="en-US" sz="1800" b="0" i="0" kern="1200" dirty="0">
                          <a:solidFill>
                            <a:schemeClr val="dk1"/>
                          </a:solidFill>
                          <a:effectLst/>
                          <a:latin typeface="+mn-lt"/>
                          <a:ea typeface="+mn-ea"/>
                          <a:cs typeface="+mn-cs"/>
                        </a:rPr>
                        <a:t>。例如，“</a:t>
                      </a:r>
                      <a:r>
                        <a:rPr lang="en-US" altLang="zh-CN" sz="1800" b="0" i="0" kern="1200" dirty="0" err="1">
                          <a:solidFill>
                            <a:schemeClr val="dk1"/>
                          </a:solidFill>
                          <a:effectLst/>
                          <a:latin typeface="+mn-lt"/>
                          <a:ea typeface="+mn-ea"/>
                          <a:cs typeface="+mn-cs"/>
                        </a:rPr>
                        <a:t>z|food</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能匹配“</a:t>
                      </a:r>
                      <a:r>
                        <a:rPr lang="en-US" altLang="zh-CN" sz="1800" b="0" i="0" kern="1200" dirty="0">
                          <a:solidFill>
                            <a:schemeClr val="dk1"/>
                          </a:solidFill>
                          <a:effectLst/>
                          <a:latin typeface="+mn-lt"/>
                          <a:ea typeface="+mn-ea"/>
                          <a:cs typeface="+mn-cs"/>
                        </a:rPr>
                        <a:t>z”</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food”(</a:t>
                      </a:r>
                      <a:r>
                        <a:rPr lang="zh-CN" altLang="en-US" sz="1800" b="0" i="0" kern="1200" dirty="0">
                          <a:solidFill>
                            <a:schemeClr val="dk1"/>
                          </a:solidFill>
                          <a:effectLst/>
                          <a:latin typeface="+mn-lt"/>
                          <a:ea typeface="+mn-ea"/>
                          <a:cs typeface="+mn-cs"/>
                        </a:rPr>
                        <a:t>此处请谨慎</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z|f</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ood</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则匹配“</a:t>
                      </a:r>
                      <a:r>
                        <a:rPr lang="en-US" altLang="zh-CN" sz="1800" b="0" i="0" kern="1200" dirty="0" err="1">
                          <a:solidFill>
                            <a:schemeClr val="dk1"/>
                          </a:solidFill>
                          <a:effectLst/>
                          <a:latin typeface="+mn-lt"/>
                          <a:ea typeface="+mn-ea"/>
                          <a:cs typeface="+mn-cs"/>
                        </a:rPr>
                        <a:t>zood</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或“</a:t>
                      </a:r>
                      <a:r>
                        <a:rPr lang="en-US" altLang="zh-CN" sz="1800" b="0" i="0" kern="1200" dirty="0">
                          <a:solidFill>
                            <a:schemeClr val="dk1"/>
                          </a:solidFill>
                          <a:effectLst/>
                          <a:latin typeface="+mn-lt"/>
                          <a:ea typeface="+mn-ea"/>
                          <a:cs typeface="+mn-cs"/>
                        </a:rPr>
                        <a:t>food”</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4054402498"/>
                  </a:ext>
                </a:extLst>
              </a:tr>
              <a:tr h="370840">
                <a:tc>
                  <a:txBody>
                    <a:bodyPr/>
                    <a:lstStyle/>
                    <a:p>
                      <a:pPr algn="ct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xyz</a:t>
                      </a: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字符集合。匹配所包含的任意一个字符。例如，“</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abc</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可以匹配“</a:t>
                      </a:r>
                      <a:r>
                        <a:rPr lang="en-US" altLang="zh-CN" sz="1800" b="0" i="0" kern="1200" dirty="0">
                          <a:solidFill>
                            <a:schemeClr val="dk1"/>
                          </a:solidFill>
                          <a:effectLst/>
                          <a:latin typeface="+mn-lt"/>
                          <a:ea typeface="+mn-ea"/>
                          <a:cs typeface="+mn-cs"/>
                        </a:rPr>
                        <a:t>plain”</a:t>
                      </a:r>
                      <a:r>
                        <a:rPr lang="zh-CN" altLang="en-US" sz="1800" b="0" i="0" kern="1200" dirty="0">
                          <a:solidFill>
                            <a:schemeClr val="dk1"/>
                          </a:solidFill>
                          <a:effectLst/>
                          <a:latin typeface="+mn-lt"/>
                          <a:ea typeface="+mn-ea"/>
                          <a:cs typeface="+mn-cs"/>
                        </a:rPr>
                        <a:t>中的“</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336153040"/>
                  </a:ext>
                </a:extLst>
              </a:tr>
              <a:tr h="370840">
                <a:tc>
                  <a:txBody>
                    <a:bodyPr/>
                    <a:lstStyle/>
                    <a:p>
                      <a:pPr algn="ct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xyz</a:t>
                      </a:r>
                      <a:r>
                        <a:rPr lang="en-US" altLang="zh-CN" sz="1800" b="0" i="0" kern="1200" dirty="0">
                          <a:solidFill>
                            <a:schemeClr val="dk1"/>
                          </a:solidFill>
                          <a:effectLst/>
                          <a:latin typeface="+mn-lt"/>
                          <a:ea typeface="+mn-ea"/>
                          <a:cs typeface="+mn-cs"/>
                        </a:rPr>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负值字符集合。匹配未包含的任意字符。例如，“</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abc</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可以匹配“</a:t>
                      </a:r>
                      <a:r>
                        <a:rPr lang="en-US" altLang="zh-CN" sz="1800" b="0" i="0" kern="1200" dirty="0">
                          <a:solidFill>
                            <a:schemeClr val="dk1"/>
                          </a:solidFill>
                          <a:effectLst/>
                          <a:latin typeface="+mn-lt"/>
                          <a:ea typeface="+mn-ea"/>
                          <a:cs typeface="+mn-cs"/>
                        </a:rPr>
                        <a:t>plain”</a:t>
                      </a:r>
                      <a:r>
                        <a:rPr lang="zh-CN" altLang="en-US" sz="1800" b="0" i="0" kern="1200" dirty="0">
                          <a:solidFill>
                            <a:schemeClr val="dk1"/>
                          </a:solidFill>
                          <a:effectLst/>
                          <a:latin typeface="+mn-lt"/>
                          <a:ea typeface="+mn-ea"/>
                          <a:cs typeface="+mn-cs"/>
                        </a:rPr>
                        <a:t>中的“</a:t>
                      </a:r>
                      <a:r>
                        <a:rPr lang="en-US" altLang="zh-CN" sz="1800" b="0" i="0" kern="1200" dirty="0" err="1">
                          <a:solidFill>
                            <a:schemeClr val="dk1"/>
                          </a:solidFill>
                          <a:effectLst/>
                          <a:latin typeface="+mn-lt"/>
                          <a:ea typeface="+mn-ea"/>
                          <a:cs typeface="+mn-cs"/>
                        </a:rPr>
                        <a:t>plin</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251612740"/>
                  </a:ext>
                </a:extLst>
              </a:tr>
              <a:tr h="370840">
                <a:tc>
                  <a:txBody>
                    <a:bodyPr/>
                    <a:lstStyle/>
                    <a:p>
                      <a:pPr algn="ctr"/>
                      <a:r>
                        <a:rPr lang="en-US" altLang="zh-CN" sz="1800" b="0" i="0" kern="1200" dirty="0">
                          <a:solidFill>
                            <a:schemeClr val="dk1"/>
                          </a:solidFill>
                          <a:effectLst/>
                          <a:latin typeface="+mn-lt"/>
                          <a:ea typeface="+mn-ea"/>
                          <a:cs typeface="+mn-cs"/>
                        </a:rPr>
                        <a:t>[a-z]</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字符范围。匹配指定范围内的任意字符。例如，“</a:t>
                      </a:r>
                      <a:r>
                        <a:rPr lang="en-US" altLang="zh-CN" sz="1800" b="0" i="0" kern="1200" dirty="0">
                          <a:solidFill>
                            <a:schemeClr val="dk1"/>
                          </a:solidFill>
                          <a:effectLst/>
                          <a:latin typeface="+mn-lt"/>
                          <a:ea typeface="+mn-ea"/>
                          <a:cs typeface="+mn-cs"/>
                        </a:rPr>
                        <a:t>[a-z]”</a:t>
                      </a:r>
                      <a:r>
                        <a:rPr lang="zh-CN" altLang="en-US" sz="1800" b="0" i="0" kern="1200" dirty="0">
                          <a:solidFill>
                            <a:schemeClr val="dk1"/>
                          </a:solidFill>
                          <a:effectLst/>
                          <a:latin typeface="+mn-lt"/>
                          <a:ea typeface="+mn-ea"/>
                          <a:cs typeface="+mn-cs"/>
                        </a:rPr>
                        <a:t>可以匹配“</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到“</a:t>
                      </a:r>
                      <a:r>
                        <a:rPr lang="en-US" altLang="zh-CN" sz="1800" b="0" i="0" kern="1200" dirty="0">
                          <a:solidFill>
                            <a:schemeClr val="dk1"/>
                          </a:solidFill>
                          <a:effectLst/>
                          <a:latin typeface="+mn-lt"/>
                          <a:ea typeface="+mn-ea"/>
                          <a:cs typeface="+mn-cs"/>
                        </a:rPr>
                        <a:t>z”</a:t>
                      </a:r>
                      <a:r>
                        <a:rPr lang="zh-CN" altLang="en-US" sz="1800" b="0" i="0" kern="1200" dirty="0">
                          <a:solidFill>
                            <a:schemeClr val="dk1"/>
                          </a:solidFill>
                          <a:effectLst/>
                          <a:latin typeface="+mn-lt"/>
                          <a:ea typeface="+mn-ea"/>
                          <a:cs typeface="+mn-cs"/>
                        </a:rPr>
                        <a:t>范围内的任意小写字母字符。</a:t>
                      </a:r>
                    </a:p>
                    <a:p>
                      <a:r>
                        <a:rPr lang="zh-CN" altLang="en-US" sz="1800" b="0" i="0" kern="1200" dirty="0">
                          <a:solidFill>
                            <a:schemeClr val="dk1"/>
                          </a:solidFill>
                          <a:effectLst/>
                          <a:latin typeface="+mn-lt"/>
                          <a:ea typeface="+mn-ea"/>
                          <a:cs typeface="+mn-cs"/>
                        </a:rPr>
                        <a:t>注意</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只有连字符在字符组内部时</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并且出现在两个字符之间时</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才能表示字符的范围</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如果出字符组的开头</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则只能表示连字符本身</a:t>
                      </a:r>
                      <a:r>
                        <a:rPr lang="en-US" altLang="zh-CN"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3596019532"/>
                  </a:ext>
                </a:extLst>
              </a:tr>
              <a:tr h="370840">
                <a:tc>
                  <a:txBody>
                    <a:bodyPr/>
                    <a:lstStyle/>
                    <a:p>
                      <a:pPr algn="ctr"/>
                      <a:r>
                        <a:rPr lang="en-US" altLang="zh-CN" sz="1800" b="0" i="0" kern="1200" dirty="0">
                          <a:solidFill>
                            <a:schemeClr val="dk1"/>
                          </a:solidFill>
                          <a:effectLst/>
                          <a:latin typeface="+mn-lt"/>
                          <a:ea typeface="+mn-ea"/>
                          <a:cs typeface="+mn-cs"/>
                        </a:rPr>
                        <a:t>[^a-z]</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负值字符范围。匹配任何不在指定范围内的任意字符。例如，“</a:t>
                      </a:r>
                      <a:r>
                        <a:rPr lang="en-US" altLang="zh-CN" sz="1800" b="0" i="0" kern="1200" dirty="0">
                          <a:solidFill>
                            <a:schemeClr val="dk1"/>
                          </a:solidFill>
                          <a:effectLst/>
                          <a:latin typeface="+mn-lt"/>
                          <a:ea typeface="+mn-ea"/>
                          <a:cs typeface="+mn-cs"/>
                        </a:rPr>
                        <a:t>[^a-z]”</a:t>
                      </a:r>
                      <a:r>
                        <a:rPr lang="zh-CN" altLang="en-US" sz="1800" b="0" i="0" kern="1200" dirty="0">
                          <a:solidFill>
                            <a:schemeClr val="dk1"/>
                          </a:solidFill>
                          <a:effectLst/>
                          <a:latin typeface="+mn-lt"/>
                          <a:ea typeface="+mn-ea"/>
                          <a:cs typeface="+mn-cs"/>
                        </a:rPr>
                        <a:t>可以匹配任何不在“</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到“</a:t>
                      </a:r>
                      <a:r>
                        <a:rPr lang="en-US" altLang="zh-CN" sz="1800" b="0" i="0" kern="1200" dirty="0">
                          <a:solidFill>
                            <a:schemeClr val="dk1"/>
                          </a:solidFill>
                          <a:effectLst/>
                          <a:latin typeface="+mn-lt"/>
                          <a:ea typeface="+mn-ea"/>
                          <a:cs typeface="+mn-cs"/>
                        </a:rPr>
                        <a:t>z”</a:t>
                      </a:r>
                      <a:r>
                        <a:rPr lang="zh-CN" altLang="en-US" sz="1800" b="0" i="0" kern="1200" dirty="0">
                          <a:solidFill>
                            <a:schemeClr val="dk1"/>
                          </a:solidFill>
                          <a:effectLst/>
                          <a:latin typeface="+mn-lt"/>
                          <a:ea typeface="+mn-ea"/>
                          <a:cs typeface="+mn-cs"/>
                        </a:rPr>
                        <a:t>范围内的任意字符。</a:t>
                      </a:r>
                      <a:endParaRPr lang="zh-CN" altLang="en-US" dirty="0"/>
                    </a:p>
                  </a:txBody>
                  <a:tcPr/>
                </a:tc>
                <a:extLst>
                  <a:ext uri="{0D108BD9-81ED-4DB2-BD59-A6C34878D82A}">
                    <a16:rowId xmlns:a16="http://schemas.microsoft.com/office/drawing/2014/main" val="386880852"/>
                  </a:ext>
                </a:extLst>
              </a:tr>
            </a:tbl>
          </a:graphicData>
        </a:graphic>
      </p:graphicFrame>
    </p:spTree>
    <p:extLst>
      <p:ext uri="{BB962C8B-B14F-4D97-AF65-F5344CB8AC3E}">
        <p14:creationId xmlns:p14="http://schemas.microsoft.com/office/powerpoint/2010/main" val="27630498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第二十四节</a:t>
            </a:r>
          </a:p>
        </p:txBody>
      </p:sp>
      <p:sp>
        <p:nvSpPr>
          <p:cNvPr id="5" name="文本占位符 4"/>
          <p:cNvSpPr>
            <a:spLocks noGrp="1"/>
          </p:cNvSpPr>
          <p:nvPr>
            <p:ph type="body" idx="1"/>
          </p:nvPr>
        </p:nvSpPr>
        <p:spPr/>
        <p:txBody>
          <a:bodyPr/>
          <a:lstStyle/>
          <a:p>
            <a:r>
              <a:rPr lang="zh-CN" altLang="en-US" dirty="0"/>
              <a:t>线性集合</a:t>
            </a:r>
          </a:p>
        </p:txBody>
      </p:sp>
    </p:spTree>
    <p:extLst>
      <p:ext uri="{BB962C8B-B14F-4D97-AF65-F5344CB8AC3E}">
        <p14:creationId xmlns:p14="http://schemas.microsoft.com/office/powerpoint/2010/main" val="14861333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122830"/>
            <a:ext cx="10018713" cy="1405719"/>
          </a:xfrm>
        </p:spPr>
        <p:txBody>
          <a:bodyPr/>
          <a:lstStyle/>
          <a:p>
            <a:r>
              <a:rPr lang="en-US" altLang="zh-CN"/>
              <a:t>Java</a:t>
            </a:r>
            <a:r>
              <a:rPr lang="zh-CN" altLang="en-US"/>
              <a:t>集合概述</a:t>
            </a:r>
            <a:endParaRPr lang="zh-CN" altLang="en-US" dirty="0"/>
          </a:p>
        </p:txBody>
      </p:sp>
      <p:pic>
        <p:nvPicPr>
          <p:cNvPr id="5" name="内容占位符 4" descr="图片包含 地图&#10;&#10;已生成高可信度的说明"/>
          <p:cNvPicPr>
            <a:picLocks noGrp="1" noChangeAspect="1"/>
          </p:cNvPicPr>
          <p:nvPr>
            <p:ph idx="1"/>
          </p:nvPr>
        </p:nvPicPr>
        <p:blipFill>
          <a:blip r:embed="rId3"/>
          <a:stretch>
            <a:fillRect/>
          </a:stretch>
        </p:blipFill>
        <p:spPr>
          <a:xfrm>
            <a:off x="1992573" y="1119116"/>
            <a:ext cx="9510451" cy="5436359"/>
          </a:xfrm>
        </p:spPr>
      </p:pic>
    </p:spTree>
    <p:extLst>
      <p:ext uri="{BB962C8B-B14F-4D97-AF65-F5344CB8AC3E}">
        <p14:creationId xmlns:p14="http://schemas.microsoft.com/office/powerpoint/2010/main" val="38853417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线性集合概述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456010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25623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第二十五节</a:t>
            </a:r>
          </a:p>
        </p:txBody>
      </p:sp>
      <p:sp>
        <p:nvSpPr>
          <p:cNvPr id="4" name="文本占位符 3"/>
          <p:cNvSpPr>
            <a:spLocks noGrp="1"/>
          </p:cNvSpPr>
          <p:nvPr>
            <p:ph type="body" idx="1"/>
          </p:nvPr>
        </p:nvSpPr>
        <p:spPr/>
        <p:txBody>
          <a:bodyPr/>
          <a:lstStyle/>
          <a:p>
            <a:r>
              <a:rPr lang="en-US" altLang="zh-CN" dirty="0"/>
              <a:t>Map</a:t>
            </a:r>
            <a:r>
              <a:rPr lang="zh-CN" altLang="en-US" dirty="0"/>
              <a:t>集合</a:t>
            </a:r>
          </a:p>
        </p:txBody>
      </p:sp>
    </p:spTree>
    <p:extLst>
      <p:ext uri="{BB962C8B-B14F-4D97-AF65-F5344CB8AC3E}">
        <p14:creationId xmlns:p14="http://schemas.microsoft.com/office/powerpoint/2010/main" val="757430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a:t>
            </a:r>
            <a:r>
              <a:rPr lang="zh-CN" altLang="en-US" dirty="0"/>
              <a:t>集合概述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3810757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6894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a:t>
            </a:r>
            <a:r>
              <a:rPr lang="zh-CN" altLang="en-US" dirty="0"/>
              <a:t>的主要类型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44710880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8692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第二十六节</a:t>
            </a:r>
          </a:p>
        </p:txBody>
      </p:sp>
      <p:sp>
        <p:nvSpPr>
          <p:cNvPr id="4" name="文本占位符 3"/>
          <p:cNvSpPr>
            <a:spLocks noGrp="1"/>
          </p:cNvSpPr>
          <p:nvPr>
            <p:ph type="body" idx="1"/>
          </p:nvPr>
        </p:nvSpPr>
        <p:spPr/>
        <p:txBody>
          <a:bodyPr/>
          <a:lstStyle/>
          <a:p>
            <a:r>
              <a:rPr lang="en-US" altLang="zh-CN" dirty="0"/>
              <a:t>Set</a:t>
            </a:r>
            <a:r>
              <a:rPr lang="zh-CN" altLang="en-US" dirty="0"/>
              <a:t>集合</a:t>
            </a:r>
          </a:p>
        </p:txBody>
      </p:sp>
    </p:spTree>
    <p:extLst>
      <p:ext uri="{BB962C8B-B14F-4D97-AF65-F5344CB8AC3E}">
        <p14:creationId xmlns:p14="http://schemas.microsoft.com/office/powerpoint/2010/main" val="957447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集合的特点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9262317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8941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a:t>
            </a:r>
            <a:r>
              <a:rPr lang="en-US" altLang="zh-CN" dirty="0"/>
              <a:t>Set</a:t>
            </a:r>
            <a:r>
              <a:rPr lang="zh-CN" altLang="en-US" dirty="0"/>
              <a:t>集合</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03802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81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常见转义字符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90192549"/>
              </p:ext>
            </p:extLst>
          </p:nvPr>
        </p:nvGraphicFramePr>
        <p:xfrm>
          <a:off x="1484313" y="2667000"/>
          <a:ext cx="10018713" cy="2966720"/>
        </p:xfrm>
        <a:graphic>
          <a:graphicData uri="http://schemas.openxmlformats.org/drawingml/2006/table">
            <a:tbl>
              <a:tblPr firstRow="1" bandRow="1">
                <a:tableStyleId>{5C22544A-7EE6-4342-B048-85BDC9FD1C3A}</a:tableStyleId>
              </a:tblPr>
              <a:tblGrid>
                <a:gridCol w="1431009">
                  <a:extLst>
                    <a:ext uri="{9D8B030D-6E8A-4147-A177-3AD203B41FA5}">
                      <a16:colId xmlns:a16="http://schemas.microsoft.com/office/drawing/2014/main" val="2614341658"/>
                    </a:ext>
                  </a:extLst>
                </a:gridCol>
                <a:gridCol w="4948518">
                  <a:extLst>
                    <a:ext uri="{9D8B030D-6E8A-4147-A177-3AD203B41FA5}">
                      <a16:colId xmlns:a16="http://schemas.microsoft.com/office/drawing/2014/main" val="3769330097"/>
                    </a:ext>
                  </a:extLst>
                </a:gridCol>
                <a:gridCol w="3639186">
                  <a:extLst>
                    <a:ext uri="{9D8B030D-6E8A-4147-A177-3AD203B41FA5}">
                      <a16:colId xmlns:a16="http://schemas.microsoft.com/office/drawing/2014/main" val="664995739"/>
                    </a:ext>
                  </a:extLst>
                </a:gridCol>
              </a:tblGrid>
              <a:tr h="370840">
                <a:tc>
                  <a:txBody>
                    <a:bodyPr/>
                    <a:lstStyle/>
                    <a:p>
                      <a:r>
                        <a:rPr lang="zh-CN" altLang="en-US" dirty="0"/>
                        <a:t>转义字符</a:t>
                      </a:r>
                    </a:p>
                  </a:txBody>
                  <a:tcPr/>
                </a:tc>
                <a:tc>
                  <a:txBody>
                    <a:bodyPr/>
                    <a:lstStyle/>
                    <a:p>
                      <a:r>
                        <a:rPr lang="zh-CN" altLang="en-US" dirty="0"/>
                        <a:t>名称</a:t>
                      </a:r>
                    </a:p>
                  </a:txBody>
                  <a:tcPr/>
                </a:tc>
                <a:tc>
                  <a:txBody>
                    <a:bodyPr/>
                    <a:lstStyle/>
                    <a:p>
                      <a:r>
                        <a:rPr lang="en-US" altLang="zh-CN" dirty="0"/>
                        <a:t>Unicode</a:t>
                      </a:r>
                      <a:endParaRPr lang="zh-CN" altLang="en-US" dirty="0"/>
                    </a:p>
                  </a:txBody>
                  <a:tcPr/>
                </a:tc>
                <a:extLst>
                  <a:ext uri="{0D108BD9-81ED-4DB2-BD59-A6C34878D82A}">
                    <a16:rowId xmlns:a16="http://schemas.microsoft.com/office/drawing/2014/main" val="3800727102"/>
                  </a:ext>
                </a:extLst>
              </a:tr>
              <a:tr h="370840">
                <a:tc>
                  <a:txBody>
                    <a:bodyPr/>
                    <a:lstStyle/>
                    <a:p>
                      <a:r>
                        <a:rPr lang="en-US" altLang="zh-CN" dirty="0"/>
                        <a:t>\b</a:t>
                      </a:r>
                      <a:endParaRPr lang="zh-CN" altLang="en-US" dirty="0"/>
                    </a:p>
                  </a:txBody>
                  <a:tcPr/>
                </a:tc>
                <a:tc>
                  <a:txBody>
                    <a:bodyPr/>
                    <a:lstStyle/>
                    <a:p>
                      <a:r>
                        <a:rPr lang="zh-CN" altLang="en-US" dirty="0"/>
                        <a:t>退格</a:t>
                      </a:r>
                    </a:p>
                  </a:txBody>
                  <a:tcPr/>
                </a:tc>
                <a:tc>
                  <a:txBody>
                    <a:bodyPr/>
                    <a:lstStyle/>
                    <a:p>
                      <a:r>
                        <a:rPr lang="en-US" altLang="zh-CN" dirty="0"/>
                        <a:t>\u0008</a:t>
                      </a:r>
                      <a:endParaRPr lang="zh-CN" altLang="en-US" dirty="0"/>
                    </a:p>
                  </a:txBody>
                  <a:tcPr/>
                </a:tc>
                <a:extLst>
                  <a:ext uri="{0D108BD9-81ED-4DB2-BD59-A6C34878D82A}">
                    <a16:rowId xmlns:a16="http://schemas.microsoft.com/office/drawing/2014/main" val="1435607104"/>
                  </a:ext>
                </a:extLst>
              </a:tr>
              <a:tr h="370840">
                <a:tc>
                  <a:txBody>
                    <a:bodyPr/>
                    <a:lstStyle/>
                    <a:p>
                      <a:r>
                        <a:rPr lang="en-US" altLang="zh-CN" dirty="0"/>
                        <a:t>\t</a:t>
                      </a:r>
                      <a:endParaRPr lang="zh-CN" altLang="en-US" dirty="0"/>
                    </a:p>
                  </a:txBody>
                  <a:tcPr/>
                </a:tc>
                <a:tc>
                  <a:txBody>
                    <a:bodyPr/>
                    <a:lstStyle/>
                    <a:p>
                      <a:r>
                        <a:rPr lang="zh-CN" altLang="en-US" dirty="0"/>
                        <a:t>制表</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\u0009</a:t>
                      </a:r>
                      <a:endParaRPr lang="zh-CN" altLang="en-US" dirty="0"/>
                    </a:p>
                  </a:txBody>
                  <a:tcPr/>
                </a:tc>
                <a:extLst>
                  <a:ext uri="{0D108BD9-81ED-4DB2-BD59-A6C34878D82A}">
                    <a16:rowId xmlns:a16="http://schemas.microsoft.com/office/drawing/2014/main" val="3792813055"/>
                  </a:ext>
                </a:extLst>
              </a:tr>
              <a:tr h="370840">
                <a:tc>
                  <a:txBody>
                    <a:bodyPr/>
                    <a:lstStyle/>
                    <a:p>
                      <a:r>
                        <a:rPr lang="en-US" altLang="zh-CN" dirty="0"/>
                        <a:t>\n</a:t>
                      </a:r>
                      <a:endParaRPr lang="zh-CN" altLang="en-US" dirty="0"/>
                    </a:p>
                  </a:txBody>
                  <a:tcPr/>
                </a:tc>
                <a:tc>
                  <a:txBody>
                    <a:bodyPr/>
                    <a:lstStyle/>
                    <a:p>
                      <a:r>
                        <a:rPr lang="zh-CN" altLang="en-US" dirty="0"/>
                        <a:t>换行</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\u000a</a:t>
                      </a:r>
                      <a:endParaRPr lang="zh-CN" altLang="en-US" dirty="0"/>
                    </a:p>
                  </a:txBody>
                  <a:tcPr/>
                </a:tc>
                <a:extLst>
                  <a:ext uri="{0D108BD9-81ED-4DB2-BD59-A6C34878D82A}">
                    <a16:rowId xmlns:a16="http://schemas.microsoft.com/office/drawing/2014/main" val="2285102603"/>
                  </a:ext>
                </a:extLst>
              </a:tr>
              <a:tr h="370840">
                <a:tc>
                  <a:txBody>
                    <a:bodyPr/>
                    <a:lstStyle/>
                    <a:p>
                      <a:r>
                        <a:rPr lang="en-US" altLang="zh-CN" dirty="0"/>
                        <a:t>\r</a:t>
                      </a:r>
                      <a:endParaRPr lang="zh-CN" altLang="en-US" dirty="0"/>
                    </a:p>
                  </a:txBody>
                  <a:tcPr/>
                </a:tc>
                <a:tc>
                  <a:txBody>
                    <a:bodyPr/>
                    <a:lstStyle/>
                    <a:p>
                      <a:r>
                        <a:rPr lang="zh-CN" altLang="en-US" dirty="0"/>
                        <a:t>回车</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\u000d</a:t>
                      </a:r>
                      <a:endParaRPr lang="zh-CN" altLang="en-US" dirty="0"/>
                    </a:p>
                  </a:txBody>
                  <a:tcPr/>
                </a:tc>
                <a:extLst>
                  <a:ext uri="{0D108BD9-81ED-4DB2-BD59-A6C34878D82A}">
                    <a16:rowId xmlns:a16="http://schemas.microsoft.com/office/drawing/2014/main" val="1128983774"/>
                  </a:ext>
                </a:extLst>
              </a:tr>
              <a:tr h="370840">
                <a:tc>
                  <a:txBody>
                    <a:bodyPr/>
                    <a:lstStyle/>
                    <a:p>
                      <a:r>
                        <a:rPr lang="en-US" altLang="zh-CN" dirty="0"/>
                        <a:t>\”</a:t>
                      </a:r>
                      <a:endParaRPr lang="zh-CN" altLang="en-US" dirty="0"/>
                    </a:p>
                  </a:txBody>
                  <a:tcPr/>
                </a:tc>
                <a:tc>
                  <a:txBody>
                    <a:bodyPr/>
                    <a:lstStyle/>
                    <a:p>
                      <a:r>
                        <a:rPr lang="zh-CN" altLang="en-US" dirty="0"/>
                        <a:t>双引号</a:t>
                      </a:r>
                    </a:p>
                  </a:txBody>
                  <a:tcPr/>
                </a:tc>
                <a:tc>
                  <a:txBody>
                    <a:bodyPr/>
                    <a:lstStyle/>
                    <a:p>
                      <a:r>
                        <a:rPr lang="en-US" altLang="zh-CN" dirty="0"/>
                        <a:t>\u0022</a:t>
                      </a:r>
                      <a:endParaRPr lang="zh-CN" altLang="en-US" dirty="0"/>
                    </a:p>
                  </a:txBody>
                  <a:tcPr/>
                </a:tc>
                <a:extLst>
                  <a:ext uri="{0D108BD9-81ED-4DB2-BD59-A6C34878D82A}">
                    <a16:rowId xmlns:a16="http://schemas.microsoft.com/office/drawing/2014/main" val="2286447833"/>
                  </a:ext>
                </a:extLst>
              </a:tr>
              <a:tr h="370840">
                <a:tc>
                  <a:txBody>
                    <a:bodyPr/>
                    <a:lstStyle/>
                    <a:p>
                      <a:r>
                        <a:rPr lang="en-US" altLang="zh-CN" dirty="0"/>
                        <a:t>\’</a:t>
                      </a:r>
                      <a:endParaRPr lang="zh-CN" altLang="en-US" dirty="0"/>
                    </a:p>
                  </a:txBody>
                  <a:tcPr/>
                </a:tc>
                <a:tc>
                  <a:txBody>
                    <a:bodyPr/>
                    <a:lstStyle/>
                    <a:p>
                      <a:r>
                        <a:rPr lang="zh-CN" altLang="en-US" dirty="0"/>
                        <a:t>单引号</a:t>
                      </a:r>
                    </a:p>
                  </a:txBody>
                  <a:tcPr/>
                </a:tc>
                <a:tc>
                  <a:txBody>
                    <a:bodyPr/>
                    <a:lstStyle/>
                    <a:p>
                      <a:r>
                        <a:rPr lang="en-US" altLang="zh-CN" dirty="0"/>
                        <a:t>\u0027</a:t>
                      </a:r>
                      <a:endParaRPr lang="zh-CN" altLang="en-US" dirty="0"/>
                    </a:p>
                  </a:txBody>
                  <a:tcPr/>
                </a:tc>
                <a:extLst>
                  <a:ext uri="{0D108BD9-81ED-4DB2-BD59-A6C34878D82A}">
                    <a16:rowId xmlns:a16="http://schemas.microsoft.com/office/drawing/2014/main" val="3830084094"/>
                  </a:ext>
                </a:extLst>
              </a:tr>
              <a:tr h="370840">
                <a:tc>
                  <a:txBody>
                    <a:bodyPr/>
                    <a:lstStyle/>
                    <a:p>
                      <a:r>
                        <a:rPr lang="en-US" altLang="zh-CN" dirty="0"/>
                        <a:t>\\</a:t>
                      </a:r>
                      <a:endParaRPr lang="zh-CN" altLang="en-US" dirty="0"/>
                    </a:p>
                  </a:txBody>
                  <a:tcPr/>
                </a:tc>
                <a:tc>
                  <a:txBody>
                    <a:bodyPr/>
                    <a:lstStyle/>
                    <a:p>
                      <a:r>
                        <a:rPr lang="zh-CN" altLang="en-US" dirty="0"/>
                        <a:t>反斜杠</a:t>
                      </a:r>
                    </a:p>
                  </a:txBody>
                  <a:tcPr/>
                </a:tc>
                <a:tc>
                  <a:txBody>
                    <a:bodyPr/>
                    <a:lstStyle/>
                    <a:p>
                      <a:r>
                        <a:rPr lang="en-US" altLang="zh-CN" dirty="0"/>
                        <a:t>\u005c</a:t>
                      </a:r>
                      <a:endParaRPr lang="zh-CN" altLang="en-US" dirty="0"/>
                    </a:p>
                  </a:txBody>
                  <a:tcPr/>
                </a:tc>
                <a:extLst>
                  <a:ext uri="{0D108BD9-81ED-4DB2-BD59-A6C34878D82A}">
                    <a16:rowId xmlns:a16="http://schemas.microsoft.com/office/drawing/2014/main" val="3456412898"/>
                  </a:ext>
                </a:extLst>
              </a:tr>
            </a:tbl>
          </a:graphicData>
        </a:graphic>
      </p:graphicFrame>
    </p:spTree>
    <p:extLst>
      <p:ext uri="{BB962C8B-B14F-4D97-AF65-F5344CB8AC3E}">
        <p14:creationId xmlns:p14="http://schemas.microsoft.com/office/powerpoint/2010/main" val="1416029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第二十七节</a:t>
            </a:r>
          </a:p>
        </p:txBody>
      </p:sp>
      <p:sp>
        <p:nvSpPr>
          <p:cNvPr id="5" name="文本占位符 4"/>
          <p:cNvSpPr>
            <a:spLocks noGrp="1"/>
          </p:cNvSpPr>
          <p:nvPr>
            <p:ph type="body" idx="1"/>
          </p:nvPr>
        </p:nvSpPr>
        <p:spPr/>
        <p:txBody>
          <a:bodyPr/>
          <a:lstStyle/>
          <a:p>
            <a:r>
              <a:rPr lang="zh-CN" altLang="en-US" dirty="0"/>
              <a:t>遗留集合系统</a:t>
            </a:r>
          </a:p>
        </p:txBody>
      </p:sp>
    </p:spTree>
    <p:extLst>
      <p:ext uri="{BB962C8B-B14F-4D97-AF65-F5344CB8AC3E}">
        <p14:creationId xmlns:p14="http://schemas.microsoft.com/office/powerpoint/2010/main" val="38491176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075617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7112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Hashtable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0150325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6357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7757104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1845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Queue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4816471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193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第二十八节</a:t>
            </a:r>
          </a:p>
        </p:txBody>
      </p:sp>
      <p:sp>
        <p:nvSpPr>
          <p:cNvPr id="5" name="文本占位符 4"/>
          <p:cNvSpPr>
            <a:spLocks noGrp="1"/>
          </p:cNvSpPr>
          <p:nvPr>
            <p:ph type="body" idx="1"/>
          </p:nvPr>
        </p:nvSpPr>
        <p:spPr/>
        <p:txBody>
          <a:bodyPr/>
          <a:lstStyle/>
          <a:p>
            <a:r>
              <a:rPr lang="zh-CN" altLang="en-US" dirty="0"/>
              <a:t>线程</a:t>
            </a:r>
          </a:p>
        </p:txBody>
      </p:sp>
    </p:spTree>
    <p:extLst>
      <p:ext uri="{BB962C8B-B14F-4D97-AF65-F5344CB8AC3E}">
        <p14:creationId xmlns:p14="http://schemas.microsoft.com/office/powerpoint/2010/main" val="11389018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线程的概念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12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85742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创建线程的方法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316621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8914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线程的状态</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82248859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7643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线程的优先级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2374081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80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34050950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8563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第二十九节</a:t>
            </a:r>
          </a:p>
        </p:txBody>
      </p:sp>
      <p:sp>
        <p:nvSpPr>
          <p:cNvPr id="4" name="文本占位符 3"/>
          <p:cNvSpPr>
            <a:spLocks noGrp="1"/>
          </p:cNvSpPr>
          <p:nvPr>
            <p:ph type="body" idx="1"/>
          </p:nvPr>
        </p:nvSpPr>
        <p:spPr/>
        <p:txBody>
          <a:bodyPr/>
          <a:lstStyle/>
          <a:p>
            <a:r>
              <a:rPr lang="zh-CN" altLang="en-US" dirty="0"/>
              <a:t>线程的同步</a:t>
            </a:r>
          </a:p>
        </p:txBody>
      </p:sp>
    </p:spTree>
    <p:extLst>
      <p:ext uri="{BB962C8B-B14F-4D97-AF65-F5344CB8AC3E}">
        <p14:creationId xmlns:p14="http://schemas.microsoft.com/office/powerpoint/2010/main" val="9940504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竞争的概念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5174959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9426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竞争的解释</a:t>
            </a:r>
          </a:p>
        </p:txBody>
      </p:sp>
      <p:sp>
        <p:nvSpPr>
          <p:cNvPr id="4" name="文本框 3"/>
          <p:cNvSpPr txBox="1"/>
          <p:nvPr/>
        </p:nvSpPr>
        <p:spPr>
          <a:xfrm>
            <a:off x="1484311" y="2010768"/>
            <a:ext cx="1190650" cy="369332"/>
          </a:xfrm>
          <a:prstGeom prst="rect">
            <a:avLst/>
          </a:prstGeom>
          <a:noFill/>
        </p:spPr>
        <p:txBody>
          <a:bodyPr wrap="square" rtlCol="0">
            <a:spAutoFit/>
          </a:bodyPr>
          <a:lstStyle/>
          <a:p>
            <a:r>
              <a:rPr lang="en-US" altLang="zh-CN" dirty="0"/>
              <a:t>Thread 1</a:t>
            </a:r>
            <a:endParaRPr lang="zh-CN" altLang="en-US" dirty="0"/>
          </a:p>
        </p:txBody>
      </p:sp>
      <p:sp>
        <p:nvSpPr>
          <p:cNvPr id="5" name="文本框 4"/>
          <p:cNvSpPr txBox="1"/>
          <p:nvPr/>
        </p:nvSpPr>
        <p:spPr>
          <a:xfrm>
            <a:off x="4787069" y="2069067"/>
            <a:ext cx="1190650" cy="369332"/>
          </a:xfrm>
          <a:prstGeom prst="rect">
            <a:avLst/>
          </a:prstGeom>
          <a:noFill/>
        </p:spPr>
        <p:txBody>
          <a:bodyPr wrap="square" rtlCol="0">
            <a:spAutoFit/>
          </a:bodyPr>
          <a:lstStyle/>
          <a:p>
            <a:r>
              <a:rPr lang="en-US" altLang="zh-CN" dirty="0"/>
              <a:t>Thread 2</a:t>
            </a:r>
            <a:endParaRPr lang="zh-CN" altLang="en-US" dirty="0"/>
          </a:p>
        </p:txBody>
      </p:sp>
      <p:sp>
        <p:nvSpPr>
          <p:cNvPr id="6" name="文本框 5"/>
          <p:cNvSpPr txBox="1"/>
          <p:nvPr/>
        </p:nvSpPr>
        <p:spPr>
          <a:xfrm>
            <a:off x="8685152" y="2069067"/>
            <a:ext cx="1496078" cy="369332"/>
          </a:xfrm>
          <a:prstGeom prst="rect">
            <a:avLst/>
          </a:prstGeom>
          <a:noFill/>
        </p:spPr>
        <p:txBody>
          <a:bodyPr wrap="square" rtlCol="0">
            <a:spAutoFit/>
          </a:bodyPr>
          <a:lstStyle/>
          <a:p>
            <a:r>
              <a:rPr lang="en-US" altLang="zh-CN" dirty="0"/>
              <a:t>Accounts[to]</a:t>
            </a:r>
            <a:endParaRPr lang="zh-CN" altLang="en-US" dirty="0"/>
          </a:p>
        </p:txBody>
      </p:sp>
      <p:cxnSp>
        <p:nvCxnSpPr>
          <p:cNvPr id="8" name="直接连接符 7"/>
          <p:cNvCxnSpPr/>
          <p:nvPr/>
        </p:nvCxnSpPr>
        <p:spPr>
          <a:xfrm>
            <a:off x="3643952" y="2380100"/>
            <a:ext cx="0" cy="40343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124131" y="2380100"/>
            <a:ext cx="0" cy="40343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685152" y="2647665"/>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12" name="矩形 11"/>
          <p:cNvSpPr/>
          <p:nvPr/>
        </p:nvSpPr>
        <p:spPr>
          <a:xfrm>
            <a:off x="1926922" y="2647665"/>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cxnSp>
        <p:nvCxnSpPr>
          <p:cNvPr id="14" name="直接箭头连接符 13"/>
          <p:cNvCxnSpPr>
            <a:stCxn id="10" idx="1"/>
            <a:endCxn id="12" idx="3"/>
          </p:cNvCxnSpPr>
          <p:nvPr/>
        </p:nvCxnSpPr>
        <p:spPr>
          <a:xfrm flipH="1">
            <a:off x="3423000" y="2845558"/>
            <a:ext cx="5262152" cy="0"/>
          </a:xfrm>
          <a:prstGeom prst="straightConnector1">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207826" y="2674118"/>
            <a:ext cx="654153" cy="369332"/>
          </a:xfrm>
          <a:prstGeom prst="rect">
            <a:avLst/>
          </a:prstGeom>
          <a:noFill/>
        </p:spPr>
        <p:txBody>
          <a:bodyPr wrap="square" rtlCol="0">
            <a:spAutoFit/>
          </a:bodyPr>
          <a:lstStyle/>
          <a:p>
            <a:r>
              <a:rPr lang="en-US" altLang="zh-CN" dirty="0"/>
              <a:t>load</a:t>
            </a:r>
            <a:endParaRPr lang="zh-CN" altLang="en-US" dirty="0"/>
          </a:p>
        </p:txBody>
      </p:sp>
      <p:sp>
        <p:nvSpPr>
          <p:cNvPr id="18" name="矩形 17"/>
          <p:cNvSpPr/>
          <p:nvPr/>
        </p:nvSpPr>
        <p:spPr>
          <a:xfrm>
            <a:off x="1926922" y="3367582"/>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2500</a:t>
            </a:r>
            <a:endParaRPr lang="zh-CN" altLang="en-US" dirty="0"/>
          </a:p>
        </p:txBody>
      </p:sp>
      <p:sp>
        <p:nvSpPr>
          <p:cNvPr id="19" name="文本框 18"/>
          <p:cNvSpPr txBox="1"/>
          <p:nvPr/>
        </p:nvSpPr>
        <p:spPr>
          <a:xfrm>
            <a:off x="1171589" y="3394035"/>
            <a:ext cx="654153" cy="369332"/>
          </a:xfrm>
          <a:prstGeom prst="rect">
            <a:avLst/>
          </a:prstGeom>
          <a:noFill/>
        </p:spPr>
        <p:txBody>
          <a:bodyPr wrap="square" rtlCol="0">
            <a:spAutoFit/>
          </a:bodyPr>
          <a:lstStyle/>
          <a:p>
            <a:r>
              <a:rPr lang="en-US" altLang="zh-CN" dirty="0"/>
              <a:t>add</a:t>
            </a:r>
            <a:endParaRPr lang="zh-CN" altLang="en-US" dirty="0"/>
          </a:p>
        </p:txBody>
      </p:sp>
      <p:sp>
        <p:nvSpPr>
          <p:cNvPr id="21" name="矩形 20"/>
          <p:cNvSpPr/>
          <p:nvPr/>
        </p:nvSpPr>
        <p:spPr>
          <a:xfrm>
            <a:off x="5229680" y="4001489"/>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23" name="矩形 22"/>
          <p:cNvSpPr/>
          <p:nvPr/>
        </p:nvSpPr>
        <p:spPr>
          <a:xfrm>
            <a:off x="8685152" y="3367582"/>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24" name="矩形 23"/>
          <p:cNvSpPr/>
          <p:nvPr/>
        </p:nvSpPr>
        <p:spPr>
          <a:xfrm>
            <a:off x="8709858" y="4001488"/>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cxnSp>
        <p:nvCxnSpPr>
          <p:cNvPr id="26" name="直接箭头连接符 25"/>
          <p:cNvCxnSpPr>
            <a:stCxn id="24" idx="1"/>
            <a:endCxn id="21" idx="3"/>
          </p:cNvCxnSpPr>
          <p:nvPr/>
        </p:nvCxnSpPr>
        <p:spPr>
          <a:xfrm flipH="1">
            <a:off x="6725758" y="4199381"/>
            <a:ext cx="1984100" cy="1"/>
          </a:xfrm>
          <a:prstGeom prst="straightConnector1">
            <a:avLst/>
          </a:prstGeom>
          <a:ln w="381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331516" y="4001487"/>
            <a:ext cx="654153" cy="369332"/>
          </a:xfrm>
          <a:prstGeom prst="rect">
            <a:avLst/>
          </a:prstGeom>
          <a:noFill/>
        </p:spPr>
        <p:txBody>
          <a:bodyPr wrap="square" rtlCol="0">
            <a:spAutoFit/>
          </a:bodyPr>
          <a:lstStyle/>
          <a:p>
            <a:r>
              <a:rPr lang="en-US" altLang="zh-CN" dirty="0"/>
              <a:t>load</a:t>
            </a:r>
            <a:endParaRPr lang="zh-CN" altLang="en-US" dirty="0"/>
          </a:p>
        </p:txBody>
      </p:sp>
      <p:sp>
        <p:nvSpPr>
          <p:cNvPr id="28" name="矩形 27"/>
          <p:cNvSpPr/>
          <p:nvPr/>
        </p:nvSpPr>
        <p:spPr>
          <a:xfrm>
            <a:off x="5229680" y="4635396"/>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2900</a:t>
            </a:r>
            <a:endParaRPr lang="zh-CN" altLang="en-US" dirty="0"/>
          </a:p>
        </p:txBody>
      </p:sp>
      <p:sp>
        <p:nvSpPr>
          <p:cNvPr id="29" name="文本框 28"/>
          <p:cNvSpPr txBox="1"/>
          <p:nvPr/>
        </p:nvSpPr>
        <p:spPr>
          <a:xfrm>
            <a:off x="4285867" y="4663830"/>
            <a:ext cx="654153" cy="369332"/>
          </a:xfrm>
          <a:prstGeom prst="rect">
            <a:avLst/>
          </a:prstGeom>
          <a:noFill/>
        </p:spPr>
        <p:txBody>
          <a:bodyPr wrap="square" rtlCol="0">
            <a:spAutoFit/>
          </a:bodyPr>
          <a:lstStyle/>
          <a:p>
            <a:r>
              <a:rPr lang="en-US" altLang="zh-CN" dirty="0"/>
              <a:t>add</a:t>
            </a:r>
            <a:endParaRPr lang="zh-CN" altLang="en-US" dirty="0"/>
          </a:p>
        </p:txBody>
      </p:sp>
      <p:sp>
        <p:nvSpPr>
          <p:cNvPr id="30" name="矩形 29"/>
          <p:cNvSpPr/>
          <p:nvPr/>
        </p:nvSpPr>
        <p:spPr>
          <a:xfrm>
            <a:off x="5229680" y="5213991"/>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2900</a:t>
            </a:r>
            <a:endParaRPr lang="zh-CN" altLang="en-US" dirty="0"/>
          </a:p>
        </p:txBody>
      </p:sp>
      <p:sp>
        <p:nvSpPr>
          <p:cNvPr id="31" name="文本框 30"/>
          <p:cNvSpPr txBox="1"/>
          <p:nvPr/>
        </p:nvSpPr>
        <p:spPr>
          <a:xfrm>
            <a:off x="4285867" y="5250387"/>
            <a:ext cx="699802" cy="369332"/>
          </a:xfrm>
          <a:prstGeom prst="rect">
            <a:avLst/>
          </a:prstGeom>
          <a:noFill/>
        </p:spPr>
        <p:txBody>
          <a:bodyPr wrap="square" rtlCol="0">
            <a:spAutoFit/>
          </a:bodyPr>
          <a:lstStyle/>
          <a:p>
            <a:r>
              <a:rPr lang="en-US" altLang="zh-CN" dirty="0"/>
              <a:t>store</a:t>
            </a:r>
            <a:endParaRPr lang="zh-CN" altLang="en-US" dirty="0"/>
          </a:p>
        </p:txBody>
      </p:sp>
      <p:sp>
        <p:nvSpPr>
          <p:cNvPr id="33" name="矩形 32"/>
          <p:cNvSpPr/>
          <p:nvPr/>
        </p:nvSpPr>
        <p:spPr>
          <a:xfrm>
            <a:off x="8709858" y="4669303"/>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34" name="矩形 33"/>
          <p:cNvSpPr/>
          <p:nvPr/>
        </p:nvSpPr>
        <p:spPr>
          <a:xfrm>
            <a:off x="8709858" y="5213990"/>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2900</a:t>
            </a:r>
            <a:endParaRPr lang="zh-CN" altLang="en-US" dirty="0"/>
          </a:p>
        </p:txBody>
      </p:sp>
      <p:cxnSp>
        <p:nvCxnSpPr>
          <p:cNvPr id="36" name="直接箭头连接符 35"/>
          <p:cNvCxnSpPr>
            <a:stCxn id="30" idx="3"/>
            <a:endCxn id="34" idx="1"/>
          </p:cNvCxnSpPr>
          <p:nvPr/>
        </p:nvCxnSpPr>
        <p:spPr>
          <a:xfrm flipV="1">
            <a:off x="6725758" y="5411883"/>
            <a:ext cx="1984100" cy="1"/>
          </a:xfrm>
          <a:prstGeom prst="straightConnector1">
            <a:avLst/>
          </a:prstGeom>
          <a:ln w="381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839860" y="5851474"/>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2500</a:t>
            </a:r>
            <a:endParaRPr lang="zh-CN" altLang="en-US" dirty="0"/>
          </a:p>
        </p:txBody>
      </p:sp>
      <p:sp>
        <p:nvSpPr>
          <p:cNvPr id="39" name="文本框 38"/>
          <p:cNvSpPr txBox="1"/>
          <p:nvPr/>
        </p:nvSpPr>
        <p:spPr>
          <a:xfrm>
            <a:off x="1096527" y="5864699"/>
            <a:ext cx="699802" cy="369332"/>
          </a:xfrm>
          <a:prstGeom prst="rect">
            <a:avLst/>
          </a:prstGeom>
          <a:noFill/>
        </p:spPr>
        <p:txBody>
          <a:bodyPr wrap="square" rtlCol="0">
            <a:spAutoFit/>
          </a:bodyPr>
          <a:lstStyle/>
          <a:p>
            <a:r>
              <a:rPr lang="en-US" altLang="zh-CN" dirty="0"/>
              <a:t>store</a:t>
            </a:r>
            <a:endParaRPr lang="zh-CN" altLang="en-US" dirty="0"/>
          </a:p>
        </p:txBody>
      </p:sp>
      <p:sp>
        <p:nvSpPr>
          <p:cNvPr id="42" name="矩形 41"/>
          <p:cNvSpPr/>
          <p:nvPr/>
        </p:nvSpPr>
        <p:spPr>
          <a:xfrm>
            <a:off x="8685152" y="5851474"/>
            <a:ext cx="1496078"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2500</a:t>
            </a:r>
            <a:endParaRPr lang="zh-CN" altLang="en-US" dirty="0"/>
          </a:p>
        </p:txBody>
      </p:sp>
      <p:cxnSp>
        <p:nvCxnSpPr>
          <p:cNvPr id="44" name="直接箭头连接符 43"/>
          <p:cNvCxnSpPr>
            <a:stCxn id="37" idx="3"/>
            <a:endCxn id="42" idx="1"/>
          </p:cNvCxnSpPr>
          <p:nvPr/>
        </p:nvCxnSpPr>
        <p:spPr>
          <a:xfrm>
            <a:off x="3335938" y="6049367"/>
            <a:ext cx="5349214" cy="0"/>
          </a:xfrm>
          <a:prstGeom prst="straightConnector1">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0802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锁对象</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099659262"/>
              </p:ext>
            </p:extLst>
          </p:nvPr>
        </p:nvGraphicFramePr>
        <p:xfrm>
          <a:off x="1484310" y="2667000"/>
          <a:ext cx="10018713" cy="1168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p:cNvSpPr>
            <a:spLocks noChangeArrowheads="1"/>
          </p:cNvSpPr>
          <p:nvPr/>
        </p:nvSpPr>
        <p:spPr bwMode="auto">
          <a:xfrm>
            <a:off x="1484310" y="4346518"/>
            <a:ext cx="701824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9876AA"/>
                </a:solidFill>
                <a:effectLst/>
                <a:latin typeface="宋体" panose="02010600030101010101" pitchFamily="2" charset="-122"/>
                <a:ea typeface="宋体" panose="02010600030101010101" pitchFamily="2" charset="-122"/>
              </a:rPr>
              <a:t>lock</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.lock()</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try</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finally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a:ln>
                  <a:noFill/>
                </a:ln>
                <a:solidFill>
                  <a:srgbClr val="9876AA"/>
                </a:solidFill>
                <a:effectLst/>
                <a:latin typeface="宋体" panose="02010600030101010101" pitchFamily="2" charset="-122"/>
                <a:ea typeface="宋体" panose="02010600030101010101" pitchFamily="2" charset="-122"/>
              </a:rPr>
              <a:t>lock</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.unlock()</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47114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边界条件</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8240398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5151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synchronized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1282301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7340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第三十节</a:t>
            </a:r>
          </a:p>
        </p:txBody>
      </p:sp>
      <p:sp>
        <p:nvSpPr>
          <p:cNvPr id="4" name="文本占位符 3"/>
          <p:cNvSpPr>
            <a:spLocks noGrp="1"/>
          </p:cNvSpPr>
          <p:nvPr>
            <p:ph type="body" idx="1"/>
          </p:nvPr>
        </p:nvSpPr>
        <p:spPr/>
        <p:txBody>
          <a:bodyPr/>
          <a:lstStyle/>
          <a:p>
            <a:r>
              <a:rPr lang="en-US" altLang="zh-CN" dirty="0"/>
              <a:t>Stream</a:t>
            </a:r>
            <a:r>
              <a:rPr lang="zh-CN" altLang="en-US" dirty="0"/>
              <a:t>和总结</a:t>
            </a:r>
          </a:p>
        </p:txBody>
      </p:sp>
    </p:spTree>
    <p:extLst>
      <p:ext uri="{BB962C8B-B14F-4D97-AF65-F5344CB8AC3E}">
        <p14:creationId xmlns:p14="http://schemas.microsoft.com/office/powerpoint/2010/main" val="8022435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Stream</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15534718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5691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Stream</a:t>
            </a:r>
            <a:r>
              <a:rPr lang="zh-CN" altLang="en-US" dirty="0"/>
              <a:t>初始化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4738757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6711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遍历操作</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9940499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801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9629517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19166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过滤操作</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3814785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6823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循环操作</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43762838"/>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8034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返回特定结果集合</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9732720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4640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排序相关</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9105769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28837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匹配操作</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6037904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4092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语言的主要内容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6581887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867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752599"/>
          </a:xfrm>
        </p:spPr>
        <p:txBody>
          <a:bodyPr/>
          <a:lstStyle/>
          <a:p>
            <a:r>
              <a:rPr lang="zh-CN" altLang="en-US" dirty="0"/>
              <a:t>数值类型之间的合法转换</a:t>
            </a:r>
          </a:p>
        </p:txBody>
      </p:sp>
      <p:sp>
        <p:nvSpPr>
          <p:cNvPr id="4" name="矩形 3"/>
          <p:cNvSpPr/>
          <p:nvPr/>
        </p:nvSpPr>
        <p:spPr>
          <a:xfrm>
            <a:off x="3552713" y="3600225"/>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byte</a:t>
            </a:r>
            <a:endParaRPr lang="zh-CN" altLang="en-US" dirty="0"/>
          </a:p>
        </p:txBody>
      </p:sp>
      <p:sp>
        <p:nvSpPr>
          <p:cNvPr id="5" name="矩形 4"/>
          <p:cNvSpPr/>
          <p:nvPr/>
        </p:nvSpPr>
        <p:spPr>
          <a:xfrm>
            <a:off x="5069542" y="3600225"/>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short</a:t>
            </a:r>
            <a:endParaRPr lang="zh-CN" altLang="en-US" dirty="0"/>
          </a:p>
        </p:txBody>
      </p:sp>
      <p:sp>
        <p:nvSpPr>
          <p:cNvPr id="6" name="矩形 5"/>
          <p:cNvSpPr/>
          <p:nvPr/>
        </p:nvSpPr>
        <p:spPr>
          <a:xfrm>
            <a:off x="6586371" y="3600224"/>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int</a:t>
            </a:r>
            <a:endParaRPr lang="zh-CN" altLang="en-US" dirty="0"/>
          </a:p>
        </p:txBody>
      </p:sp>
      <p:sp>
        <p:nvSpPr>
          <p:cNvPr id="7" name="矩形 6"/>
          <p:cNvSpPr/>
          <p:nvPr/>
        </p:nvSpPr>
        <p:spPr>
          <a:xfrm>
            <a:off x="8002427" y="3600225"/>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long</a:t>
            </a:r>
            <a:endParaRPr lang="zh-CN" altLang="en-US" dirty="0"/>
          </a:p>
        </p:txBody>
      </p:sp>
      <p:sp>
        <p:nvSpPr>
          <p:cNvPr id="8" name="矩形 7"/>
          <p:cNvSpPr/>
          <p:nvPr/>
        </p:nvSpPr>
        <p:spPr>
          <a:xfrm>
            <a:off x="6586371" y="4762051"/>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float</a:t>
            </a:r>
            <a:endParaRPr lang="zh-CN" altLang="en-US" dirty="0"/>
          </a:p>
        </p:txBody>
      </p:sp>
      <p:sp>
        <p:nvSpPr>
          <p:cNvPr id="9" name="矩形 8"/>
          <p:cNvSpPr/>
          <p:nvPr/>
        </p:nvSpPr>
        <p:spPr>
          <a:xfrm>
            <a:off x="8002427" y="4762051"/>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double</a:t>
            </a:r>
            <a:endParaRPr lang="zh-CN" altLang="en-US" dirty="0"/>
          </a:p>
        </p:txBody>
      </p:sp>
      <p:sp>
        <p:nvSpPr>
          <p:cNvPr id="10" name="矩形 9"/>
          <p:cNvSpPr/>
          <p:nvPr/>
        </p:nvSpPr>
        <p:spPr>
          <a:xfrm>
            <a:off x="6586371" y="2438399"/>
            <a:ext cx="882127" cy="36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char</a:t>
            </a:r>
            <a:endParaRPr lang="zh-CN" altLang="en-US" dirty="0"/>
          </a:p>
        </p:txBody>
      </p:sp>
      <p:cxnSp>
        <p:nvCxnSpPr>
          <p:cNvPr id="13" name="直接箭头连接符 12"/>
          <p:cNvCxnSpPr>
            <a:stCxn id="4" idx="3"/>
            <a:endCxn id="5" idx="1"/>
          </p:cNvCxnSpPr>
          <p:nvPr/>
        </p:nvCxnSpPr>
        <p:spPr>
          <a:xfrm>
            <a:off x="4434840" y="3783105"/>
            <a:ext cx="6347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flipV="1">
            <a:off x="5951669" y="3783104"/>
            <a:ext cx="63470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7" idx="1"/>
          </p:cNvCxnSpPr>
          <p:nvPr/>
        </p:nvCxnSpPr>
        <p:spPr>
          <a:xfrm>
            <a:off x="7468498" y="3783104"/>
            <a:ext cx="53392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2"/>
            <a:endCxn id="6" idx="0"/>
          </p:cNvCxnSpPr>
          <p:nvPr/>
        </p:nvCxnSpPr>
        <p:spPr>
          <a:xfrm>
            <a:off x="7027435" y="2804158"/>
            <a:ext cx="0" cy="7960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9" idx="0"/>
          </p:cNvCxnSpPr>
          <p:nvPr/>
        </p:nvCxnSpPr>
        <p:spPr>
          <a:xfrm>
            <a:off x="7027435" y="3965983"/>
            <a:ext cx="1416056" cy="796068"/>
          </a:xfrm>
          <a:prstGeom prst="straightConnector1">
            <a:avLst/>
          </a:prstGeom>
          <a:ln w="28575">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3"/>
            <a:endCxn id="9" idx="1"/>
          </p:cNvCxnSpPr>
          <p:nvPr/>
        </p:nvCxnSpPr>
        <p:spPr>
          <a:xfrm>
            <a:off x="7468498" y="4944931"/>
            <a:ext cx="5339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2"/>
            <a:endCxn id="8" idx="0"/>
          </p:cNvCxnSpPr>
          <p:nvPr/>
        </p:nvCxnSpPr>
        <p:spPr>
          <a:xfrm>
            <a:off x="7027435" y="3965983"/>
            <a:ext cx="0" cy="796068"/>
          </a:xfrm>
          <a:prstGeom prst="straightConnector1">
            <a:avLst/>
          </a:prstGeom>
          <a:ln w="31750">
            <a:solidFill>
              <a:schemeClr val="accent1">
                <a:tint val="6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2"/>
            <a:endCxn id="8" idx="0"/>
          </p:cNvCxnSpPr>
          <p:nvPr/>
        </p:nvCxnSpPr>
        <p:spPr>
          <a:xfrm flipH="1">
            <a:off x="7027435" y="3965984"/>
            <a:ext cx="1416056" cy="796067"/>
          </a:xfrm>
          <a:prstGeom prst="straightConnector1">
            <a:avLst/>
          </a:prstGeom>
          <a:ln w="28575">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2"/>
            <a:endCxn id="9" idx="0"/>
          </p:cNvCxnSpPr>
          <p:nvPr/>
        </p:nvCxnSpPr>
        <p:spPr>
          <a:xfrm>
            <a:off x="8443491" y="3965984"/>
            <a:ext cx="0" cy="796067"/>
          </a:xfrm>
          <a:prstGeom prst="straightConnector1">
            <a:avLst/>
          </a:prstGeom>
          <a:ln w="28575">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55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常用运算符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4353216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43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控制台输入和输出</a:t>
            </a:r>
          </a:p>
        </p:txBody>
      </p:sp>
      <p:sp>
        <p:nvSpPr>
          <p:cNvPr id="5" name="Rectangle 2"/>
          <p:cNvSpPr>
            <a:spLocks noChangeArrowheads="1"/>
          </p:cNvSpPr>
          <p:nvPr/>
        </p:nvSpPr>
        <p:spPr bwMode="auto">
          <a:xfrm>
            <a:off x="1898807" y="2447181"/>
            <a:ext cx="9189720"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public static void </a:t>
            </a:r>
            <a:r>
              <a:rPr kumimoji="0" lang="zh-CN" altLang="zh-CN" sz="2200" b="0" i="0" u="none" strike="noStrike" cap="none" normalizeH="0" dirty="0">
                <a:ln>
                  <a:noFill/>
                </a:ln>
                <a:solidFill>
                  <a:srgbClr val="FFC66D"/>
                </a:solidFill>
                <a:effectLst/>
                <a:latin typeface="宋体" panose="02010600030101010101" pitchFamily="2" charset="-122"/>
                <a:ea typeface="宋体" panose="02010600030101010101" pitchFamily="2" charset="-122"/>
              </a:rPr>
              <a:t>main</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(String... args) {</a:t>
            </a:r>
            <a:b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b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    Scanner scanner=</a:t>
            </a: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new </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Scanner(System.</a:t>
            </a:r>
            <a:r>
              <a:rPr kumimoji="0" lang="zh-CN" altLang="zh-CN" sz="2200" b="0" i="1" u="none" strike="noStrike" cap="none" normalizeH="0" dirty="0">
                <a:ln>
                  <a:noFill/>
                </a:ln>
                <a:solidFill>
                  <a:srgbClr val="9876AA"/>
                </a:solidFill>
                <a:effectLst/>
                <a:latin typeface="宋体" panose="02010600030101010101" pitchFamily="2" charset="-122"/>
                <a:ea typeface="宋体" panose="02010600030101010101" pitchFamily="2" charset="-122"/>
              </a:rPr>
              <a:t>in</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a:t>
            </a: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a:t>
            </a:r>
            <a:b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b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    </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System.</a:t>
            </a:r>
            <a:r>
              <a:rPr kumimoji="0" lang="zh-CN" altLang="zh-CN" sz="2200" b="0" i="1" u="none" strike="noStrike" cap="none" normalizeH="0" dirty="0">
                <a:ln>
                  <a:noFill/>
                </a:ln>
                <a:solidFill>
                  <a:srgbClr val="9876AA"/>
                </a:solidFill>
                <a:effectLst/>
                <a:latin typeface="宋体" panose="02010600030101010101" pitchFamily="2" charset="-122"/>
                <a:ea typeface="宋体" panose="02010600030101010101" pitchFamily="2" charset="-122"/>
              </a:rPr>
              <a:t>out</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.print(</a:t>
            </a:r>
            <a:r>
              <a:rPr kumimoji="0" lang="zh-CN" altLang="zh-CN" sz="2200" b="0" i="0" u="none" strike="noStrike" cap="none" normalizeH="0" dirty="0">
                <a:ln>
                  <a:noFill/>
                </a:ln>
                <a:solidFill>
                  <a:srgbClr val="6A8759"/>
                </a:solidFill>
                <a:effectLst/>
                <a:latin typeface="宋体" panose="02010600030101010101" pitchFamily="2" charset="-122"/>
                <a:ea typeface="宋体" panose="02010600030101010101" pitchFamily="2" charset="-122"/>
              </a:rPr>
              <a:t>"Please enter a integer:"</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a:t>
            </a: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a:t>
            </a:r>
            <a:b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b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    int </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temp=scanner.nextInt()</a:t>
            </a: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a:t>
            </a:r>
            <a:b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b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    </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System.</a:t>
            </a:r>
            <a:r>
              <a:rPr kumimoji="0" lang="zh-CN" altLang="zh-CN" sz="2200" b="0" i="1" u="none" strike="noStrike" cap="none" normalizeH="0" dirty="0">
                <a:ln>
                  <a:noFill/>
                </a:ln>
                <a:solidFill>
                  <a:srgbClr val="9876AA"/>
                </a:solidFill>
                <a:effectLst/>
                <a:latin typeface="宋体" panose="02010600030101010101" pitchFamily="2" charset="-122"/>
                <a:ea typeface="宋体" panose="02010600030101010101" pitchFamily="2" charset="-122"/>
              </a:rPr>
              <a:t>out</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.println(</a:t>
            </a:r>
            <a:r>
              <a:rPr kumimoji="0" lang="zh-CN" altLang="zh-CN" sz="2200" b="0" i="0" u="none" strike="noStrike" cap="none" normalizeH="0" dirty="0">
                <a:ln>
                  <a:noFill/>
                </a:ln>
                <a:solidFill>
                  <a:srgbClr val="6A8759"/>
                </a:solidFill>
                <a:effectLst/>
                <a:latin typeface="宋体" panose="02010600030101010101" pitchFamily="2" charset="-122"/>
                <a:ea typeface="宋体" panose="02010600030101010101" pitchFamily="2" charset="-122"/>
              </a:rPr>
              <a:t>"enter integer is:"</a:t>
            </a: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+temp)</a:t>
            </a:r>
            <a: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t>;</a:t>
            </a:r>
            <a:br>
              <a:rPr kumimoji="0" lang="zh-CN" altLang="zh-CN" sz="2200" b="0" i="0" u="none" strike="noStrike" cap="none" normalizeH="0" dirty="0">
                <a:ln>
                  <a:noFill/>
                </a:ln>
                <a:solidFill>
                  <a:srgbClr val="CC7832"/>
                </a:solidFill>
                <a:effectLst/>
                <a:latin typeface="宋体" panose="02010600030101010101" pitchFamily="2" charset="-122"/>
                <a:ea typeface="宋体" panose="02010600030101010101" pitchFamily="2" charset="-122"/>
              </a:rPr>
            </a:br>
            <a:r>
              <a:rPr kumimoji="0" lang="zh-CN" altLang="zh-CN" sz="2200" b="0" i="0" u="none" strike="noStrike" cap="none" normalizeH="0" dirty="0">
                <a:ln>
                  <a:noFill/>
                </a:ln>
                <a:solidFill>
                  <a:srgbClr val="A9B7C6"/>
                </a:solidFill>
                <a:effectLst/>
                <a:latin typeface="宋体" panose="02010600030101010101" pitchFamily="2" charset="-122"/>
                <a:ea typeface="宋体" panose="02010600030101010101" pitchFamily="2" charset="-122"/>
              </a:rPr>
              <a:t>}</a:t>
            </a:r>
            <a:endParaRPr kumimoji="0" lang="zh-CN" altLang="zh-CN" sz="22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58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第四节</a:t>
            </a:r>
          </a:p>
        </p:txBody>
      </p:sp>
      <p:sp>
        <p:nvSpPr>
          <p:cNvPr id="5" name="文本占位符 4"/>
          <p:cNvSpPr>
            <a:spLocks noGrp="1"/>
          </p:cNvSpPr>
          <p:nvPr>
            <p:ph type="body" idx="1"/>
          </p:nvPr>
        </p:nvSpPr>
        <p:spPr/>
        <p:txBody>
          <a:bodyPr/>
          <a:lstStyle/>
          <a:p>
            <a:r>
              <a:rPr lang="zh-CN" altLang="en-US" dirty="0"/>
              <a:t>分支语句</a:t>
            </a:r>
          </a:p>
        </p:txBody>
      </p:sp>
    </p:spTree>
    <p:extLst>
      <p:ext uri="{BB962C8B-B14F-4D97-AF65-F5344CB8AC3E}">
        <p14:creationId xmlns:p14="http://schemas.microsoft.com/office/powerpoint/2010/main" val="351692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第二节</a:t>
            </a:r>
          </a:p>
        </p:txBody>
      </p:sp>
      <p:sp>
        <p:nvSpPr>
          <p:cNvPr id="5" name="文本占位符 4"/>
          <p:cNvSpPr>
            <a:spLocks noGrp="1"/>
          </p:cNvSpPr>
          <p:nvPr>
            <p:ph type="body" idx="1"/>
          </p:nvPr>
        </p:nvSpPr>
        <p:spPr/>
        <p:txBody>
          <a:bodyPr/>
          <a:lstStyle/>
          <a:p>
            <a:r>
              <a:rPr lang="zh-CN" altLang="en-US" dirty="0"/>
              <a:t>平台概述和环境构筑</a:t>
            </a:r>
          </a:p>
        </p:txBody>
      </p:sp>
    </p:spTree>
    <p:extLst>
      <p:ext uri="{BB962C8B-B14F-4D97-AF65-F5344CB8AC3E}">
        <p14:creationId xmlns:p14="http://schemas.microsoft.com/office/powerpoint/2010/main" val="267975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块和块作用域</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1673703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37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if-else</a:t>
            </a:r>
            <a:r>
              <a:rPr lang="zh-CN" altLang="en-US" dirty="0"/>
              <a:t>语句</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if(</a:t>
            </a:r>
            <a:r>
              <a:rPr lang="zh-CN" altLang="en-US" dirty="0"/>
              <a:t>条件表达式</a:t>
            </a:r>
            <a:r>
              <a:rPr lang="en-US" altLang="zh-CN" dirty="0"/>
              <a:t>){</a:t>
            </a:r>
          </a:p>
          <a:p>
            <a:pPr marL="0" indent="0">
              <a:buNone/>
            </a:pPr>
            <a:r>
              <a:rPr lang="en-US" altLang="zh-CN" dirty="0"/>
              <a:t>……</a:t>
            </a:r>
          </a:p>
          <a:p>
            <a:pPr marL="0" indent="0">
              <a:buNone/>
            </a:pPr>
            <a:r>
              <a:rPr lang="en-US" altLang="zh-CN" dirty="0"/>
              <a:t>}</a:t>
            </a:r>
          </a:p>
          <a:p>
            <a:pPr marL="0" indent="0">
              <a:buNone/>
            </a:pPr>
            <a:r>
              <a:rPr lang="en-US" altLang="zh-CN" dirty="0"/>
              <a:t>[else if(</a:t>
            </a:r>
            <a:r>
              <a:rPr lang="zh-CN" altLang="en-US" dirty="0"/>
              <a:t>条件表达式</a:t>
            </a:r>
            <a:r>
              <a:rPr lang="en-US" altLang="zh-CN" dirty="0"/>
              <a:t>){</a:t>
            </a:r>
          </a:p>
          <a:p>
            <a:pPr marL="0" indent="0">
              <a:buNone/>
            </a:pPr>
            <a:r>
              <a:rPr lang="en-US" altLang="zh-CN" dirty="0"/>
              <a:t>……</a:t>
            </a:r>
          </a:p>
          <a:p>
            <a:pPr marL="0" indent="0">
              <a:buNone/>
            </a:pPr>
            <a:r>
              <a:rPr lang="en-US" altLang="zh-CN" dirty="0"/>
              <a:t>}]</a:t>
            </a:r>
          </a:p>
          <a:p>
            <a:pPr marL="0" indent="0">
              <a:buNone/>
            </a:pPr>
            <a:r>
              <a:rPr lang="en-US" altLang="zh-CN" dirty="0"/>
              <a:t>[else{</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295676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switch</a:t>
            </a:r>
            <a:r>
              <a:rPr lang="zh-CN" altLang="en-US" dirty="0"/>
              <a:t>语句</a:t>
            </a:r>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switch(</a:t>
            </a:r>
            <a:r>
              <a:rPr lang="zh-CN" altLang="en-US" dirty="0"/>
              <a:t>表达式</a:t>
            </a:r>
            <a:r>
              <a:rPr lang="en-US" altLang="zh-CN" dirty="0"/>
              <a:t>){</a:t>
            </a:r>
          </a:p>
          <a:p>
            <a:pPr marL="0" indent="0">
              <a:buNone/>
            </a:pPr>
            <a:r>
              <a:rPr lang="en-US" altLang="zh-CN" dirty="0"/>
              <a:t>case </a:t>
            </a:r>
            <a:r>
              <a:rPr lang="zh-CN" altLang="en-US" dirty="0"/>
              <a:t>常数：</a:t>
            </a:r>
            <a:endParaRPr lang="en-US" altLang="zh-CN" dirty="0"/>
          </a:p>
          <a:p>
            <a:pPr marL="0" indent="0">
              <a:buNone/>
            </a:pPr>
            <a:r>
              <a:rPr lang="en-US" altLang="zh-CN" dirty="0"/>
              <a:t>…</a:t>
            </a:r>
          </a:p>
          <a:p>
            <a:pPr marL="0" indent="0">
              <a:buNone/>
            </a:pPr>
            <a:r>
              <a:rPr lang="en-US" altLang="zh-CN" dirty="0"/>
              <a:t>break;</a:t>
            </a:r>
          </a:p>
          <a:p>
            <a:pPr marL="0" indent="0">
              <a:buNone/>
            </a:pPr>
            <a:r>
              <a:rPr lang="en-US" altLang="zh-CN" dirty="0"/>
              <a:t>case </a:t>
            </a:r>
            <a:r>
              <a:rPr lang="zh-CN" altLang="en-US" dirty="0"/>
              <a:t>常数：</a:t>
            </a:r>
            <a:endParaRPr lang="en-US" altLang="zh-CN" dirty="0"/>
          </a:p>
          <a:p>
            <a:pPr marL="0" indent="0">
              <a:buNone/>
            </a:pPr>
            <a:r>
              <a:rPr lang="en-US" altLang="zh-CN" dirty="0"/>
              <a:t>…</a:t>
            </a:r>
          </a:p>
          <a:p>
            <a:pPr marL="0" indent="0">
              <a:buNone/>
            </a:pPr>
            <a:r>
              <a:rPr lang="en-US" altLang="zh-CN" dirty="0"/>
              <a:t>break;</a:t>
            </a:r>
          </a:p>
          <a:p>
            <a:pPr marL="0" indent="0">
              <a:buNone/>
            </a:pPr>
            <a:r>
              <a:rPr lang="en-US" altLang="zh-CN" dirty="0"/>
              <a:t>default:</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173048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switch</a:t>
            </a:r>
            <a:r>
              <a:rPr lang="zh-CN" altLang="en-US" dirty="0"/>
              <a:t>语句的注意事项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2817406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96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第五节</a:t>
            </a:r>
          </a:p>
        </p:txBody>
      </p:sp>
      <p:sp>
        <p:nvSpPr>
          <p:cNvPr id="5" name="文本占位符 4"/>
          <p:cNvSpPr>
            <a:spLocks noGrp="1"/>
          </p:cNvSpPr>
          <p:nvPr>
            <p:ph type="body" idx="1"/>
          </p:nvPr>
        </p:nvSpPr>
        <p:spPr/>
        <p:txBody>
          <a:bodyPr/>
          <a:lstStyle/>
          <a:p>
            <a:r>
              <a:rPr lang="zh-CN" altLang="en-US" dirty="0"/>
              <a:t>循环结构</a:t>
            </a:r>
          </a:p>
        </p:txBody>
      </p:sp>
    </p:spTree>
    <p:extLst>
      <p:ext uri="{BB962C8B-B14F-4D97-AF65-F5344CB8AC3E}">
        <p14:creationId xmlns:p14="http://schemas.microsoft.com/office/powerpoint/2010/main" val="93309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中支持的循环语句</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00929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58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a:t>
            </a:r>
            <a:r>
              <a:rPr lang="zh-CN" altLang="en-US" dirty="0"/>
              <a:t>语句</a:t>
            </a:r>
          </a:p>
        </p:txBody>
      </p:sp>
      <p:sp>
        <p:nvSpPr>
          <p:cNvPr id="3" name="内容占位符 2"/>
          <p:cNvSpPr>
            <a:spLocks noGrp="1"/>
          </p:cNvSpPr>
          <p:nvPr>
            <p:ph idx="1"/>
          </p:nvPr>
        </p:nvSpPr>
        <p:spPr/>
        <p:txBody>
          <a:bodyPr/>
          <a:lstStyle/>
          <a:p>
            <a:pPr marL="0" indent="0">
              <a:buNone/>
            </a:pPr>
            <a:r>
              <a:rPr lang="en-US" altLang="zh-CN" dirty="0"/>
              <a:t>for(</a:t>
            </a:r>
            <a:r>
              <a:rPr lang="zh-CN" altLang="en-US" dirty="0"/>
              <a:t>初始化语句</a:t>
            </a:r>
            <a:r>
              <a:rPr lang="en-US" altLang="zh-CN" dirty="0"/>
              <a:t>;</a:t>
            </a:r>
            <a:r>
              <a:rPr lang="zh-CN" altLang="en-US" dirty="0"/>
              <a:t>条件表达式</a:t>
            </a:r>
            <a:r>
              <a:rPr lang="en-US" altLang="zh-CN" dirty="0"/>
              <a:t>;</a:t>
            </a:r>
            <a:r>
              <a:rPr lang="zh-CN" altLang="en-US" dirty="0"/>
              <a:t>增量表达式</a:t>
            </a:r>
            <a:r>
              <a:rPr lang="en-US" altLang="zh-CN" dirty="0"/>
              <a:t>){</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401402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语句</a:t>
            </a:r>
          </a:p>
        </p:txBody>
      </p:sp>
      <p:sp>
        <p:nvSpPr>
          <p:cNvPr id="3" name="内容占位符 2"/>
          <p:cNvSpPr>
            <a:spLocks noGrp="1"/>
          </p:cNvSpPr>
          <p:nvPr>
            <p:ph idx="1"/>
          </p:nvPr>
        </p:nvSpPr>
        <p:spPr/>
        <p:txBody>
          <a:bodyPr/>
          <a:lstStyle/>
          <a:p>
            <a:pPr marL="0" indent="0">
              <a:buNone/>
            </a:pPr>
            <a:r>
              <a:rPr lang="en-US" altLang="zh-CN" dirty="0"/>
              <a:t>while(</a:t>
            </a:r>
            <a:r>
              <a:rPr lang="zh-CN" altLang="en-US" dirty="0"/>
              <a:t>条件表达式）</a:t>
            </a:r>
            <a:r>
              <a:rPr lang="en-US" altLang="zh-CN" dirty="0"/>
              <a:t>{</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3614004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do…while</a:t>
            </a:r>
            <a:r>
              <a:rPr lang="zh-CN" altLang="en-US" dirty="0"/>
              <a:t>语句</a:t>
            </a:r>
          </a:p>
        </p:txBody>
      </p:sp>
      <p:sp>
        <p:nvSpPr>
          <p:cNvPr id="3" name="内容占位符 2"/>
          <p:cNvSpPr>
            <a:spLocks noGrp="1"/>
          </p:cNvSpPr>
          <p:nvPr>
            <p:ph idx="1"/>
          </p:nvPr>
        </p:nvSpPr>
        <p:spPr/>
        <p:txBody>
          <a:bodyPr/>
          <a:lstStyle/>
          <a:p>
            <a:pPr marL="0" indent="0">
              <a:buNone/>
            </a:pPr>
            <a:r>
              <a:rPr lang="en-US" altLang="zh-CN" dirty="0"/>
              <a:t>do{</a:t>
            </a:r>
          </a:p>
          <a:p>
            <a:pPr marL="0" indent="0">
              <a:buNone/>
            </a:pPr>
            <a:r>
              <a:rPr lang="en-US" altLang="zh-CN" dirty="0"/>
              <a:t>…</a:t>
            </a:r>
          </a:p>
          <a:p>
            <a:pPr marL="0" indent="0">
              <a:buNone/>
            </a:pPr>
            <a:r>
              <a:rPr lang="en-US" altLang="zh-CN" dirty="0"/>
              <a:t>}while(</a:t>
            </a:r>
            <a:r>
              <a:rPr lang="zh-CN" altLang="en-US" dirty="0"/>
              <a:t>条件表达式</a:t>
            </a:r>
            <a:r>
              <a:rPr lang="en-US" altLang="zh-CN" dirty="0"/>
              <a:t>);</a:t>
            </a:r>
            <a:endParaRPr lang="zh-CN" altLang="en-US" dirty="0"/>
          </a:p>
        </p:txBody>
      </p:sp>
    </p:spTree>
    <p:extLst>
      <p:ext uri="{BB962C8B-B14F-4D97-AF65-F5344CB8AC3E}">
        <p14:creationId xmlns:p14="http://schemas.microsoft.com/office/powerpoint/2010/main" val="3404329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break</a:t>
            </a:r>
            <a:r>
              <a:rPr lang="zh-CN" altLang="en-US" dirty="0"/>
              <a:t>和</a:t>
            </a:r>
            <a:r>
              <a:rPr lang="en-US" altLang="zh-CN" dirty="0"/>
              <a:t>continue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2835006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5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平台概述</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32372459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65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和</a:t>
            </a:r>
            <a:r>
              <a:rPr lang="en-US" altLang="zh-CN" dirty="0"/>
              <a:t>do…while</a:t>
            </a:r>
            <a:r>
              <a:rPr lang="zh-CN" altLang="en-US" dirty="0"/>
              <a:t>的区别</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7932889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87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循环语句使用注意事项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8918734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274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第六节</a:t>
            </a:r>
          </a:p>
        </p:txBody>
      </p:sp>
      <p:sp>
        <p:nvSpPr>
          <p:cNvPr id="5" name="文本占位符 4"/>
          <p:cNvSpPr>
            <a:spLocks noGrp="1"/>
          </p:cNvSpPr>
          <p:nvPr>
            <p:ph type="body" idx="1"/>
          </p:nvPr>
        </p:nvSpPr>
        <p:spPr/>
        <p:txBody>
          <a:bodyPr/>
          <a:lstStyle/>
          <a:p>
            <a:r>
              <a:rPr lang="zh-CN" altLang="en-US" dirty="0"/>
              <a:t>一维数组</a:t>
            </a:r>
          </a:p>
        </p:txBody>
      </p:sp>
    </p:spTree>
    <p:extLst>
      <p:ext uri="{BB962C8B-B14F-4D97-AF65-F5344CB8AC3E}">
        <p14:creationId xmlns:p14="http://schemas.microsoft.com/office/powerpoint/2010/main" val="1798314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949247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163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数组的声明和初始化</a:t>
            </a:r>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err="1"/>
              <a:t>int</a:t>
            </a:r>
            <a:r>
              <a:rPr lang="en-US" altLang="zh-CN" dirty="0"/>
              <a:t>[] </a:t>
            </a:r>
            <a:r>
              <a:rPr lang="en-US" altLang="zh-CN" dirty="0" err="1"/>
              <a:t>arr</a:t>
            </a:r>
            <a:r>
              <a:rPr lang="en-US" altLang="zh-CN" dirty="0"/>
              <a:t>;//</a:t>
            </a:r>
            <a:r>
              <a:rPr lang="zh-CN" altLang="en-US" dirty="0"/>
              <a:t>数组的声明，</a:t>
            </a:r>
            <a:r>
              <a:rPr lang="en-US" altLang="zh-CN" dirty="0"/>
              <a:t>Java</a:t>
            </a:r>
            <a:r>
              <a:rPr lang="zh-CN" altLang="en-US" dirty="0"/>
              <a:t>中数组名字就是一个变量</a:t>
            </a:r>
            <a:endParaRPr lang="en-US" altLang="zh-CN" dirty="0"/>
          </a:p>
          <a:p>
            <a:pPr marL="0" indent="0">
              <a:buNone/>
            </a:pPr>
            <a:r>
              <a:rPr lang="en-US" altLang="zh-CN" dirty="0" err="1"/>
              <a:t>arr</a:t>
            </a:r>
            <a:r>
              <a:rPr lang="en-US" altLang="zh-CN" dirty="0"/>
              <a:t>=new </a:t>
            </a:r>
            <a:r>
              <a:rPr lang="en-US" altLang="zh-CN" dirty="0" err="1"/>
              <a:t>int</a:t>
            </a:r>
            <a:r>
              <a:rPr lang="en-US" altLang="zh-CN" dirty="0"/>
              <a:t>[10];//</a:t>
            </a:r>
            <a:r>
              <a:rPr lang="zh-CN" altLang="en-US" dirty="0"/>
              <a:t>初始化一个</a:t>
            </a:r>
            <a:r>
              <a:rPr lang="en-US" altLang="zh-CN" dirty="0"/>
              <a:t>10</a:t>
            </a:r>
            <a:r>
              <a:rPr lang="zh-CN" altLang="en-US" dirty="0"/>
              <a:t>个元素的数组</a:t>
            </a:r>
            <a:endParaRPr lang="en-US" altLang="zh-CN" dirty="0"/>
          </a:p>
          <a:p>
            <a:pPr marL="0" indent="0">
              <a:buNone/>
            </a:pPr>
            <a:r>
              <a:rPr lang="en-US" altLang="zh-CN" dirty="0"/>
              <a:t>float  array[]=new float[5];</a:t>
            </a:r>
          </a:p>
          <a:p>
            <a:pPr marL="0" indent="0">
              <a:buNone/>
            </a:pPr>
            <a:r>
              <a:rPr lang="en-US" altLang="zh-CN" dirty="0"/>
              <a:t>double[] arrays=new double[]{3,5,6.0,7.4};</a:t>
            </a:r>
          </a:p>
          <a:p>
            <a:pPr marL="0" indent="0">
              <a:buNone/>
            </a:pPr>
            <a:r>
              <a:rPr lang="en-US" altLang="zh-CN" dirty="0" err="1"/>
              <a:t>boolean</a:t>
            </a:r>
            <a:r>
              <a:rPr lang="en-US" altLang="zh-CN" dirty="0"/>
              <a:t>[] </a:t>
            </a:r>
            <a:r>
              <a:rPr lang="en-US" altLang="zh-CN" dirty="0" err="1"/>
              <a:t>arraybool</a:t>
            </a:r>
            <a:r>
              <a:rPr lang="en-US" altLang="zh-CN" dirty="0"/>
              <a:t>={</a:t>
            </a:r>
            <a:r>
              <a:rPr lang="en-US" altLang="zh-CN" dirty="0" err="1"/>
              <a:t>true,false,false</a:t>
            </a:r>
            <a:r>
              <a:rPr lang="en-US" altLang="zh-CN" dirty="0"/>
              <a:t>};</a:t>
            </a:r>
          </a:p>
          <a:p>
            <a:pPr marL="0" indent="0">
              <a:buNone/>
            </a:pPr>
            <a:r>
              <a:rPr lang="en-US" altLang="zh-CN" dirty="0"/>
              <a:t>byte[] as;</a:t>
            </a:r>
          </a:p>
          <a:p>
            <a:pPr marL="0" indent="0">
              <a:buNone/>
            </a:pPr>
            <a:r>
              <a:rPr lang="en-US" altLang="zh-CN" dirty="0">
                <a:solidFill>
                  <a:srgbClr val="FF0000"/>
                </a:solidFill>
              </a:rPr>
              <a:t>as={3,5};//</a:t>
            </a:r>
            <a:r>
              <a:rPr lang="zh-CN" altLang="en-US" dirty="0">
                <a:solidFill>
                  <a:srgbClr val="FF0000"/>
                </a:solidFill>
              </a:rPr>
              <a:t>错误</a:t>
            </a:r>
          </a:p>
        </p:txBody>
      </p:sp>
    </p:spTree>
    <p:extLst>
      <p:ext uri="{BB962C8B-B14F-4D97-AF65-F5344CB8AC3E}">
        <p14:creationId xmlns:p14="http://schemas.microsoft.com/office/powerpoint/2010/main" val="2740720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 each</a:t>
            </a:r>
            <a:r>
              <a:rPr lang="zh-CN" altLang="en-US" dirty="0"/>
              <a:t>循环</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851213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7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命令行参数</a:t>
            </a:r>
          </a:p>
        </p:txBody>
      </p:sp>
      <p:sp>
        <p:nvSpPr>
          <p:cNvPr id="3" name="内容占位符 2"/>
          <p:cNvSpPr>
            <a:spLocks noGrp="1"/>
          </p:cNvSpPr>
          <p:nvPr>
            <p:ph idx="1"/>
          </p:nvPr>
        </p:nvSpPr>
        <p:spPr/>
        <p:txBody>
          <a:bodyPr/>
          <a:lstStyle/>
          <a:p>
            <a:pPr marL="0" indent="0">
              <a:buNone/>
            </a:pPr>
            <a:r>
              <a:rPr lang="en-US" altLang="zh-CN" dirty="0"/>
              <a:t>public static void main(String[] </a:t>
            </a:r>
            <a:r>
              <a:rPr lang="en-US" altLang="zh-CN" dirty="0" err="1"/>
              <a:t>args</a:t>
            </a:r>
            <a:r>
              <a:rPr lang="en-US" altLang="zh-CN" dirty="0"/>
              <a:t>){//</a:t>
            </a:r>
            <a:r>
              <a:rPr lang="zh-CN" altLang="en-US" dirty="0"/>
              <a:t>也可以写成</a:t>
            </a:r>
            <a:r>
              <a:rPr lang="en-US" altLang="zh-CN" dirty="0"/>
              <a:t>String… </a:t>
            </a:r>
            <a:r>
              <a:rPr lang="en-US" altLang="zh-CN" dirty="0" err="1"/>
              <a:t>args</a:t>
            </a:r>
            <a:endParaRPr lang="en-US" altLang="zh-CN" dirty="0"/>
          </a:p>
          <a:p>
            <a:pPr marL="0" indent="0">
              <a:buNone/>
            </a:pPr>
            <a:r>
              <a:rPr lang="en-US" altLang="zh-CN" dirty="0"/>
              <a:t>}</a:t>
            </a:r>
          </a:p>
          <a:p>
            <a:pPr marL="0" indent="0">
              <a:buNone/>
            </a:pPr>
            <a:r>
              <a:rPr lang="en-US" altLang="zh-CN" dirty="0"/>
              <a:t>java </a:t>
            </a:r>
            <a:r>
              <a:rPr lang="en-US" altLang="zh-CN" dirty="0" err="1"/>
              <a:t>className</a:t>
            </a:r>
            <a:r>
              <a:rPr lang="en-US" altLang="zh-CN" dirty="0"/>
              <a:t> param1 param2 param3</a:t>
            </a:r>
            <a:endParaRPr lang="zh-CN" altLang="en-US" dirty="0"/>
          </a:p>
        </p:txBody>
      </p:sp>
    </p:spTree>
    <p:extLst>
      <p:ext uri="{BB962C8B-B14F-4D97-AF65-F5344CB8AC3E}">
        <p14:creationId xmlns:p14="http://schemas.microsoft.com/office/powerpoint/2010/main" val="4247118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数组的排序</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7117806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400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第七节</a:t>
            </a:r>
          </a:p>
        </p:txBody>
      </p:sp>
      <p:sp>
        <p:nvSpPr>
          <p:cNvPr id="5" name="文本占位符 4"/>
          <p:cNvSpPr>
            <a:spLocks noGrp="1"/>
          </p:cNvSpPr>
          <p:nvPr>
            <p:ph type="body" idx="1"/>
          </p:nvPr>
        </p:nvSpPr>
        <p:spPr/>
        <p:txBody>
          <a:bodyPr/>
          <a:lstStyle/>
          <a:p>
            <a:r>
              <a:rPr lang="zh-CN" altLang="en-US" dirty="0"/>
              <a:t>嵌套数组</a:t>
            </a:r>
          </a:p>
        </p:txBody>
      </p:sp>
    </p:spTree>
    <p:extLst>
      <p:ext uri="{BB962C8B-B14F-4D97-AF65-F5344CB8AC3E}">
        <p14:creationId xmlns:p14="http://schemas.microsoft.com/office/powerpoint/2010/main" val="3636446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多维数组的概念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34860489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5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语言发展状况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36513782"/>
              </p:ext>
            </p:extLst>
          </p:nvPr>
        </p:nvGraphicFramePr>
        <p:xfrm>
          <a:off x="1613405" y="1935480"/>
          <a:ext cx="10018712" cy="3977640"/>
        </p:xfrm>
        <a:graphic>
          <a:graphicData uri="http://schemas.openxmlformats.org/drawingml/2006/table">
            <a:tbl>
              <a:tblPr firstRow="1" bandRow="1">
                <a:tableStyleId>{5C22544A-7EE6-4342-B048-85BDC9FD1C3A}</a:tableStyleId>
              </a:tblPr>
              <a:tblGrid>
                <a:gridCol w="667216">
                  <a:extLst>
                    <a:ext uri="{9D8B030D-6E8A-4147-A177-3AD203B41FA5}">
                      <a16:colId xmlns:a16="http://schemas.microsoft.com/office/drawing/2014/main" val="242726252"/>
                    </a:ext>
                  </a:extLst>
                </a:gridCol>
                <a:gridCol w="903643">
                  <a:extLst>
                    <a:ext uri="{9D8B030D-6E8A-4147-A177-3AD203B41FA5}">
                      <a16:colId xmlns:a16="http://schemas.microsoft.com/office/drawing/2014/main" val="1135271449"/>
                    </a:ext>
                  </a:extLst>
                </a:gridCol>
                <a:gridCol w="6594437">
                  <a:extLst>
                    <a:ext uri="{9D8B030D-6E8A-4147-A177-3AD203B41FA5}">
                      <a16:colId xmlns:a16="http://schemas.microsoft.com/office/drawing/2014/main" val="745316935"/>
                    </a:ext>
                  </a:extLst>
                </a:gridCol>
                <a:gridCol w="1853416">
                  <a:extLst>
                    <a:ext uri="{9D8B030D-6E8A-4147-A177-3AD203B41FA5}">
                      <a16:colId xmlns:a16="http://schemas.microsoft.com/office/drawing/2014/main" val="3521171023"/>
                    </a:ext>
                  </a:extLst>
                </a:gridCol>
              </a:tblGrid>
              <a:tr h="370840">
                <a:tc>
                  <a:txBody>
                    <a:bodyPr/>
                    <a:lstStyle/>
                    <a:p>
                      <a:r>
                        <a:rPr lang="zh-CN" altLang="en-US" dirty="0"/>
                        <a:t>版本</a:t>
                      </a:r>
                    </a:p>
                  </a:txBody>
                  <a:tcPr/>
                </a:tc>
                <a:tc>
                  <a:txBody>
                    <a:bodyPr/>
                    <a:lstStyle/>
                    <a:p>
                      <a:r>
                        <a:rPr lang="zh-CN" altLang="en-US" dirty="0"/>
                        <a:t>年份</a:t>
                      </a:r>
                    </a:p>
                  </a:txBody>
                  <a:tcPr/>
                </a:tc>
                <a:tc>
                  <a:txBody>
                    <a:bodyPr/>
                    <a:lstStyle/>
                    <a:p>
                      <a:r>
                        <a:rPr lang="zh-CN" altLang="en-US" dirty="0"/>
                        <a:t>语言新特性</a:t>
                      </a:r>
                    </a:p>
                  </a:txBody>
                  <a:tcPr/>
                </a:tc>
                <a:tc>
                  <a:txBody>
                    <a:bodyPr/>
                    <a:lstStyle/>
                    <a:p>
                      <a:r>
                        <a:rPr lang="zh-CN" altLang="en-US" dirty="0"/>
                        <a:t>类和接口的数量</a:t>
                      </a:r>
                    </a:p>
                  </a:txBody>
                  <a:tcPr/>
                </a:tc>
                <a:extLst>
                  <a:ext uri="{0D108BD9-81ED-4DB2-BD59-A6C34878D82A}">
                    <a16:rowId xmlns:a16="http://schemas.microsoft.com/office/drawing/2014/main" val="2117899871"/>
                  </a:ext>
                </a:extLst>
              </a:tr>
              <a:tr h="370840">
                <a:tc>
                  <a:txBody>
                    <a:bodyPr/>
                    <a:lstStyle/>
                    <a:p>
                      <a:r>
                        <a:rPr lang="en-US" altLang="zh-CN" dirty="0"/>
                        <a:t>1.0</a:t>
                      </a:r>
                      <a:endParaRPr lang="zh-CN" altLang="en-US" dirty="0"/>
                    </a:p>
                  </a:txBody>
                  <a:tcPr/>
                </a:tc>
                <a:tc>
                  <a:txBody>
                    <a:bodyPr/>
                    <a:lstStyle/>
                    <a:p>
                      <a:r>
                        <a:rPr lang="en-US" altLang="zh-CN" dirty="0"/>
                        <a:t>1996</a:t>
                      </a:r>
                      <a:endParaRPr lang="zh-CN" altLang="en-US" dirty="0"/>
                    </a:p>
                  </a:txBody>
                  <a:tcPr/>
                </a:tc>
                <a:tc>
                  <a:txBody>
                    <a:bodyPr/>
                    <a:lstStyle/>
                    <a:p>
                      <a:r>
                        <a:rPr lang="zh-CN" altLang="en-US" dirty="0"/>
                        <a:t>语言本身</a:t>
                      </a:r>
                    </a:p>
                  </a:txBody>
                  <a:tcPr/>
                </a:tc>
                <a:tc>
                  <a:txBody>
                    <a:bodyPr/>
                    <a:lstStyle/>
                    <a:p>
                      <a:r>
                        <a:rPr lang="en-US" altLang="zh-CN" dirty="0"/>
                        <a:t>211</a:t>
                      </a:r>
                      <a:endParaRPr lang="zh-CN" altLang="en-US" dirty="0"/>
                    </a:p>
                  </a:txBody>
                  <a:tcPr/>
                </a:tc>
                <a:extLst>
                  <a:ext uri="{0D108BD9-81ED-4DB2-BD59-A6C34878D82A}">
                    <a16:rowId xmlns:a16="http://schemas.microsoft.com/office/drawing/2014/main" val="1336113095"/>
                  </a:ext>
                </a:extLst>
              </a:tr>
              <a:tr h="370840">
                <a:tc>
                  <a:txBody>
                    <a:bodyPr/>
                    <a:lstStyle/>
                    <a:p>
                      <a:r>
                        <a:rPr lang="en-US" altLang="zh-CN" dirty="0"/>
                        <a:t>1.1</a:t>
                      </a:r>
                      <a:endParaRPr lang="zh-CN" altLang="en-US" dirty="0"/>
                    </a:p>
                  </a:txBody>
                  <a:tcPr/>
                </a:tc>
                <a:tc>
                  <a:txBody>
                    <a:bodyPr/>
                    <a:lstStyle/>
                    <a:p>
                      <a:r>
                        <a:rPr lang="en-US" altLang="zh-CN" dirty="0"/>
                        <a:t>1997</a:t>
                      </a:r>
                      <a:endParaRPr lang="zh-CN" altLang="en-US" dirty="0"/>
                    </a:p>
                  </a:txBody>
                  <a:tcPr/>
                </a:tc>
                <a:tc>
                  <a:txBody>
                    <a:bodyPr/>
                    <a:lstStyle/>
                    <a:p>
                      <a:r>
                        <a:rPr lang="zh-CN" altLang="en-US" dirty="0"/>
                        <a:t>内部类</a:t>
                      </a:r>
                    </a:p>
                  </a:txBody>
                  <a:tcPr/>
                </a:tc>
                <a:tc>
                  <a:txBody>
                    <a:bodyPr/>
                    <a:lstStyle/>
                    <a:p>
                      <a:r>
                        <a:rPr lang="en-US" altLang="zh-CN" dirty="0"/>
                        <a:t>477</a:t>
                      </a:r>
                      <a:endParaRPr lang="zh-CN" altLang="en-US" dirty="0"/>
                    </a:p>
                  </a:txBody>
                  <a:tcPr/>
                </a:tc>
                <a:extLst>
                  <a:ext uri="{0D108BD9-81ED-4DB2-BD59-A6C34878D82A}">
                    <a16:rowId xmlns:a16="http://schemas.microsoft.com/office/drawing/2014/main" val="1537354108"/>
                  </a:ext>
                </a:extLst>
              </a:tr>
              <a:tr h="370840">
                <a:tc>
                  <a:txBody>
                    <a:bodyPr/>
                    <a:lstStyle/>
                    <a:p>
                      <a:r>
                        <a:rPr lang="en-US" altLang="zh-CN" dirty="0"/>
                        <a:t>1.2</a:t>
                      </a:r>
                      <a:endParaRPr lang="zh-CN" altLang="en-US" dirty="0"/>
                    </a:p>
                  </a:txBody>
                  <a:tcPr/>
                </a:tc>
                <a:tc>
                  <a:txBody>
                    <a:bodyPr/>
                    <a:lstStyle/>
                    <a:p>
                      <a:r>
                        <a:rPr lang="en-US" altLang="zh-CN" dirty="0"/>
                        <a:t>1998</a:t>
                      </a:r>
                      <a:endParaRPr lang="zh-CN" altLang="en-US" dirty="0"/>
                    </a:p>
                  </a:txBody>
                  <a:tcPr/>
                </a:tc>
                <a:tc>
                  <a:txBody>
                    <a:bodyPr/>
                    <a:lstStyle/>
                    <a:p>
                      <a:r>
                        <a:rPr lang="en-US" altLang="zh-CN" dirty="0" err="1"/>
                        <a:t>strictfp</a:t>
                      </a:r>
                      <a:r>
                        <a:rPr lang="zh-CN" altLang="en-US" dirty="0"/>
                        <a:t>修饰符</a:t>
                      </a:r>
                    </a:p>
                  </a:txBody>
                  <a:tcPr/>
                </a:tc>
                <a:tc>
                  <a:txBody>
                    <a:bodyPr/>
                    <a:lstStyle/>
                    <a:p>
                      <a:r>
                        <a:rPr lang="en-US" altLang="zh-CN" dirty="0"/>
                        <a:t>1524</a:t>
                      </a:r>
                      <a:endParaRPr lang="zh-CN" altLang="en-US" dirty="0"/>
                    </a:p>
                  </a:txBody>
                  <a:tcPr/>
                </a:tc>
                <a:extLst>
                  <a:ext uri="{0D108BD9-81ED-4DB2-BD59-A6C34878D82A}">
                    <a16:rowId xmlns:a16="http://schemas.microsoft.com/office/drawing/2014/main" val="302163192"/>
                  </a:ext>
                </a:extLst>
              </a:tr>
              <a:tr h="370840">
                <a:tc>
                  <a:txBody>
                    <a:bodyPr/>
                    <a:lstStyle/>
                    <a:p>
                      <a:r>
                        <a:rPr lang="en-US" altLang="zh-CN" dirty="0"/>
                        <a:t>1.3</a:t>
                      </a:r>
                      <a:endParaRPr lang="zh-CN" altLang="en-US" dirty="0"/>
                    </a:p>
                  </a:txBody>
                  <a:tcPr/>
                </a:tc>
                <a:tc>
                  <a:txBody>
                    <a:bodyPr/>
                    <a:lstStyle/>
                    <a:p>
                      <a:r>
                        <a:rPr lang="en-US" altLang="zh-CN" dirty="0"/>
                        <a:t>2000</a:t>
                      </a:r>
                      <a:endParaRPr lang="zh-CN" altLang="en-US" dirty="0"/>
                    </a:p>
                  </a:txBody>
                  <a:tcPr/>
                </a:tc>
                <a:tc>
                  <a:txBody>
                    <a:bodyPr/>
                    <a:lstStyle/>
                    <a:p>
                      <a:r>
                        <a:rPr lang="zh-CN" altLang="en-US" dirty="0"/>
                        <a:t>无</a:t>
                      </a:r>
                    </a:p>
                  </a:txBody>
                  <a:tcPr/>
                </a:tc>
                <a:tc>
                  <a:txBody>
                    <a:bodyPr/>
                    <a:lstStyle/>
                    <a:p>
                      <a:r>
                        <a:rPr lang="en-US" altLang="zh-CN" dirty="0"/>
                        <a:t>1840</a:t>
                      </a:r>
                      <a:endParaRPr lang="zh-CN" altLang="en-US" dirty="0"/>
                    </a:p>
                  </a:txBody>
                  <a:tcPr/>
                </a:tc>
                <a:extLst>
                  <a:ext uri="{0D108BD9-81ED-4DB2-BD59-A6C34878D82A}">
                    <a16:rowId xmlns:a16="http://schemas.microsoft.com/office/drawing/2014/main" val="648982163"/>
                  </a:ext>
                </a:extLst>
              </a:tr>
              <a:tr h="370840">
                <a:tc>
                  <a:txBody>
                    <a:bodyPr/>
                    <a:lstStyle/>
                    <a:p>
                      <a:r>
                        <a:rPr lang="en-US" altLang="zh-CN" dirty="0"/>
                        <a:t>1.4</a:t>
                      </a:r>
                      <a:endParaRPr lang="zh-CN" altLang="en-US" dirty="0"/>
                    </a:p>
                  </a:txBody>
                  <a:tcPr/>
                </a:tc>
                <a:tc>
                  <a:txBody>
                    <a:bodyPr/>
                    <a:lstStyle/>
                    <a:p>
                      <a:r>
                        <a:rPr lang="en-US" altLang="zh-CN" dirty="0"/>
                        <a:t>2002</a:t>
                      </a:r>
                      <a:endParaRPr lang="zh-CN" altLang="en-US" dirty="0"/>
                    </a:p>
                  </a:txBody>
                  <a:tcPr/>
                </a:tc>
                <a:tc>
                  <a:txBody>
                    <a:bodyPr/>
                    <a:lstStyle/>
                    <a:p>
                      <a:r>
                        <a:rPr lang="zh-CN" altLang="en-US" dirty="0"/>
                        <a:t>断言</a:t>
                      </a:r>
                    </a:p>
                  </a:txBody>
                  <a:tcPr/>
                </a:tc>
                <a:tc>
                  <a:txBody>
                    <a:bodyPr/>
                    <a:lstStyle/>
                    <a:p>
                      <a:r>
                        <a:rPr lang="en-US" altLang="zh-CN" dirty="0"/>
                        <a:t>2723</a:t>
                      </a:r>
                      <a:endParaRPr lang="zh-CN" altLang="en-US" dirty="0"/>
                    </a:p>
                  </a:txBody>
                  <a:tcPr/>
                </a:tc>
                <a:extLst>
                  <a:ext uri="{0D108BD9-81ED-4DB2-BD59-A6C34878D82A}">
                    <a16:rowId xmlns:a16="http://schemas.microsoft.com/office/drawing/2014/main" val="1526986358"/>
                  </a:ext>
                </a:extLst>
              </a:tr>
              <a:tr h="370840">
                <a:tc>
                  <a:txBody>
                    <a:bodyPr/>
                    <a:lstStyle/>
                    <a:p>
                      <a:r>
                        <a:rPr lang="en-US" altLang="zh-CN" dirty="0"/>
                        <a:t>5.0</a:t>
                      </a:r>
                      <a:endParaRPr lang="zh-CN" altLang="en-US" dirty="0"/>
                    </a:p>
                  </a:txBody>
                  <a:tcPr/>
                </a:tc>
                <a:tc>
                  <a:txBody>
                    <a:bodyPr/>
                    <a:lstStyle/>
                    <a:p>
                      <a:r>
                        <a:rPr lang="en-US" altLang="zh-CN" dirty="0"/>
                        <a:t>2004</a:t>
                      </a:r>
                      <a:endParaRPr lang="zh-CN" altLang="en-US" dirty="0"/>
                    </a:p>
                  </a:txBody>
                  <a:tcPr/>
                </a:tc>
                <a:tc>
                  <a:txBody>
                    <a:bodyPr/>
                    <a:lstStyle/>
                    <a:p>
                      <a:r>
                        <a:rPr lang="zh-CN" altLang="en-US" dirty="0"/>
                        <a:t>泛型、</a:t>
                      </a:r>
                      <a:r>
                        <a:rPr lang="en-US" altLang="zh-CN" dirty="0"/>
                        <a:t>for each</a:t>
                      </a:r>
                      <a:r>
                        <a:rPr lang="zh-CN" altLang="en-US" dirty="0"/>
                        <a:t>、可变参数方法、自动装箱、元数据、枚举、静态导入</a:t>
                      </a:r>
                    </a:p>
                  </a:txBody>
                  <a:tcPr/>
                </a:tc>
                <a:tc>
                  <a:txBody>
                    <a:bodyPr/>
                    <a:lstStyle/>
                    <a:p>
                      <a:r>
                        <a:rPr lang="en-US" altLang="zh-CN" dirty="0"/>
                        <a:t>3279</a:t>
                      </a:r>
                      <a:endParaRPr lang="zh-CN" altLang="en-US" dirty="0"/>
                    </a:p>
                  </a:txBody>
                  <a:tcPr/>
                </a:tc>
                <a:extLst>
                  <a:ext uri="{0D108BD9-81ED-4DB2-BD59-A6C34878D82A}">
                    <a16:rowId xmlns:a16="http://schemas.microsoft.com/office/drawing/2014/main" val="2574047133"/>
                  </a:ext>
                </a:extLst>
              </a:tr>
              <a:tr h="370840">
                <a:tc>
                  <a:txBody>
                    <a:bodyPr/>
                    <a:lstStyle/>
                    <a:p>
                      <a:r>
                        <a:rPr lang="en-US" altLang="zh-CN" dirty="0"/>
                        <a:t>6</a:t>
                      </a:r>
                    </a:p>
                  </a:txBody>
                  <a:tcPr/>
                </a:tc>
                <a:tc>
                  <a:txBody>
                    <a:bodyPr/>
                    <a:lstStyle/>
                    <a:p>
                      <a:r>
                        <a:rPr lang="en-US" altLang="zh-CN" dirty="0"/>
                        <a:t>2006</a:t>
                      </a:r>
                      <a:endParaRPr lang="zh-CN" altLang="en-US" dirty="0"/>
                    </a:p>
                  </a:txBody>
                  <a:tcPr/>
                </a:tc>
                <a:tc>
                  <a:txBody>
                    <a:bodyPr/>
                    <a:lstStyle/>
                    <a:p>
                      <a:r>
                        <a:rPr lang="zh-CN" altLang="en-US" dirty="0"/>
                        <a:t>无</a:t>
                      </a:r>
                    </a:p>
                  </a:txBody>
                  <a:tcPr/>
                </a:tc>
                <a:tc>
                  <a:txBody>
                    <a:bodyPr/>
                    <a:lstStyle/>
                    <a:p>
                      <a:r>
                        <a:rPr lang="en-US" altLang="zh-CN" dirty="0"/>
                        <a:t>3793</a:t>
                      </a:r>
                      <a:endParaRPr lang="zh-CN" altLang="en-US" dirty="0"/>
                    </a:p>
                  </a:txBody>
                  <a:tcPr/>
                </a:tc>
                <a:extLst>
                  <a:ext uri="{0D108BD9-81ED-4DB2-BD59-A6C34878D82A}">
                    <a16:rowId xmlns:a16="http://schemas.microsoft.com/office/drawing/2014/main" val="3159697619"/>
                  </a:ext>
                </a:extLst>
              </a:tr>
              <a:tr h="370840">
                <a:tc>
                  <a:txBody>
                    <a:bodyPr/>
                    <a:lstStyle/>
                    <a:p>
                      <a:r>
                        <a:rPr lang="en-US" altLang="zh-CN" dirty="0"/>
                        <a:t>7</a:t>
                      </a:r>
                      <a:endParaRPr lang="zh-CN" altLang="en-US" dirty="0"/>
                    </a:p>
                  </a:txBody>
                  <a:tcPr/>
                </a:tc>
                <a:tc>
                  <a:txBody>
                    <a:bodyPr/>
                    <a:lstStyle/>
                    <a:p>
                      <a:r>
                        <a:rPr lang="en-US" altLang="zh-CN" dirty="0"/>
                        <a:t>2011</a:t>
                      </a:r>
                      <a:endParaRPr lang="zh-CN" altLang="en-US" dirty="0"/>
                    </a:p>
                  </a:txBody>
                  <a:tcPr/>
                </a:tc>
                <a:tc>
                  <a:txBody>
                    <a:bodyPr/>
                    <a:lstStyle/>
                    <a:p>
                      <a:r>
                        <a:rPr lang="zh-CN" altLang="en-US" dirty="0"/>
                        <a:t>基于字符串的</a:t>
                      </a:r>
                      <a:r>
                        <a:rPr lang="en-US" altLang="zh-CN" dirty="0"/>
                        <a:t>switch</a:t>
                      </a:r>
                      <a:endParaRPr lang="zh-CN" altLang="en-US" dirty="0"/>
                    </a:p>
                  </a:txBody>
                  <a:tcPr/>
                </a:tc>
                <a:tc>
                  <a:txBody>
                    <a:bodyPr/>
                    <a:lstStyle/>
                    <a:p>
                      <a:r>
                        <a:rPr lang="en-US" altLang="zh-CN" dirty="0"/>
                        <a:t>4024</a:t>
                      </a:r>
                      <a:endParaRPr lang="zh-CN" altLang="en-US" dirty="0"/>
                    </a:p>
                  </a:txBody>
                  <a:tcPr/>
                </a:tc>
                <a:extLst>
                  <a:ext uri="{0D108BD9-81ED-4DB2-BD59-A6C34878D82A}">
                    <a16:rowId xmlns:a16="http://schemas.microsoft.com/office/drawing/2014/main" val="1707250033"/>
                  </a:ext>
                </a:extLst>
              </a:tr>
              <a:tr h="370840">
                <a:tc>
                  <a:txBody>
                    <a:bodyPr/>
                    <a:lstStyle/>
                    <a:p>
                      <a:r>
                        <a:rPr lang="en-US" altLang="zh-CN" dirty="0"/>
                        <a:t>8</a:t>
                      </a:r>
                      <a:endParaRPr lang="zh-CN" altLang="en-US" dirty="0"/>
                    </a:p>
                  </a:txBody>
                  <a:tcPr/>
                </a:tc>
                <a:tc>
                  <a:txBody>
                    <a:bodyPr/>
                    <a:lstStyle/>
                    <a:p>
                      <a:r>
                        <a:rPr lang="en-US" altLang="zh-CN" dirty="0"/>
                        <a:t>2014</a:t>
                      </a:r>
                      <a:endParaRPr lang="zh-CN" altLang="en-US" dirty="0"/>
                    </a:p>
                  </a:txBody>
                  <a:tcPr/>
                </a:tc>
                <a:tc>
                  <a:txBody>
                    <a:bodyPr/>
                    <a:lstStyle/>
                    <a:p>
                      <a:r>
                        <a:rPr lang="en-US" altLang="zh-CN" dirty="0"/>
                        <a:t>λ</a:t>
                      </a:r>
                      <a:r>
                        <a:rPr lang="zh-CN" altLang="en-US" dirty="0"/>
                        <a:t>表达式、默认方法的接口、流和日期</a:t>
                      </a:r>
                    </a:p>
                  </a:txBody>
                  <a:tcPr/>
                </a:tc>
                <a:tc>
                  <a:txBody>
                    <a:bodyPr/>
                    <a:lstStyle/>
                    <a:p>
                      <a:r>
                        <a:rPr lang="en-US" altLang="zh-CN" dirty="0"/>
                        <a:t>4240</a:t>
                      </a:r>
                      <a:endParaRPr lang="zh-CN" altLang="en-US" dirty="0"/>
                    </a:p>
                  </a:txBody>
                  <a:tcPr/>
                </a:tc>
                <a:extLst>
                  <a:ext uri="{0D108BD9-81ED-4DB2-BD59-A6C34878D82A}">
                    <a16:rowId xmlns:a16="http://schemas.microsoft.com/office/drawing/2014/main" val="955310537"/>
                  </a:ext>
                </a:extLst>
              </a:tr>
            </a:tbl>
          </a:graphicData>
        </a:graphic>
      </p:graphicFrame>
    </p:spTree>
    <p:extLst>
      <p:ext uri="{BB962C8B-B14F-4D97-AF65-F5344CB8AC3E}">
        <p14:creationId xmlns:p14="http://schemas.microsoft.com/office/powerpoint/2010/main" val="59030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不规则数组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50350908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574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多维数组的应用</a:t>
            </a:r>
          </a:p>
        </p:txBody>
      </p:sp>
      <p:sp>
        <p:nvSpPr>
          <p:cNvPr id="3" name="内容占位符 2"/>
          <p:cNvSpPr>
            <a:spLocks noGrp="1"/>
          </p:cNvSpPr>
          <p:nvPr>
            <p:ph idx="1"/>
          </p:nvPr>
        </p:nvSpPr>
        <p:spPr/>
        <p:txBody>
          <a:bodyPr/>
          <a:lstStyle/>
          <a:p>
            <a:r>
              <a:rPr lang="zh-CN" altLang="en-US" dirty="0"/>
              <a:t>矩阵的描述，以及相关运算</a:t>
            </a:r>
            <a:endParaRPr lang="en-US" altLang="zh-CN" dirty="0"/>
          </a:p>
          <a:p>
            <a:pPr lvl="1"/>
            <a:r>
              <a:rPr lang="en-US" altLang="zh-CN" dirty="0" err="1"/>
              <a:t>int</a:t>
            </a:r>
            <a:r>
              <a:rPr lang="en-US" altLang="zh-CN" dirty="0"/>
              <a:t>[][] </a:t>
            </a:r>
            <a:r>
              <a:rPr lang="en-US" altLang="zh-CN" dirty="0" err="1"/>
              <a:t>arr</a:t>
            </a:r>
            <a:r>
              <a:rPr lang="en-US" altLang="zh-CN" dirty="0"/>
              <a:t>={{3,4,5},{4,5,6},{7,8,9}};</a:t>
            </a:r>
          </a:p>
        </p:txBody>
      </p:sp>
    </p:spTree>
    <p:extLst>
      <p:ext uri="{BB962C8B-B14F-4D97-AF65-F5344CB8AC3E}">
        <p14:creationId xmlns:p14="http://schemas.microsoft.com/office/powerpoint/2010/main" val="347283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第八节</a:t>
            </a:r>
          </a:p>
        </p:txBody>
      </p:sp>
      <p:sp>
        <p:nvSpPr>
          <p:cNvPr id="5" name="文本占位符 4"/>
          <p:cNvSpPr>
            <a:spLocks noGrp="1"/>
          </p:cNvSpPr>
          <p:nvPr>
            <p:ph type="body" idx="1"/>
          </p:nvPr>
        </p:nvSpPr>
        <p:spPr/>
        <p:txBody>
          <a:bodyPr/>
          <a:lstStyle/>
          <a:p>
            <a:r>
              <a:rPr lang="zh-CN" altLang="en-US" dirty="0"/>
              <a:t>字符串和大数字</a:t>
            </a:r>
          </a:p>
        </p:txBody>
      </p:sp>
    </p:spTree>
    <p:extLst>
      <p:ext uri="{BB962C8B-B14F-4D97-AF65-F5344CB8AC3E}">
        <p14:creationId xmlns:p14="http://schemas.microsoft.com/office/powerpoint/2010/main" val="275562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5452740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605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字符串的常量性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7003043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207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字符串常见操作</a:t>
            </a:r>
          </a:p>
        </p:txBody>
      </p:sp>
      <p:sp>
        <p:nvSpPr>
          <p:cNvPr id="3" name="内容占位符 2"/>
          <p:cNvSpPr>
            <a:spLocks noGrp="1"/>
          </p:cNvSpPr>
          <p:nvPr>
            <p:ph idx="1"/>
          </p:nvPr>
        </p:nvSpPr>
        <p:spPr/>
        <p:txBody>
          <a:bodyPr>
            <a:normAutofit fontScale="92500" lnSpcReduction="20000"/>
          </a:bodyPr>
          <a:lstStyle/>
          <a:p>
            <a:r>
              <a:rPr lang="zh-CN" altLang="en-US" dirty="0"/>
              <a:t>子串</a:t>
            </a:r>
            <a:endParaRPr lang="en-US" altLang="zh-CN" dirty="0"/>
          </a:p>
          <a:p>
            <a:r>
              <a:rPr lang="zh-CN" altLang="en-US" dirty="0"/>
              <a:t>拼接</a:t>
            </a:r>
            <a:endParaRPr lang="en-US" altLang="zh-CN" dirty="0"/>
          </a:p>
          <a:p>
            <a:r>
              <a:rPr lang="zh-CN" altLang="en-US" dirty="0"/>
              <a:t>相等检测</a:t>
            </a:r>
            <a:endParaRPr lang="en-US" altLang="zh-CN" dirty="0"/>
          </a:p>
          <a:p>
            <a:r>
              <a:rPr lang="zh-CN" altLang="en-US" dirty="0"/>
              <a:t>空串和</a:t>
            </a:r>
            <a:r>
              <a:rPr lang="en-US" altLang="zh-CN" dirty="0"/>
              <a:t>null</a:t>
            </a:r>
          </a:p>
          <a:p>
            <a:r>
              <a:rPr lang="zh-CN" altLang="en-US" dirty="0"/>
              <a:t>常见</a:t>
            </a:r>
            <a:r>
              <a:rPr lang="en-US" altLang="zh-CN" dirty="0" err="1"/>
              <a:t>api</a:t>
            </a:r>
            <a:endParaRPr lang="en-US" altLang="zh-CN" dirty="0"/>
          </a:p>
          <a:p>
            <a:pPr lvl="1"/>
            <a:r>
              <a:rPr lang="en-US" altLang="zh-CN" dirty="0"/>
              <a:t>length()</a:t>
            </a:r>
          </a:p>
          <a:p>
            <a:pPr lvl="1"/>
            <a:r>
              <a:rPr lang="en-US" altLang="zh-CN" dirty="0"/>
              <a:t>trim()</a:t>
            </a:r>
          </a:p>
          <a:p>
            <a:pPr lvl="1"/>
            <a:r>
              <a:rPr lang="en-US" altLang="zh-CN" dirty="0"/>
              <a:t>split()</a:t>
            </a:r>
            <a:endParaRPr lang="zh-CN" altLang="en-US" dirty="0"/>
          </a:p>
        </p:txBody>
      </p:sp>
    </p:spTree>
    <p:extLst>
      <p:ext uri="{BB962C8B-B14F-4D97-AF65-F5344CB8AC3E}">
        <p14:creationId xmlns:p14="http://schemas.microsoft.com/office/powerpoint/2010/main" val="174175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大数字</a:t>
            </a:r>
          </a:p>
        </p:txBody>
      </p:sp>
      <p:sp>
        <p:nvSpPr>
          <p:cNvPr id="3" name="内容占位符 2"/>
          <p:cNvSpPr>
            <a:spLocks noGrp="1"/>
          </p:cNvSpPr>
          <p:nvPr>
            <p:ph idx="1"/>
          </p:nvPr>
        </p:nvSpPr>
        <p:spPr/>
        <p:txBody>
          <a:bodyPr/>
          <a:lstStyle/>
          <a:p>
            <a:r>
              <a:rPr lang="zh-CN" altLang="en-US" dirty="0"/>
              <a:t>如果基本的整数和浮点数精度和长度不能满足要求的时候可以考虑大数字</a:t>
            </a:r>
            <a:endParaRPr lang="en-US" altLang="zh-CN" dirty="0"/>
          </a:p>
          <a:p>
            <a:pPr lvl="1"/>
            <a:r>
              <a:rPr lang="en-US" altLang="zh-CN" dirty="0" err="1"/>
              <a:t>BigInteger</a:t>
            </a:r>
            <a:endParaRPr lang="en-US" altLang="zh-CN" dirty="0"/>
          </a:p>
          <a:p>
            <a:pPr lvl="1"/>
            <a:r>
              <a:rPr lang="en-US" altLang="zh-CN" dirty="0" err="1"/>
              <a:t>BigDecimal</a:t>
            </a:r>
            <a:endParaRPr lang="zh-CN" altLang="en-US" dirty="0"/>
          </a:p>
        </p:txBody>
      </p:sp>
    </p:spTree>
    <p:extLst>
      <p:ext uri="{BB962C8B-B14F-4D97-AF65-F5344CB8AC3E}">
        <p14:creationId xmlns:p14="http://schemas.microsoft.com/office/powerpoint/2010/main" val="2178747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第九节</a:t>
            </a:r>
          </a:p>
        </p:txBody>
      </p:sp>
      <p:sp>
        <p:nvSpPr>
          <p:cNvPr id="5" name="文本占位符 4"/>
          <p:cNvSpPr>
            <a:spLocks noGrp="1"/>
          </p:cNvSpPr>
          <p:nvPr>
            <p:ph type="body" idx="1"/>
          </p:nvPr>
        </p:nvSpPr>
        <p:spPr/>
        <p:txBody>
          <a:bodyPr/>
          <a:lstStyle/>
          <a:p>
            <a:r>
              <a:rPr lang="zh-CN" altLang="en-US" dirty="0"/>
              <a:t>对象和类</a:t>
            </a:r>
          </a:p>
        </p:txBody>
      </p:sp>
    </p:spTree>
    <p:extLst>
      <p:ext uri="{BB962C8B-B14F-4D97-AF65-F5344CB8AC3E}">
        <p14:creationId xmlns:p14="http://schemas.microsoft.com/office/powerpoint/2010/main" val="4045769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面向对象概述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55278178"/>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071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使用现有的类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82434739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35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906332"/>
          </a:xfrm>
        </p:spPr>
        <p:txBody>
          <a:bodyPr/>
          <a:lstStyle/>
          <a:p>
            <a:r>
              <a:rPr lang="en-US" altLang="zh-CN" dirty="0"/>
              <a:t>Java</a:t>
            </a:r>
            <a:r>
              <a:rPr lang="zh-CN" altLang="en-US" dirty="0"/>
              <a:t>术语表</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370691914"/>
              </p:ext>
            </p:extLst>
          </p:nvPr>
        </p:nvGraphicFramePr>
        <p:xfrm>
          <a:off x="1484310" y="1592133"/>
          <a:ext cx="10018713" cy="4820920"/>
        </p:xfrm>
        <a:graphic>
          <a:graphicData uri="http://schemas.openxmlformats.org/drawingml/2006/table">
            <a:tbl>
              <a:tblPr firstRow="1" bandRow="1">
                <a:tableStyleId>{5C22544A-7EE6-4342-B048-85BDC9FD1C3A}</a:tableStyleId>
              </a:tblPr>
              <a:tblGrid>
                <a:gridCol w="2743445">
                  <a:extLst>
                    <a:ext uri="{9D8B030D-6E8A-4147-A177-3AD203B41FA5}">
                      <a16:colId xmlns:a16="http://schemas.microsoft.com/office/drawing/2014/main" val="4139115483"/>
                    </a:ext>
                  </a:extLst>
                </a:gridCol>
                <a:gridCol w="774551">
                  <a:extLst>
                    <a:ext uri="{9D8B030D-6E8A-4147-A177-3AD203B41FA5}">
                      <a16:colId xmlns:a16="http://schemas.microsoft.com/office/drawing/2014/main" val="3714781701"/>
                    </a:ext>
                  </a:extLst>
                </a:gridCol>
                <a:gridCol w="6500717">
                  <a:extLst>
                    <a:ext uri="{9D8B030D-6E8A-4147-A177-3AD203B41FA5}">
                      <a16:colId xmlns:a16="http://schemas.microsoft.com/office/drawing/2014/main" val="1198590981"/>
                    </a:ext>
                  </a:extLst>
                </a:gridCol>
              </a:tblGrid>
              <a:tr h="370840">
                <a:tc>
                  <a:txBody>
                    <a:bodyPr/>
                    <a:lstStyle/>
                    <a:p>
                      <a:r>
                        <a:rPr lang="zh-CN" altLang="en-US" dirty="0"/>
                        <a:t>术语</a:t>
                      </a:r>
                    </a:p>
                  </a:txBody>
                  <a:tcPr/>
                </a:tc>
                <a:tc>
                  <a:txBody>
                    <a:bodyPr/>
                    <a:lstStyle/>
                    <a:p>
                      <a:r>
                        <a:rPr lang="zh-CN" altLang="en-US" dirty="0"/>
                        <a:t>缩写</a:t>
                      </a:r>
                    </a:p>
                  </a:txBody>
                  <a:tcPr/>
                </a:tc>
                <a:tc>
                  <a:txBody>
                    <a:bodyPr/>
                    <a:lstStyle/>
                    <a:p>
                      <a:r>
                        <a:rPr lang="zh-CN" altLang="en-US" dirty="0"/>
                        <a:t>解释</a:t>
                      </a:r>
                    </a:p>
                  </a:txBody>
                  <a:tcPr/>
                </a:tc>
                <a:extLst>
                  <a:ext uri="{0D108BD9-81ED-4DB2-BD59-A6C34878D82A}">
                    <a16:rowId xmlns:a16="http://schemas.microsoft.com/office/drawing/2014/main" val="2407287213"/>
                  </a:ext>
                </a:extLst>
              </a:tr>
              <a:tr h="370840">
                <a:tc>
                  <a:txBody>
                    <a:bodyPr/>
                    <a:lstStyle/>
                    <a:p>
                      <a:r>
                        <a:rPr lang="en-US" altLang="zh-CN" dirty="0"/>
                        <a:t>Java Development Kit</a:t>
                      </a:r>
                      <a:endParaRPr lang="zh-CN" altLang="en-US" dirty="0"/>
                    </a:p>
                  </a:txBody>
                  <a:tcPr/>
                </a:tc>
                <a:tc>
                  <a:txBody>
                    <a:bodyPr/>
                    <a:lstStyle/>
                    <a:p>
                      <a:r>
                        <a:rPr lang="en-US" altLang="zh-CN" dirty="0"/>
                        <a:t>JDK</a:t>
                      </a:r>
                      <a:endParaRPr lang="zh-CN" altLang="en-US" dirty="0"/>
                    </a:p>
                  </a:txBody>
                  <a:tcPr/>
                </a:tc>
                <a:tc>
                  <a:txBody>
                    <a:bodyPr/>
                    <a:lstStyle/>
                    <a:p>
                      <a:r>
                        <a:rPr lang="zh-CN" altLang="en-US" dirty="0"/>
                        <a:t>编写</a:t>
                      </a:r>
                      <a:r>
                        <a:rPr lang="en-US" altLang="zh-CN" dirty="0"/>
                        <a:t>Java</a:t>
                      </a:r>
                      <a:r>
                        <a:rPr lang="zh-CN" altLang="en-US" dirty="0"/>
                        <a:t>程序所需要的软件包</a:t>
                      </a:r>
                    </a:p>
                  </a:txBody>
                  <a:tcPr/>
                </a:tc>
                <a:extLst>
                  <a:ext uri="{0D108BD9-81ED-4DB2-BD59-A6C34878D82A}">
                    <a16:rowId xmlns:a16="http://schemas.microsoft.com/office/drawing/2014/main" val="2173209887"/>
                  </a:ext>
                </a:extLst>
              </a:tr>
              <a:tr h="370840">
                <a:tc>
                  <a:txBody>
                    <a:bodyPr/>
                    <a:lstStyle/>
                    <a:p>
                      <a:r>
                        <a:rPr lang="en-US" altLang="zh-CN" dirty="0"/>
                        <a:t>Java Runtime Environment</a:t>
                      </a:r>
                      <a:endParaRPr lang="zh-CN" altLang="en-US" dirty="0"/>
                    </a:p>
                  </a:txBody>
                  <a:tcPr/>
                </a:tc>
                <a:tc>
                  <a:txBody>
                    <a:bodyPr/>
                    <a:lstStyle/>
                    <a:p>
                      <a:r>
                        <a:rPr lang="en-US" altLang="zh-CN" dirty="0"/>
                        <a:t>JRE</a:t>
                      </a:r>
                      <a:endParaRPr lang="zh-CN" altLang="en-US" dirty="0"/>
                    </a:p>
                  </a:txBody>
                  <a:tcPr/>
                </a:tc>
                <a:tc>
                  <a:txBody>
                    <a:bodyPr/>
                    <a:lstStyle/>
                    <a:p>
                      <a:r>
                        <a:rPr lang="zh-CN" altLang="en-US" dirty="0"/>
                        <a:t>运行</a:t>
                      </a:r>
                      <a:r>
                        <a:rPr lang="en-US" altLang="zh-CN" dirty="0"/>
                        <a:t>Java</a:t>
                      </a:r>
                      <a:r>
                        <a:rPr lang="zh-CN" altLang="en-US" dirty="0"/>
                        <a:t>程序所需要的软件包</a:t>
                      </a:r>
                    </a:p>
                  </a:txBody>
                  <a:tcPr/>
                </a:tc>
                <a:extLst>
                  <a:ext uri="{0D108BD9-81ED-4DB2-BD59-A6C34878D82A}">
                    <a16:rowId xmlns:a16="http://schemas.microsoft.com/office/drawing/2014/main" val="3032397723"/>
                  </a:ext>
                </a:extLst>
              </a:tr>
              <a:tr h="370840">
                <a:tc>
                  <a:txBody>
                    <a:bodyPr/>
                    <a:lstStyle/>
                    <a:p>
                      <a:r>
                        <a:rPr lang="en-US" altLang="zh-CN" dirty="0"/>
                        <a:t>Server JRE</a:t>
                      </a:r>
                      <a:endParaRPr lang="zh-CN" altLang="en-US" dirty="0"/>
                    </a:p>
                  </a:txBody>
                  <a:tcPr/>
                </a:tc>
                <a:tc>
                  <a:txBody>
                    <a:bodyPr/>
                    <a:lstStyle/>
                    <a:p>
                      <a:endParaRPr lang="zh-CN" altLang="en-US"/>
                    </a:p>
                  </a:txBody>
                  <a:tcPr/>
                </a:tc>
                <a:tc>
                  <a:txBody>
                    <a:bodyPr/>
                    <a:lstStyle/>
                    <a:p>
                      <a:r>
                        <a:rPr lang="zh-CN" altLang="en-US" dirty="0"/>
                        <a:t>在服务器上</a:t>
                      </a:r>
                    </a:p>
                  </a:txBody>
                  <a:tcPr/>
                </a:tc>
                <a:extLst>
                  <a:ext uri="{0D108BD9-81ED-4DB2-BD59-A6C34878D82A}">
                    <a16:rowId xmlns:a16="http://schemas.microsoft.com/office/drawing/2014/main" val="3274696320"/>
                  </a:ext>
                </a:extLst>
              </a:tr>
              <a:tr h="370840">
                <a:tc>
                  <a:txBody>
                    <a:bodyPr/>
                    <a:lstStyle/>
                    <a:p>
                      <a:r>
                        <a:rPr lang="en-US" altLang="zh-CN" dirty="0"/>
                        <a:t>Standard Edition</a:t>
                      </a:r>
                      <a:endParaRPr lang="zh-CN" altLang="en-US" dirty="0"/>
                    </a:p>
                  </a:txBody>
                  <a:tcPr/>
                </a:tc>
                <a:tc>
                  <a:txBody>
                    <a:bodyPr/>
                    <a:lstStyle/>
                    <a:p>
                      <a:r>
                        <a:rPr lang="en-US" altLang="zh-CN" dirty="0"/>
                        <a:t>SE</a:t>
                      </a:r>
                      <a:endParaRPr lang="zh-CN" altLang="en-US" dirty="0"/>
                    </a:p>
                  </a:txBody>
                  <a:tcPr/>
                </a:tc>
                <a:tc>
                  <a:txBody>
                    <a:bodyPr/>
                    <a:lstStyle/>
                    <a:p>
                      <a:r>
                        <a:rPr lang="zh-CN" altLang="en-US" dirty="0"/>
                        <a:t>用于桌面和简单服务器的</a:t>
                      </a:r>
                      <a:r>
                        <a:rPr lang="en-US" altLang="zh-CN" dirty="0"/>
                        <a:t>Java</a:t>
                      </a:r>
                      <a:r>
                        <a:rPr lang="zh-CN" altLang="en-US" dirty="0"/>
                        <a:t>平台</a:t>
                      </a:r>
                    </a:p>
                  </a:txBody>
                  <a:tcPr/>
                </a:tc>
                <a:extLst>
                  <a:ext uri="{0D108BD9-81ED-4DB2-BD59-A6C34878D82A}">
                    <a16:rowId xmlns:a16="http://schemas.microsoft.com/office/drawing/2014/main" val="3183860479"/>
                  </a:ext>
                </a:extLst>
              </a:tr>
              <a:tr h="370840">
                <a:tc>
                  <a:txBody>
                    <a:bodyPr/>
                    <a:lstStyle/>
                    <a:p>
                      <a:r>
                        <a:rPr lang="en-US" altLang="zh-CN" dirty="0"/>
                        <a:t>Enterprise Edition</a:t>
                      </a:r>
                      <a:endParaRPr lang="zh-CN" altLang="en-US" dirty="0"/>
                    </a:p>
                  </a:txBody>
                  <a:tcPr/>
                </a:tc>
                <a:tc>
                  <a:txBody>
                    <a:bodyPr/>
                    <a:lstStyle/>
                    <a:p>
                      <a:r>
                        <a:rPr lang="en-US" altLang="zh-CN" dirty="0"/>
                        <a:t>EE</a:t>
                      </a:r>
                      <a:endParaRPr lang="zh-CN" altLang="en-US" dirty="0"/>
                    </a:p>
                  </a:txBody>
                  <a:tcPr/>
                </a:tc>
                <a:tc>
                  <a:txBody>
                    <a:bodyPr/>
                    <a:lstStyle/>
                    <a:p>
                      <a:r>
                        <a:rPr lang="zh-CN" altLang="en-US" dirty="0"/>
                        <a:t>用于复杂服务器应用的</a:t>
                      </a:r>
                      <a:r>
                        <a:rPr lang="en-US" altLang="zh-CN" dirty="0"/>
                        <a:t>Java</a:t>
                      </a:r>
                      <a:r>
                        <a:rPr lang="zh-CN" altLang="en-US" dirty="0"/>
                        <a:t>平台（比如分布式计算）</a:t>
                      </a:r>
                    </a:p>
                  </a:txBody>
                  <a:tcPr/>
                </a:tc>
                <a:extLst>
                  <a:ext uri="{0D108BD9-81ED-4DB2-BD59-A6C34878D82A}">
                    <a16:rowId xmlns:a16="http://schemas.microsoft.com/office/drawing/2014/main" val="642079736"/>
                  </a:ext>
                </a:extLst>
              </a:tr>
              <a:tr h="370840">
                <a:tc>
                  <a:txBody>
                    <a:bodyPr/>
                    <a:lstStyle/>
                    <a:p>
                      <a:r>
                        <a:rPr lang="en-US" altLang="zh-CN" dirty="0"/>
                        <a:t>Micro Edition</a:t>
                      </a:r>
                      <a:endParaRPr lang="zh-CN" altLang="en-US" dirty="0"/>
                    </a:p>
                  </a:txBody>
                  <a:tcPr/>
                </a:tc>
                <a:tc>
                  <a:txBody>
                    <a:bodyPr/>
                    <a:lstStyle/>
                    <a:p>
                      <a:r>
                        <a:rPr lang="en-US" altLang="zh-CN" dirty="0"/>
                        <a:t>ME</a:t>
                      </a:r>
                      <a:endParaRPr lang="zh-CN" altLang="en-US" dirty="0"/>
                    </a:p>
                  </a:txBody>
                  <a:tcPr/>
                </a:tc>
                <a:tc>
                  <a:txBody>
                    <a:bodyPr/>
                    <a:lstStyle/>
                    <a:p>
                      <a:r>
                        <a:rPr lang="zh-CN" altLang="en-US" dirty="0"/>
                        <a:t>用于手机和其它小型设备的</a:t>
                      </a:r>
                      <a:r>
                        <a:rPr lang="en-US" altLang="zh-CN" dirty="0"/>
                        <a:t>Java</a:t>
                      </a:r>
                      <a:r>
                        <a:rPr lang="zh-CN" altLang="en-US" dirty="0"/>
                        <a:t>平台</a:t>
                      </a:r>
                    </a:p>
                  </a:txBody>
                  <a:tcPr/>
                </a:tc>
                <a:extLst>
                  <a:ext uri="{0D108BD9-81ED-4DB2-BD59-A6C34878D82A}">
                    <a16:rowId xmlns:a16="http://schemas.microsoft.com/office/drawing/2014/main" val="2943150682"/>
                  </a:ext>
                </a:extLst>
              </a:tr>
              <a:tr h="370840">
                <a:tc>
                  <a:txBody>
                    <a:bodyPr/>
                    <a:lstStyle/>
                    <a:p>
                      <a:r>
                        <a:rPr lang="en-US" altLang="zh-CN" dirty="0"/>
                        <a:t>JavaFX</a:t>
                      </a:r>
                      <a:endParaRPr lang="zh-CN" altLang="en-US" dirty="0"/>
                    </a:p>
                  </a:txBody>
                  <a:tcPr/>
                </a:tc>
                <a:tc>
                  <a:txBody>
                    <a:bodyPr/>
                    <a:lstStyle/>
                    <a:p>
                      <a:endParaRPr lang="zh-CN" altLang="en-US" dirty="0"/>
                    </a:p>
                  </a:txBody>
                  <a:tcPr/>
                </a:tc>
                <a:tc>
                  <a:txBody>
                    <a:bodyPr/>
                    <a:lstStyle/>
                    <a:p>
                      <a:r>
                        <a:rPr lang="zh-CN" altLang="en-US" dirty="0"/>
                        <a:t>用于图形化程序的一个替代工具包，在</a:t>
                      </a:r>
                      <a:r>
                        <a:rPr lang="en-US" altLang="zh-CN" dirty="0"/>
                        <a:t>Oracle</a:t>
                      </a:r>
                      <a:r>
                        <a:rPr lang="zh-CN" altLang="en-US" dirty="0"/>
                        <a:t>发布版本中提供</a:t>
                      </a:r>
                    </a:p>
                  </a:txBody>
                  <a:tcPr/>
                </a:tc>
                <a:extLst>
                  <a:ext uri="{0D108BD9-81ED-4DB2-BD59-A6C34878D82A}">
                    <a16:rowId xmlns:a16="http://schemas.microsoft.com/office/drawing/2014/main" val="119431913"/>
                  </a:ext>
                </a:extLst>
              </a:tr>
              <a:tr h="370840">
                <a:tc>
                  <a:txBody>
                    <a:bodyPr/>
                    <a:lstStyle/>
                    <a:p>
                      <a:r>
                        <a:rPr lang="en-US" altLang="zh-CN" dirty="0" err="1"/>
                        <a:t>OpenJDK</a:t>
                      </a:r>
                      <a:endParaRPr lang="zh-CN" altLang="en-US" dirty="0"/>
                    </a:p>
                  </a:txBody>
                  <a:tcPr/>
                </a:tc>
                <a:tc>
                  <a:txBody>
                    <a:bodyPr/>
                    <a:lstStyle/>
                    <a:p>
                      <a:endParaRPr lang="zh-CN" altLang="en-US" dirty="0"/>
                    </a:p>
                  </a:txBody>
                  <a:tcPr/>
                </a:tc>
                <a:tc>
                  <a:txBody>
                    <a:bodyPr/>
                    <a:lstStyle/>
                    <a:p>
                      <a:r>
                        <a:rPr lang="en-US" altLang="zh-CN" dirty="0" err="1"/>
                        <a:t>JavaSE</a:t>
                      </a:r>
                      <a:r>
                        <a:rPr lang="zh-CN" altLang="en-US" dirty="0"/>
                        <a:t>的一个免费开源实现，不包含浏览器集成和</a:t>
                      </a:r>
                      <a:r>
                        <a:rPr lang="en-US" altLang="zh-CN" dirty="0"/>
                        <a:t>JavaFX</a:t>
                      </a:r>
                      <a:endParaRPr lang="zh-CN" altLang="en-US" dirty="0"/>
                    </a:p>
                  </a:txBody>
                  <a:tcPr/>
                </a:tc>
                <a:extLst>
                  <a:ext uri="{0D108BD9-81ED-4DB2-BD59-A6C34878D82A}">
                    <a16:rowId xmlns:a16="http://schemas.microsoft.com/office/drawing/2014/main" val="2310292552"/>
                  </a:ext>
                </a:extLst>
              </a:tr>
              <a:tr h="370840">
                <a:tc>
                  <a:txBody>
                    <a:bodyPr/>
                    <a:lstStyle/>
                    <a:p>
                      <a:r>
                        <a:rPr lang="en-US" altLang="zh-CN" dirty="0"/>
                        <a:t>Java2</a:t>
                      </a:r>
                      <a:endParaRPr lang="zh-CN" altLang="en-US" dirty="0"/>
                    </a:p>
                  </a:txBody>
                  <a:tcPr/>
                </a:tc>
                <a:tc>
                  <a:txBody>
                    <a:bodyPr/>
                    <a:lstStyle/>
                    <a:p>
                      <a:r>
                        <a:rPr lang="en-US" altLang="zh-CN" dirty="0"/>
                        <a:t>J2</a:t>
                      </a:r>
                      <a:endParaRPr lang="zh-CN" altLang="en-US" dirty="0"/>
                    </a:p>
                  </a:txBody>
                  <a:tcPr/>
                </a:tc>
                <a:tc>
                  <a:txBody>
                    <a:bodyPr/>
                    <a:lstStyle/>
                    <a:p>
                      <a:r>
                        <a:rPr lang="zh-CN" altLang="en-US" dirty="0"/>
                        <a:t>一个过时的术语，用于描述</a:t>
                      </a:r>
                      <a:r>
                        <a:rPr lang="en-US" altLang="zh-CN" dirty="0"/>
                        <a:t>1998~2006</a:t>
                      </a:r>
                      <a:r>
                        <a:rPr lang="zh-CN" altLang="en-US" dirty="0"/>
                        <a:t>年之间的</a:t>
                      </a:r>
                      <a:r>
                        <a:rPr lang="en-US" altLang="zh-CN" dirty="0"/>
                        <a:t>Java</a:t>
                      </a:r>
                      <a:endParaRPr lang="zh-CN" altLang="en-US" dirty="0"/>
                    </a:p>
                  </a:txBody>
                  <a:tcPr/>
                </a:tc>
                <a:extLst>
                  <a:ext uri="{0D108BD9-81ED-4DB2-BD59-A6C34878D82A}">
                    <a16:rowId xmlns:a16="http://schemas.microsoft.com/office/drawing/2014/main" val="1827397216"/>
                  </a:ext>
                </a:extLst>
              </a:tr>
              <a:tr h="370840">
                <a:tc>
                  <a:txBody>
                    <a:bodyPr/>
                    <a:lstStyle/>
                    <a:p>
                      <a:r>
                        <a:rPr lang="en-US" altLang="zh-CN" dirty="0"/>
                        <a:t>Software Development Kit</a:t>
                      </a:r>
                      <a:endParaRPr lang="zh-CN" altLang="en-US" dirty="0"/>
                    </a:p>
                  </a:txBody>
                  <a:tcPr/>
                </a:tc>
                <a:tc>
                  <a:txBody>
                    <a:bodyPr/>
                    <a:lstStyle/>
                    <a:p>
                      <a:r>
                        <a:rPr lang="en-US" altLang="zh-CN" dirty="0"/>
                        <a:t>SDK</a:t>
                      </a:r>
                      <a:endParaRPr lang="zh-CN" altLang="en-US" dirty="0"/>
                    </a:p>
                  </a:txBody>
                  <a:tcPr/>
                </a:tc>
                <a:tc>
                  <a:txBody>
                    <a:bodyPr/>
                    <a:lstStyle/>
                    <a:p>
                      <a:r>
                        <a:rPr lang="zh-CN" altLang="en-US" dirty="0"/>
                        <a:t>一个过时的术语，用于描述</a:t>
                      </a:r>
                      <a:r>
                        <a:rPr lang="en-US" altLang="zh-CN" dirty="0"/>
                        <a:t>1998~2006</a:t>
                      </a:r>
                      <a:r>
                        <a:rPr lang="zh-CN" altLang="en-US" dirty="0"/>
                        <a:t>年的</a:t>
                      </a:r>
                      <a:r>
                        <a:rPr lang="en-US" altLang="zh-CN" dirty="0"/>
                        <a:t>JDK</a:t>
                      </a:r>
                      <a:endParaRPr lang="zh-CN" altLang="en-US" dirty="0"/>
                    </a:p>
                  </a:txBody>
                  <a:tcPr/>
                </a:tc>
                <a:extLst>
                  <a:ext uri="{0D108BD9-81ED-4DB2-BD59-A6C34878D82A}">
                    <a16:rowId xmlns:a16="http://schemas.microsoft.com/office/drawing/2014/main" val="1813158840"/>
                  </a:ext>
                </a:extLst>
              </a:tr>
              <a:tr h="370840">
                <a:tc>
                  <a:txBody>
                    <a:bodyPr/>
                    <a:lstStyle/>
                    <a:p>
                      <a:r>
                        <a:rPr lang="en-US" altLang="zh-CN" dirty="0"/>
                        <a:t>Update</a:t>
                      </a:r>
                      <a:endParaRPr lang="zh-CN" altLang="en-US" dirty="0"/>
                    </a:p>
                  </a:txBody>
                  <a:tcPr/>
                </a:tc>
                <a:tc>
                  <a:txBody>
                    <a:bodyPr/>
                    <a:lstStyle/>
                    <a:p>
                      <a:r>
                        <a:rPr lang="en-US" altLang="zh-CN" dirty="0"/>
                        <a:t>u</a:t>
                      </a:r>
                      <a:endParaRPr lang="zh-CN" altLang="en-US" dirty="0"/>
                    </a:p>
                  </a:txBody>
                  <a:tcPr/>
                </a:tc>
                <a:tc>
                  <a:txBody>
                    <a:bodyPr/>
                    <a:lstStyle/>
                    <a:p>
                      <a:r>
                        <a:rPr lang="en-US" altLang="zh-CN" dirty="0"/>
                        <a:t>Oracle</a:t>
                      </a:r>
                      <a:r>
                        <a:rPr lang="zh-CN" altLang="en-US" dirty="0"/>
                        <a:t>的术语，用于表示</a:t>
                      </a:r>
                      <a:r>
                        <a:rPr lang="en-US" altLang="zh-CN" dirty="0"/>
                        <a:t>bug</a:t>
                      </a:r>
                      <a:r>
                        <a:rPr lang="zh-CN" altLang="en-US" dirty="0"/>
                        <a:t>修正的版本</a:t>
                      </a:r>
                    </a:p>
                  </a:txBody>
                  <a:tcPr/>
                </a:tc>
                <a:extLst>
                  <a:ext uri="{0D108BD9-81ED-4DB2-BD59-A6C34878D82A}">
                    <a16:rowId xmlns:a16="http://schemas.microsoft.com/office/drawing/2014/main" val="3366319835"/>
                  </a:ext>
                </a:extLst>
              </a:tr>
              <a:tr h="370840">
                <a:tc>
                  <a:txBody>
                    <a:bodyPr/>
                    <a:lstStyle/>
                    <a:p>
                      <a:r>
                        <a:rPr lang="en-US" altLang="zh-CN" dirty="0"/>
                        <a:t>NetBeans</a:t>
                      </a:r>
                      <a:endParaRPr lang="zh-CN" altLang="en-US" dirty="0"/>
                    </a:p>
                  </a:txBody>
                  <a:tcPr/>
                </a:tc>
                <a:tc>
                  <a:txBody>
                    <a:bodyPr/>
                    <a:lstStyle/>
                    <a:p>
                      <a:endParaRPr lang="zh-CN" altLang="en-US" dirty="0"/>
                    </a:p>
                  </a:txBody>
                  <a:tcPr/>
                </a:tc>
                <a:tc>
                  <a:txBody>
                    <a:bodyPr/>
                    <a:lstStyle/>
                    <a:p>
                      <a:r>
                        <a:rPr lang="en-US" altLang="zh-CN" dirty="0"/>
                        <a:t>Oracle</a:t>
                      </a:r>
                      <a:r>
                        <a:rPr lang="zh-CN" altLang="en-US" dirty="0"/>
                        <a:t>发布的</a:t>
                      </a:r>
                      <a:r>
                        <a:rPr lang="en-US" altLang="zh-CN" dirty="0"/>
                        <a:t>Java</a:t>
                      </a:r>
                      <a:r>
                        <a:rPr lang="zh-CN" altLang="en-US" dirty="0"/>
                        <a:t>开发</a:t>
                      </a:r>
                      <a:r>
                        <a:rPr lang="en-US" altLang="zh-CN" dirty="0"/>
                        <a:t>IDE</a:t>
                      </a:r>
                      <a:endParaRPr lang="zh-CN" altLang="en-US" dirty="0"/>
                    </a:p>
                  </a:txBody>
                  <a:tcPr/>
                </a:tc>
                <a:extLst>
                  <a:ext uri="{0D108BD9-81ED-4DB2-BD59-A6C34878D82A}">
                    <a16:rowId xmlns:a16="http://schemas.microsoft.com/office/drawing/2014/main" val="3807059876"/>
                  </a:ext>
                </a:extLst>
              </a:tr>
            </a:tbl>
          </a:graphicData>
        </a:graphic>
      </p:graphicFrame>
    </p:spTree>
    <p:extLst>
      <p:ext uri="{BB962C8B-B14F-4D97-AF65-F5344CB8AC3E}">
        <p14:creationId xmlns:p14="http://schemas.microsoft.com/office/powerpoint/2010/main" val="1566110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自定义类</a:t>
            </a:r>
          </a:p>
        </p:txBody>
      </p:sp>
      <p:sp>
        <p:nvSpPr>
          <p:cNvPr id="3" name="内容占位符 2"/>
          <p:cNvSpPr>
            <a:spLocks noGrp="1"/>
          </p:cNvSpPr>
          <p:nvPr>
            <p:ph idx="1"/>
          </p:nvPr>
        </p:nvSpPr>
        <p:spPr>
          <a:xfrm>
            <a:off x="1484310" y="1914861"/>
            <a:ext cx="10018713" cy="3876339"/>
          </a:xfrm>
        </p:spPr>
        <p:txBody>
          <a:bodyPr>
            <a:normAutofit fontScale="70000" lnSpcReduction="20000"/>
          </a:bodyPr>
          <a:lstStyle/>
          <a:p>
            <a:pPr marL="0" indent="0">
              <a:buNone/>
            </a:pPr>
            <a:r>
              <a:rPr lang="en-US" altLang="zh-CN" dirty="0"/>
              <a:t>class </a:t>
            </a:r>
            <a:r>
              <a:rPr lang="en-US" altLang="zh-CN" dirty="0" err="1"/>
              <a:t>ClassName</a:t>
            </a:r>
            <a:r>
              <a:rPr lang="en-US" altLang="zh-CN" dirty="0"/>
              <a:t>{</a:t>
            </a:r>
          </a:p>
          <a:p>
            <a:pPr marL="0" indent="0">
              <a:buNone/>
            </a:pPr>
            <a:r>
              <a:rPr lang="en-US" altLang="zh-CN" dirty="0"/>
              <a:t>field;</a:t>
            </a:r>
          </a:p>
          <a:p>
            <a:pPr marL="0" indent="0">
              <a:buNone/>
            </a:pPr>
            <a:r>
              <a:rPr lang="en-US" altLang="zh-CN" dirty="0"/>
              <a:t>field;</a:t>
            </a:r>
          </a:p>
          <a:p>
            <a:pPr marL="0" indent="0">
              <a:buNone/>
            </a:pPr>
            <a:r>
              <a:rPr lang="en-US" altLang="zh-CN" dirty="0"/>
              <a:t>……</a:t>
            </a:r>
          </a:p>
          <a:p>
            <a:pPr marL="0" indent="0">
              <a:buNone/>
            </a:pPr>
            <a:r>
              <a:rPr lang="en-US" altLang="zh-CN" dirty="0" err="1"/>
              <a:t>contructor</a:t>
            </a:r>
            <a:r>
              <a:rPr lang="en-US" altLang="zh-CN" dirty="0"/>
              <a:t>;</a:t>
            </a:r>
          </a:p>
          <a:p>
            <a:pPr marL="0" indent="0">
              <a:buNone/>
            </a:pPr>
            <a:r>
              <a:rPr lang="en-US" altLang="zh-CN" dirty="0" err="1"/>
              <a:t>contructor</a:t>
            </a:r>
            <a:r>
              <a:rPr lang="en-US" altLang="zh-CN" dirty="0"/>
              <a:t>;</a:t>
            </a:r>
          </a:p>
          <a:p>
            <a:pPr marL="0" indent="0">
              <a:buNone/>
            </a:pPr>
            <a:r>
              <a:rPr lang="en-US" altLang="zh-CN" dirty="0"/>
              <a:t>……</a:t>
            </a:r>
          </a:p>
          <a:p>
            <a:pPr marL="0" indent="0">
              <a:buNone/>
            </a:pPr>
            <a:r>
              <a:rPr lang="en-US" altLang="zh-CN" dirty="0"/>
              <a:t>method;</a:t>
            </a:r>
          </a:p>
          <a:p>
            <a:pPr marL="0" indent="0">
              <a:buNone/>
            </a:pPr>
            <a:r>
              <a:rPr lang="en-US" altLang="zh-CN" dirty="0"/>
              <a:t>method;</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1375254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a:t>
            </a:r>
            <a:r>
              <a:rPr lang="zh-CN" altLang="en-US" dirty="0"/>
              <a:t>关键词</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9096420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532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static</a:t>
            </a:r>
            <a:r>
              <a:rPr lang="zh-CN" altLang="en-US" dirty="0"/>
              <a:t>修饰的域和方法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5694828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5210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第十节</a:t>
            </a:r>
          </a:p>
        </p:txBody>
      </p:sp>
      <p:sp>
        <p:nvSpPr>
          <p:cNvPr id="5" name="文本占位符 4"/>
          <p:cNvSpPr>
            <a:spLocks noGrp="1"/>
          </p:cNvSpPr>
          <p:nvPr>
            <p:ph type="body" idx="1"/>
          </p:nvPr>
        </p:nvSpPr>
        <p:spPr/>
        <p:txBody>
          <a:bodyPr/>
          <a:lstStyle/>
          <a:p>
            <a:r>
              <a:rPr lang="zh-CN" altLang="en-US"/>
              <a:t>方法一</a:t>
            </a:r>
          </a:p>
        </p:txBody>
      </p:sp>
    </p:spTree>
    <p:extLst>
      <p:ext uri="{BB962C8B-B14F-4D97-AF65-F5344CB8AC3E}">
        <p14:creationId xmlns:p14="http://schemas.microsoft.com/office/powerpoint/2010/main" val="3038675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方法的参数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3106848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38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第十一节</a:t>
            </a:r>
          </a:p>
        </p:txBody>
      </p:sp>
      <p:sp>
        <p:nvSpPr>
          <p:cNvPr id="5" name="文本占位符 4"/>
          <p:cNvSpPr>
            <a:spLocks noGrp="1"/>
          </p:cNvSpPr>
          <p:nvPr>
            <p:ph type="body" idx="1"/>
          </p:nvPr>
        </p:nvSpPr>
        <p:spPr/>
        <p:txBody>
          <a:bodyPr/>
          <a:lstStyle/>
          <a:p>
            <a:r>
              <a:rPr lang="zh-CN" altLang="en-US" dirty="0"/>
              <a:t>方法二</a:t>
            </a:r>
          </a:p>
        </p:txBody>
      </p:sp>
    </p:spTree>
    <p:extLst>
      <p:ext uri="{BB962C8B-B14F-4D97-AF65-F5344CB8AC3E}">
        <p14:creationId xmlns:p14="http://schemas.microsoft.com/office/powerpoint/2010/main" val="1542739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752599"/>
          </a:xfrm>
        </p:spPr>
        <p:txBody>
          <a:bodyPr/>
          <a:lstStyle/>
          <a:p>
            <a:r>
              <a:rPr lang="zh-CN" altLang="en-US"/>
              <a:t>方法的重载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576537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566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方法的递归调用</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266757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585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第十二节</a:t>
            </a:r>
          </a:p>
        </p:txBody>
      </p:sp>
      <p:sp>
        <p:nvSpPr>
          <p:cNvPr id="5" name="文本占位符 4"/>
          <p:cNvSpPr>
            <a:spLocks noGrp="1"/>
          </p:cNvSpPr>
          <p:nvPr>
            <p:ph type="body" idx="1"/>
          </p:nvPr>
        </p:nvSpPr>
        <p:spPr/>
        <p:txBody>
          <a:bodyPr/>
          <a:lstStyle/>
          <a:p>
            <a:r>
              <a:rPr lang="zh-CN" altLang="en-US" dirty="0"/>
              <a:t>对象的构造</a:t>
            </a:r>
          </a:p>
        </p:txBody>
      </p:sp>
    </p:spTree>
    <p:extLst>
      <p:ext uri="{BB962C8B-B14F-4D97-AF65-F5344CB8AC3E}">
        <p14:creationId xmlns:p14="http://schemas.microsoft.com/office/powerpoint/2010/main" val="11083023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752599"/>
          </a:xfrm>
        </p:spPr>
        <p:txBody>
          <a:bodyPr/>
          <a:lstStyle/>
          <a:p>
            <a:r>
              <a:rPr lang="zh-CN" altLang="en-US"/>
              <a:t>类加载的过程</a:t>
            </a:r>
            <a:endParaRPr lang="zh-CN" altLang="en-US" dirty="0"/>
          </a:p>
        </p:txBody>
      </p:sp>
      <p:pic>
        <p:nvPicPr>
          <p:cNvPr id="1026" name="Picture 2" descr="http://img.blog.csdn.net/201605061249502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429" y="1885106"/>
            <a:ext cx="60864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2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JDK</a:t>
            </a:r>
            <a:r>
              <a:rPr lang="zh-CN" altLang="en-US" dirty="0"/>
              <a:t>安装和配置</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0634809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1169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从类加载到对象初始化的过程</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94169310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6192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对象构建的过程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7523091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180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对象的析构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99556129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609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76412600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713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类设计的一些技巧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9577492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9872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第十三节</a:t>
            </a:r>
          </a:p>
        </p:txBody>
      </p:sp>
      <p:sp>
        <p:nvSpPr>
          <p:cNvPr id="5" name="文本占位符 4"/>
          <p:cNvSpPr>
            <a:spLocks noGrp="1"/>
          </p:cNvSpPr>
          <p:nvPr>
            <p:ph type="body" idx="1"/>
          </p:nvPr>
        </p:nvSpPr>
        <p:spPr/>
        <p:txBody>
          <a:bodyPr/>
          <a:lstStyle/>
          <a:p>
            <a:r>
              <a:rPr lang="zh-CN" altLang="en-US" dirty="0"/>
              <a:t>继承一</a:t>
            </a:r>
          </a:p>
        </p:txBody>
      </p:sp>
    </p:spTree>
    <p:extLst>
      <p:ext uri="{BB962C8B-B14F-4D97-AF65-F5344CB8AC3E}">
        <p14:creationId xmlns:p14="http://schemas.microsoft.com/office/powerpoint/2010/main" val="1248816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类之间的关系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5328890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7117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超类和派生类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33592228"/>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899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方法的覆盖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310876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906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子类构造器</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78491940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07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命令行编译和运行</a:t>
            </a:r>
            <a:r>
              <a:rPr lang="en-US" altLang="zh-CN" dirty="0"/>
              <a:t>Java</a:t>
            </a:r>
            <a:r>
              <a:rPr lang="zh-CN" altLang="en-US" dirty="0"/>
              <a:t>程序</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6558275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168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第十四节</a:t>
            </a:r>
          </a:p>
        </p:txBody>
      </p:sp>
      <p:sp>
        <p:nvSpPr>
          <p:cNvPr id="4" name="文本占位符 3"/>
          <p:cNvSpPr>
            <a:spLocks noGrp="1"/>
          </p:cNvSpPr>
          <p:nvPr>
            <p:ph type="body" idx="1"/>
          </p:nvPr>
        </p:nvSpPr>
        <p:spPr/>
        <p:txBody>
          <a:bodyPr/>
          <a:lstStyle/>
          <a:p>
            <a:r>
              <a:rPr lang="zh-CN" altLang="en-US" dirty="0"/>
              <a:t>继承二</a:t>
            </a:r>
          </a:p>
        </p:txBody>
      </p:sp>
    </p:spTree>
    <p:extLst>
      <p:ext uri="{BB962C8B-B14F-4D97-AF65-F5344CB8AC3E}">
        <p14:creationId xmlns:p14="http://schemas.microsoft.com/office/powerpoint/2010/main" val="34498980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4940347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6363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a:t>
            </a:r>
            <a:r>
              <a:rPr lang="zh-CN" altLang="en-US" dirty="0"/>
              <a:t>的类和方法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602804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607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强制类型转换</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15541935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04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7471439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72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访问修饰符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2793587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0396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第十五节</a:t>
            </a:r>
          </a:p>
        </p:txBody>
      </p:sp>
      <p:sp>
        <p:nvSpPr>
          <p:cNvPr id="5" name="文本占位符 4"/>
          <p:cNvSpPr>
            <a:spLocks noGrp="1"/>
          </p:cNvSpPr>
          <p:nvPr>
            <p:ph type="body" idx="1"/>
          </p:nvPr>
        </p:nvSpPr>
        <p:spPr/>
        <p:txBody>
          <a:bodyPr/>
          <a:lstStyle/>
          <a:p>
            <a:r>
              <a:rPr lang="en-US" altLang="zh-CN" dirty="0"/>
              <a:t>Object-</a:t>
            </a:r>
            <a:r>
              <a:rPr lang="zh-CN" altLang="en-US" dirty="0"/>
              <a:t>根类</a:t>
            </a:r>
          </a:p>
        </p:txBody>
      </p:sp>
    </p:spTree>
    <p:extLst>
      <p:ext uri="{BB962C8B-B14F-4D97-AF65-F5344CB8AC3E}">
        <p14:creationId xmlns:p14="http://schemas.microsoft.com/office/powerpoint/2010/main" val="35236120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a:t>
            </a:r>
            <a:r>
              <a:rPr lang="zh-CN" altLang="en-US" dirty="0"/>
              <a:t>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5801468"/>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511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equals</a:t>
            </a:r>
            <a:r>
              <a:rPr lang="zh-CN" altLang="en-US" dirty="0"/>
              <a:t>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81261712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965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hashCode</a:t>
            </a:r>
            <a:r>
              <a:rPr lang="zh-CN" altLang="en-US" dirty="0"/>
              <a:t>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4580267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02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IDE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759111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020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toString</a:t>
            </a:r>
            <a:r>
              <a:rPr lang="zh-CN" altLang="en-US" dirty="0"/>
              <a:t>方法</a:t>
            </a:r>
          </a:p>
        </p:txBody>
      </p:sp>
      <p:sp>
        <p:nvSpPr>
          <p:cNvPr id="3" name="内容占位符 2"/>
          <p:cNvSpPr>
            <a:spLocks noGrp="1"/>
          </p:cNvSpPr>
          <p:nvPr>
            <p:ph idx="1"/>
          </p:nvPr>
        </p:nvSpPr>
        <p:spPr/>
        <p:txBody>
          <a:bodyPr/>
          <a:lstStyle/>
          <a:p>
            <a:r>
              <a:rPr lang="en-US" altLang="zh-CN" dirty="0"/>
              <a:t>Object</a:t>
            </a:r>
            <a:r>
              <a:rPr lang="zh-CN" altLang="en-US" dirty="0"/>
              <a:t>类的</a:t>
            </a:r>
            <a:r>
              <a:rPr lang="en-US" altLang="zh-CN" dirty="0" err="1"/>
              <a:t>toString</a:t>
            </a:r>
            <a:r>
              <a:rPr lang="zh-CN" altLang="en-US" dirty="0"/>
              <a:t>方法</a:t>
            </a:r>
            <a:endParaRPr lang="en-US" altLang="zh-CN" dirty="0"/>
          </a:p>
          <a:p>
            <a:r>
              <a:rPr lang="zh-CN" altLang="en-US" dirty="0"/>
              <a:t>重写</a:t>
            </a:r>
            <a:r>
              <a:rPr lang="en-US" altLang="zh-CN" dirty="0" err="1"/>
              <a:t>toString</a:t>
            </a:r>
            <a:r>
              <a:rPr lang="zh-CN" altLang="en-US" dirty="0"/>
              <a:t>方法</a:t>
            </a:r>
          </a:p>
        </p:txBody>
      </p:sp>
    </p:spTree>
    <p:extLst>
      <p:ext uri="{BB962C8B-B14F-4D97-AF65-F5344CB8AC3E}">
        <p14:creationId xmlns:p14="http://schemas.microsoft.com/office/powerpoint/2010/main" val="4114740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对象包装器和自动装箱</a:t>
            </a:r>
          </a:p>
        </p:txBody>
      </p:sp>
      <p:graphicFrame>
        <p:nvGraphicFramePr>
          <p:cNvPr id="4" name="表格 3"/>
          <p:cNvGraphicFramePr>
            <a:graphicFrameLocks noGrp="1"/>
          </p:cNvGraphicFramePr>
          <p:nvPr>
            <p:extLst>
              <p:ext uri="{D42A27DB-BD31-4B8C-83A1-F6EECF244321}">
                <p14:modId xmlns:p14="http://schemas.microsoft.com/office/powerpoint/2010/main" val="1145776818"/>
              </p:ext>
            </p:extLst>
          </p:nvPr>
        </p:nvGraphicFramePr>
        <p:xfrm>
          <a:off x="1964765" y="2266078"/>
          <a:ext cx="8128000" cy="3337560"/>
        </p:xfrm>
        <a:graphic>
          <a:graphicData uri="http://schemas.openxmlformats.org/drawingml/2006/table">
            <a:tbl>
              <a:tblPr firstRow="1" bandRow="1">
                <a:tableStyleId>{5C22544A-7EE6-4342-B048-85BDC9FD1C3A}</a:tableStyleId>
              </a:tblPr>
              <a:tblGrid>
                <a:gridCol w="3844364">
                  <a:extLst>
                    <a:ext uri="{9D8B030D-6E8A-4147-A177-3AD203B41FA5}">
                      <a16:colId xmlns:a16="http://schemas.microsoft.com/office/drawing/2014/main" val="3935113986"/>
                    </a:ext>
                  </a:extLst>
                </a:gridCol>
                <a:gridCol w="4283636">
                  <a:extLst>
                    <a:ext uri="{9D8B030D-6E8A-4147-A177-3AD203B41FA5}">
                      <a16:colId xmlns:a16="http://schemas.microsoft.com/office/drawing/2014/main" val="3574268094"/>
                    </a:ext>
                  </a:extLst>
                </a:gridCol>
              </a:tblGrid>
              <a:tr h="370840">
                <a:tc>
                  <a:txBody>
                    <a:bodyPr/>
                    <a:lstStyle/>
                    <a:p>
                      <a:r>
                        <a:rPr lang="zh-CN" altLang="en-US" dirty="0"/>
                        <a:t>基本数据类型</a:t>
                      </a:r>
                    </a:p>
                  </a:txBody>
                  <a:tcPr/>
                </a:tc>
                <a:tc>
                  <a:txBody>
                    <a:bodyPr/>
                    <a:lstStyle/>
                    <a:p>
                      <a:r>
                        <a:rPr lang="zh-CN" altLang="en-US" dirty="0"/>
                        <a:t>包装器</a:t>
                      </a:r>
                    </a:p>
                  </a:txBody>
                  <a:tcPr/>
                </a:tc>
                <a:extLst>
                  <a:ext uri="{0D108BD9-81ED-4DB2-BD59-A6C34878D82A}">
                    <a16:rowId xmlns:a16="http://schemas.microsoft.com/office/drawing/2014/main" val="164725166"/>
                  </a:ext>
                </a:extLst>
              </a:tr>
              <a:tr h="370840">
                <a:tc>
                  <a:txBody>
                    <a:bodyPr/>
                    <a:lstStyle/>
                    <a:p>
                      <a:r>
                        <a:rPr lang="en-US" altLang="zh-CN" dirty="0"/>
                        <a:t>byte</a:t>
                      </a:r>
                      <a:endParaRPr lang="zh-CN" altLang="en-US" dirty="0"/>
                    </a:p>
                  </a:txBody>
                  <a:tcPr/>
                </a:tc>
                <a:tc>
                  <a:txBody>
                    <a:bodyPr/>
                    <a:lstStyle/>
                    <a:p>
                      <a:r>
                        <a:rPr lang="en-US" altLang="zh-CN" dirty="0"/>
                        <a:t>Byte</a:t>
                      </a:r>
                      <a:endParaRPr lang="zh-CN" altLang="en-US" dirty="0"/>
                    </a:p>
                  </a:txBody>
                  <a:tcPr/>
                </a:tc>
                <a:extLst>
                  <a:ext uri="{0D108BD9-81ED-4DB2-BD59-A6C34878D82A}">
                    <a16:rowId xmlns:a16="http://schemas.microsoft.com/office/drawing/2014/main" val="621825504"/>
                  </a:ext>
                </a:extLst>
              </a:tr>
              <a:tr h="370840">
                <a:tc>
                  <a:txBody>
                    <a:bodyPr/>
                    <a:lstStyle/>
                    <a:p>
                      <a:r>
                        <a:rPr lang="en-US" altLang="zh-CN" dirty="0"/>
                        <a:t>short</a:t>
                      </a:r>
                      <a:endParaRPr lang="zh-CN" altLang="en-US" dirty="0"/>
                    </a:p>
                  </a:txBody>
                  <a:tcPr/>
                </a:tc>
                <a:tc>
                  <a:txBody>
                    <a:bodyPr/>
                    <a:lstStyle/>
                    <a:p>
                      <a:r>
                        <a:rPr lang="en-US" altLang="zh-CN" dirty="0"/>
                        <a:t>Short</a:t>
                      </a:r>
                      <a:endParaRPr lang="zh-CN" altLang="en-US" dirty="0"/>
                    </a:p>
                  </a:txBody>
                  <a:tcPr/>
                </a:tc>
                <a:extLst>
                  <a:ext uri="{0D108BD9-81ED-4DB2-BD59-A6C34878D82A}">
                    <a16:rowId xmlns:a16="http://schemas.microsoft.com/office/drawing/2014/main" val="512683137"/>
                  </a:ext>
                </a:extLst>
              </a:tr>
              <a:tr h="370840">
                <a:tc>
                  <a:txBody>
                    <a:bodyPr/>
                    <a:lstStyle/>
                    <a:p>
                      <a:r>
                        <a:rPr lang="en-US" altLang="zh-CN" dirty="0" err="1"/>
                        <a:t>int</a:t>
                      </a:r>
                      <a:endParaRPr lang="zh-CN" altLang="en-US" dirty="0"/>
                    </a:p>
                  </a:txBody>
                  <a:tcPr/>
                </a:tc>
                <a:tc>
                  <a:txBody>
                    <a:bodyPr/>
                    <a:lstStyle/>
                    <a:p>
                      <a:r>
                        <a:rPr lang="en-US" altLang="zh-CN" dirty="0"/>
                        <a:t>Integer</a:t>
                      </a:r>
                      <a:endParaRPr lang="zh-CN" altLang="en-US" dirty="0"/>
                    </a:p>
                  </a:txBody>
                  <a:tcPr/>
                </a:tc>
                <a:extLst>
                  <a:ext uri="{0D108BD9-81ED-4DB2-BD59-A6C34878D82A}">
                    <a16:rowId xmlns:a16="http://schemas.microsoft.com/office/drawing/2014/main" val="246151233"/>
                  </a:ext>
                </a:extLst>
              </a:tr>
              <a:tr h="370840">
                <a:tc>
                  <a:txBody>
                    <a:bodyPr/>
                    <a:lstStyle/>
                    <a:p>
                      <a:r>
                        <a:rPr lang="en-US" altLang="zh-CN" dirty="0"/>
                        <a:t>long</a:t>
                      </a:r>
                      <a:endParaRPr lang="zh-CN" altLang="en-US" dirty="0"/>
                    </a:p>
                  </a:txBody>
                  <a:tcPr/>
                </a:tc>
                <a:tc>
                  <a:txBody>
                    <a:bodyPr/>
                    <a:lstStyle/>
                    <a:p>
                      <a:r>
                        <a:rPr lang="en-US" altLang="zh-CN" dirty="0"/>
                        <a:t>Long</a:t>
                      </a:r>
                      <a:endParaRPr lang="zh-CN" altLang="en-US" dirty="0"/>
                    </a:p>
                  </a:txBody>
                  <a:tcPr/>
                </a:tc>
                <a:extLst>
                  <a:ext uri="{0D108BD9-81ED-4DB2-BD59-A6C34878D82A}">
                    <a16:rowId xmlns:a16="http://schemas.microsoft.com/office/drawing/2014/main" val="2254909161"/>
                  </a:ext>
                </a:extLst>
              </a:tr>
              <a:tr h="370840">
                <a:tc>
                  <a:txBody>
                    <a:bodyPr/>
                    <a:lstStyle/>
                    <a:p>
                      <a:r>
                        <a:rPr lang="en-US" altLang="zh-CN" dirty="0"/>
                        <a:t>float</a:t>
                      </a:r>
                      <a:endParaRPr lang="zh-CN" altLang="en-US" dirty="0"/>
                    </a:p>
                  </a:txBody>
                  <a:tcPr/>
                </a:tc>
                <a:tc>
                  <a:txBody>
                    <a:bodyPr/>
                    <a:lstStyle/>
                    <a:p>
                      <a:r>
                        <a:rPr lang="en-US" altLang="zh-CN" dirty="0"/>
                        <a:t>Float</a:t>
                      </a:r>
                      <a:endParaRPr lang="zh-CN" altLang="en-US" dirty="0"/>
                    </a:p>
                  </a:txBody>
                  <a:tcPr/>
                </a:tc>
                <a:extLst>
                  <a:ext uri="{0D108BD9-81ED-4DB2-BD59-A6C34878D82A}">
                    <a16:rowId xmlns:a16="http://schemas.microsoft.com/office/drawing/2014/main" val="2218205775"/>
                  </a:ext>
                </a:extLst>
              </a:tr>
              <a:tr h="370840">
                <a:tc>
                  <a:txBody>
                    <a:bodyPr/>
                    <a:lstStyle/>
                    <a:p>
                      <a:r>
                        <a:rPr lang="en-US" altLang="zh-CN" dirty="0"/>
                        <a:t>double</a:t>
                      </a:r>
                      <a:endParaRPr lang="zh-CN" altLang="en-US" dirty="0"/>
                    </a:p>
                  </a:txBody>
                  <a:tcPr/>
                </a:tc>
                <a:tc>
                  <a:txBody>
                    <a:bodyPr/>
                    <a:lstStyle/>
                    <a:p>
                      <a:r>
                        <a:rPr lang="en-US" altLang="zh-CN" dirty="0"/>
                        <a:t>Double</a:t>
                      </a:r>
                      <a:endParaRPr lang="zh-CN" altLang="en-US" dirty="0"/>
                    </a:p>
                  </a:txBody>
                  <a:tcPr/>
                </a:tc>
                <a:extLst>
                  <a:ext uri="{0D108BD9-81ED-4DB2-BD59-A6C34878D82A}">
                    <a16:rowId xmlns:a16="http://schemas.microsoft.com/office/drawing/2014/main" val="324566449"/>
                  </a:ext>
                </a:extLst>
              </a:tr>
              <a:tr h="370840">
                <a:tc>
                  <a:txBody>
                    <a:bodyPr/>
                    <a:lstStyle/>
                    <a:p>
                      <a:r>
                        <a:rPr lang="en-US" altLang="zh-CN" dirty="0" err="1"/>
                        <a:t>boolean</a:t>
                      </a:r>
                      <a:endParaRPr lang="zh-CN" altLang="en-US" dirty="0"/>
                    </a:p>
                  </a:txBody>
                  <a:tcPr/>
                </a:tc>
                <a:tc>
                  <a:txBody>
                    <a:bodyPr/>
                    <a:lstStyle/>
                    <a:p>
                      <a:r>
                        <a:rPr lang="en-US" altLang="zh-CN" dirty="0"/>
                        <a:t>Boolean</a:t>
                      </a:r>
                      <a:endParaRPr lang="zh-CN" altLang="en-US" dirty="0"/>
                    </a:p>
                  </a:txBody>
                  <a:tcPr/>
                </a:tc>
                <a:extLst>
                  <a:ext uri="{0D108BD9-81ED-4DB2-BD59-A6C34878D82A}">
                    <a16:rowId xmlns:a16="http://schemas.microsoft.com/office/drawing/2014/main" val="7964717"/>
                  </a:ext>
                </a:extLst>
              </a:tr>
              <a:tr h="370840">
                <a:tc>
                  <a:txBody>
                    <a:bodyPr/>
                    <a:lstStyle/>
                    <a:p>
                      <a:r>
                        <a:rPr lang="en-US" altLang="zh-CN" dirty="0"/>
                        <a:t>char</a:t>
                      </a:r>
                      <a:endParaRPr lang="zh-CN" altLang="en-US" dirty="0"/>
                    </a:p>
                  </a:txBody>
                  <a:tcPr/>
                </a:tc>
                <a:tc>
                  <a:txBody>
                    <a:bodyPr/>
                    <a:lstStyle/>
                    <a:p>
                      <a:r>
                        <a:rPr lang="en-US" altLang="zh-CN"/>
                        <a:t>Character</a:t>
                      </a:r>
                      <a:endParaRPr lang="zh-CN" altLang="en-US" dirty="0"/>
                    </a:p>
                  </a:txBody>
                  <a:tcPr/>
                </a:tc>
                <a:extLst>
                  <a:ext uri="{0D108BD9-81ED-4DB2-BD59-A6C34878D82A}">
                    <a16:rowId xmlns:a16="http://schemas.microsoft.com/office/drawing/2014/main" val="3052581585"/>
                  </a:ext>
                </a:extLst>
              </a:tr>
            </a:tbl>
          </a:graphicData>
        </a:graphic>
      </p:graphicFrame>
    </p:spTree>
    <p:extLst>
      <p:ext uri="{BB962C8B-B14F-4D97-AF65-F5344CB8AC3E}">
        <p14:creationId xmlns:p14="http://schemas.microsoft.com/office/powerpoint/2010/main" val="31462116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第十六节</a:t>
            </a:r>
          </a:p>
        </p:txBody>
      </p:sp>
      <p:sp>
        <p:nvSpPr>
          <p:cNvPr id="5" name="文本占位符 4"/>
          <p:cNvSpPr>
            <a:spLocks noGrp="1"/>
          </p:cNvSpPr>
          <p:nvPr>
            <p:ph type="body" idx="1"/>
          </p:nvPr>
        </p:nvSpPr>
        <p:spPr/>
        <p:txBody>
          <a:bodyPr/>
          <a:lstStyle/>
          <a:p>
            <a:r>
              <a:rPr lang="zh-CN" altLang="en-US" dirty="0"/>
              <a:t>反射</a:t>
            </a:r>
          </a:p>
        </p:txBody>
      </p:sp>
    </p:spTree>
    <p:extLst>
      <p:ext uri="{BB962C8B-B14F-4D97-AF65-F5344CB8AC3E}">
        <p14:creationId xmlns:p14="http://schemas.microsoft.com/office/powerpoint/2010/main" val="917561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反射概述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6748893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05008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a:t>
            </a:r>
            <a:r>
              <a:rPr lang="zh-CN" altLang="en-US" dirty="0"/>
              <a:t>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9011965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808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类继承设计的一些技巧</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338146989"/>
              </p:ext>
            </p:extLst>
          </p:nvPr>
        </p:nvGraphicFramePr>
        <p:xfrm>
          <a:off x="1484310" y="1990165"/>
          <a:ext cx="1001871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28436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第十七节</a:t>
            </a:r>
          </a:p>
        </p:txBody>
      </p:sp>
      <p:sp>
        <p:nvSpPr>
          <p:cNvPr id="4" name="文本占位符 3"/>
          <p:cNvSpPr>
            <a:spLocks noGrp="1"/>
          </p:cNvSpPr>
          <p:nvPr>
            <p:ph type="body" idx="1"/>
          </p:nvPr>
        </p:nvSpPr>
        <p:spPr/>
        <p:txBody>
          <a:bodyPr/>
          <a:lstStyle/>
          <a:p>
            <a:r>
              <a:rPr lang="zh-CN" altLang="en-US" dirty="0"/>
              <a:t>接口</a:t>
            </a:r>
          </a:p>
        </p:txBody>
      </p:sp>
    </p:spTree>
    <p:extLst>
      <p:ext uri="{BB962C8B-B14F-4D97-AF65-F5344CB8AC3E}">
        <p14:creationId xmlns:p14="http://schemas.microsoft.com/office/powerpoint/2010/main" val="38045835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接口的概念</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46650429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5063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Comparable</a:t>
            </a:r>
            <a:r>
              <a:rPr lang="zh-CN" altLang="en-US" dirty="0"/>
              <a:t>接口的用法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9335112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634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自定义接口</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2650170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90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第三节</a:t>
            </a:r>
          </a:p>
        </p:txBody>
      </p:sp>
      <p:sp>
        <p:nvSpPr>
          <p:cNvPr id="5" name="文本占位符 4"/>
          <p:cNvSpPr>
            <a:spLocks noGrp="1"/>
          </p:cNvSpPr>
          <p:nvPr>
            <p:ph type="body" idx="1"/>
          </p:nvPr>
        </p:nvSpPr>
        <p:spPr/>
        <p:txBody>
          <a:bodyPr/>
          <a:lstStyle/>
          <a:p>
            <a:r>
              <a:rPr lang="en-US" altLang="zh-CN" dirty="0"/>
              <a:t>Java</a:t>
            </a:r>
            <a:r>
              <a:rPr lang="zh-CN" altLang="en-US" dirty="0"/>
              <a:t>程序的基本结构</a:t>
            </a:r>
          </a:p>
        </p:txBody>
      </p:sp>
    </p:spTree>
    <p:extLst>
      <p:ext uri="{BB962C8B-B14F-4D97-AF65-F5344CB8AC3E}">
        <p14:creationId xmlns:p14="http://schemas.microsoft.com/office/powerpoint/2010/main" val="29886191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Comparator</a:t>
            </a:r>
            <a:r>
              <a:rPr lang="zh-CN" altLang="en-US" dirty="0"/>
              <a:t>接口的用法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40141554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74005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a:t>
            </a:r>
            <a:r>
              <a:rPr lang="en-US" altLang="zh-CN" dirty="0"/>
              <a:t>clone</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622341797"/>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9963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第十八节</a:t>
            </a:r>
          </a:p>
        </p:txBody>
      </p:sp>
      <p:sp>
        <p:nvSpPr>
          <p:cNvPr id="5" name="文本占位符 4"/>
          <p:cNvSpPr>
            <a:spLocks noGrp="1"/>
          </p:cNvSpPr>
          <p:nvPr>
            <p:ph type="body" idx="1"/>
          </p:nvPr>
        </p:nvSpPr>
        <p:spPr/>
        <p:txBody>
          <a:bodyPr/>
          <a:lstStyle/>
          <a:p>
            <a:r>
              <a:rPr lang="el-GR" altLang="zh-CN" dirty="0"/>
              <a:t>λ</a:t>
            </a:r>
            <a:r>
              <a:rPr lang="zh-CN" altLang="en-US" dirty="0"/>
              <a:t>表达式</a:t>
            </a:r>
          </a:p>
        </p:txBody>
      </p:sp>
    </p:spTree>
    <p:extLst>
      <p:ext uri="{BB962C8B-B14F-4D97-AF65-F5344CB8AC3E}">
        <p14:creationId xmlns:p14="http://schemas.microsoft.com/office/powerpoint/2010/main" val="2418586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为什么引入</a:t>
            </a:r>
            <a:r>
              <a:rPr lang="en-US" altLang="zh-CN" dirty="0"/>
              <a:t>λ</a:t>
            </a:r>
            <a:r>
              <a:rPr lang="zh-CN" altLang="en-US" dirty="0"/>
              <a:t>表达式</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0735536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70260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λ</a:t>
            </a:r>
            <a:r>
              <a:rPr lang="zh-CN" altLang="en-US" dirty="0"/>
              <a:t>表达式的语法规则</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517483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077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函数式接口</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0612636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4656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方法引用</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9154488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820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第十九节</a:t>
            </a:r>
          </a:p>
        </p:txBody>
      </p:sp>
      <p:sp>
        <p:nvSpPr>
          <p:cNvPr id="4" name="文本占位符 3"/>
          <p:cNvSpPr>
            <a:spLocks noGrp="1"/>
          </p:cNvSpPr>
          <p:nvPr>
            <p:ph type="body" idx="1"/>
          </p:nvPr>
        </p:nvSpPr>
        <p:spPr/>
        <p:txBody>
          <a:bodyPr/>
          <a:lstStyle/>
          <a:p>
            <a:r>
              <a:rPr lang="zh-CN" altLang="en-US" dirty="0"/>
              <a:t>内部类</a:t>
            </a:r>
          </a:p>
        </p:txBody>
      </p:sp>
    </p:spTree>
    <p:extLst>
      <p:ext uri="{BB962C8B-B14F-4D97-AF65-F5344CB8AC3E}">
        <p14:creationId xmlns:p14="http://schemas.microsoft.com/office/powerpoint/2010/main" val="7195218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内部类概述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7561845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31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内部类的不同种类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22302401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759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10695</TotalTime>
  <Words>5070</Words>
  <Application>Microsoft Office PowerPoint</Application>
  <PresentationFormat>宽屏</PresentationFormat>
  <Paragraphs>891</Paragraphs>
  <Slides>155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155</vt:i4>
      </vt:variant>
    </vt:vector>
  </HeadingPairs>
  <TitlesOfParts>
    <vt:vector size="161" baseType="lpstr">
      <vt:lpstr>等线</vt:lpstr>
      <vt:lpstr>华文楷体</vt:lpstr>
      <vt:lpstr>宋体</vt:lpstr>
      <vt:lpstr>Arial</vt:lpstr>
      <vt:lpstr>Corbel</vt:lpstr>
      <vt:lpstr>视差</vt:lpstr>
      <vt:lpstr>第一部分课程内容</vt:lpstr>
      <vt:lpstr>第二节</vt:lpstr>
      <vt:lpstr>平台概述</vt:lpstr>
      <vt:lpstr>Java语言发展状况</vt:lpstr>
      <vt:lpstr>Java术语表</vt:lpstr>
      <vt:lpstr>JDK安装和配置</vt:lpstr>
      <vt:lpstr>命令行编译和运行Java程序</vt:lpstr>
      <vt:lpstr>使用IDE</vt:lpstr>
      <vt:lpstr>第三节</vt:lpstr>
      <vt:lpstr>Java程序的基本结构</vt:lpstr>
      <vt:lpstr>Java中的注释</vt:lpstr>
      <vt:lpstr>基本（原始）数据类型</vt:lpstr>
      <vt:lpstr>常见转义字符</vt:lpstr>
      <vt:lpstr>变量</vt:lpstr>
      <vt:lpstr>常量</vt:lpstr>
      <vt:lpstr>数值类型之间的合法转换</vt:lpstr>
      <vt:lpstr>常用运算符</vt:lpstr>
      <vt:lpstr>控制台输入和输出</vt:lpstr>
      <vt:lpstr>第四节</vt:lpstr>
      <vt:lpstr>块和块作用域</vt:lpstr>
      <vt:lpstr>if-else语句</vt:lpstr>
      <vt:lpstr>switch语句</vt:lpstr>
      <vt:lpstr>使用switch语句的注意事项</vt:lpstr>
      <vt:lpstr>第五节</vt:lpstr>
      <vt:lpstr>Java中支持的循环语句</vt:lpstr>
      <vt:lpstr>for语句</vt:lpstr>
      <vt:lpstr>while语句</vt:lpstr>
      <vt:lpstr>do…while语句</vt:lpstr>
      <vt:lpstr>break和continue</vt:lpstr>
      <vt:lpstr>while和do…while的区别</vt:lpstr>
      <vt:lpstr>循环语句使用注意事项</vt:lpstr>
      <vt:lpstr>第六节</vt:lpstr>
      <vt:lpstr>数组的概念</vt:lpstr>
      <vt:lpstr>数组的声明和初始化</vt:lpstr>
      <vt:lpstr>for each循环</vt:lpstr>
      <vt:lpstr>命令行参数</vt:lpstr>
      <vt:lpstr>数组的排序</vt:lpstr>
      <vt:lpstr>第七节</vt:lpstr>
      <vt:lpstr>多维数组的概念</vt:lpstr>
      <vt:lpstr>不规则数组</vt:lpstr>
      <vt:lpstr>多维数组的应用</vt:lpstr>
      <vt:lpstr>第八节</vt:lpstr>
      <vt:lpstr>字符串概念</vt:lpstr>
      <vt:lpstr>字符串的常量性</vt:lpstr>
      <vt:lpstr>字符串常见操作</vt:lpstr>
      <vt:lpstr>大数字</vt:lpstr>
      <vt:lpstr>第九节</vt:lpstr>
      <vt:lpstr>面向对象概述</vt:lpstr>
      <vt:lpstr>使用现有的类</vt:lpstr>
      <vt:lpstr>自定义类</vt:lpstr>
      <vt:lpstr>final关键词</vt:lpstr>
      <vt:lpstr>static修饰的域和方法</vt:lpstr>
      <vt:lpstr>第十节</vt:lpstr>
      <vt:lpstr>方法的参数</vt:lpstr>
      <vt:lpstr>第十一节</vt:lpstr>
      <vt:lpstr>方法的重载</vt:lpstr>
      <vt:lpstr>方法的递归调用</vt:lpstr>
      <vt:lpstr>第十二节</vt:lpstr>
      <vt:lpstr>类加载的过程</vt:lpstr>
      <vt:lpstr>从类加载到对象初始化的过程</vt:lpstr>
      <vt:lpstr>对象构建的过程</vt:lpstr>
      <vt:lpstr>对象的析构</vt:lpstr>
      <vt:lpstr>包</vt:lpstr>
      <vt:lpstr>类设计的一些技巧</vt:lpstr>
      <vt:lpstr>第十三节</vt:lpstr>
      <vt:lpstr>类之间的关系</vt:lpstr>
      <vt:lpstr>超类和派生类</vt:lpstr>
      <vt:lpstr>方法的覆盖</vt:lpstr>
      <vt:lpstr>子类构造器</vt:lpstr>
      <vt:lpstr>第十四节</vt:lpstr>
      <vt:lpstr>多态</vt:lpstr>
      <vt:lpstr>final的类和方法</vt:lpstr>
      <vt:lpstr>强制类型转换</vt:lpstr>
      <vt:lpstr>抽象类</vt:lpstr>
      <vt:lpstr>访问修饰符</vt:lpstr>
      <vt:lpstr>第十五节</vt:lpstr>
      <vt:lpstr>Object类</vt:lpstr>
      <vt:lpstr>equals方法</vt:lpstr>
      <vt:lpstr>hashCode方法</vt:lpstr>
      <vt:lpstr>toString方法</vt:lpstr>
      <vt:lpstr>对象包装器和自动装箱</vt:lpstr>
      <vt:lpstr>第十六节</vt:lpstr>
      <vt:lpstr>反射概述</vt:lpstr>
      <vt:lpstr>Class类</vt:lpstr>
      <vt:lpstr>类继承设计的一些技巧</vt:lpstr>
      <vt:lpstr>第十七节</vt:lpstr>
      <vt:lpstr>接口的概念</vt:lpstr>
      <vt:lpstr>Comparable接口的用法</vt:lpstr>
      <vt:lpstr>自定义接口</vt:lpstr>
      <vt:lpstr>Comparator接口的用法</vt:lpstr>
      <vt:lpstr>对象的clone</vt:lpstr>
      <vt:lpstr>第十八节</vt:lpstr>
      <vt:lpstr>为什么引入λ表达式</vt:lpstr>
      <vt:lpstr>λ表达式的语法规则</vt:lpstr>
      <vt:lpstr>函数式接口</vt:lpstr>
      <vt:lpstr>方法引用</vt:lpstr>
      <vt:lpstr>第十九节</vt:lpstr>
      <vt:lpstr>内部类概述</vt:lpstr>
      <vt:lpstr>内部类的不同种类</vt:lpstr>
      <vt:lpstr>第二十节</vt:lpstr>
      <vt:lpstr>异常概述</vt:lpstr>
      <vt:lpstr>异常分类</vt:lpstr>
      <vt:lpstr>异常捕获语句</vt:lpstr>
      <vt:lpstr>异常抛出语句</vt:lpstr>
      <vt:lpstr>第二十一节</vt:lpstr>
      <vt:lpstr>为什么需要泛型？</vt:lpstr>
      <vt:lpstr>定义简单的泛型类</vt:lpstr>
      <vt:lpstr>泛型方法</vt:lpstr>
      <vt:lpstr>类型变量的限定</vt:lpstr>
      <vt:lpstr>约束和局限性</vt:lpstr>
      <vt:lpstr>第二十二节</vt:lpstr>
      <vt:lpstr>数学计算-Math</vt:lpstr>
      <vt:lpstr>日期和时间</vt:lpstr>
      <vt:lpstr>第二十三节</vt:lpstr>
      <vt:lpstr>字符串-String</vt:lpstr>
      <vt:lpstr>StringBuffer和StringBuilder</vt:lpstr>
      <vt:lpstr>正则表达式基础</vt:lpstr>
      <vt:lpstr>常见元字符</vt:lpstr>
      <vt:lpstr>常见元字符</vt:lpstr>
      <vt:lpstr>常见元字符</vt:lpstr>
      <vt:lpstr>第二十四节</vt:lpstr>
      <vt:lpstr>Java集合概述</vt:lpstr>
      <vt:lpstr>线性集合概述</vt:lpstr>
      <vt:lpstr>第二十五节</vt:lpstr>
      <vt:lpstr>Map集合概述</vt:lpstr>
      <vt:lpstr>Map的主要类型</vt:lpstr>
      <vt:lpstr>第二十六节</vt:lpstr>
      <vt:lpstr>Set集合的特点</vt:lpstr>
      <vt:lpstr>常见Set集合</vt:lpstr>
      <vt:lpstr>第二十七节</vt:lpstr>
      <vt:lpstr>Vector</vt:lpstr>
      <vt:lpstr>Hashtable</vt:lpstr>
      <vt:lpstr>Stack</vt:lpstr>
      <vt:lpstr>Queue</vt:lpstr>
      <vt:lpstr>第二十八节</vt:lpstr>
      <vt:lpstr>线程的概念</vt:lpstr>
      <vt:lpstr>创建线程的方法</vt:lpstr>
      <vt:lpstr>线程的状态</vt:lpstr>
      <vt:lpstr>线程的优先级</vt:lpstr>
      <vt:lpstr>第二十九节</vt:lpstr>
      <vt:lpstr>竞争的概念</vt:lpstr>
      <vt:lpstr>竞争的解释</vt:lpstr>
      <vt:lpstr>锁对象</vt:lpstr>
      <vt:lpstr>边界条件</vt:lpstr>
      <vt:lpstr>synchronized</vt:lpstr>
      <vt:lpstr>第三十节</vt:lpstr>
      <vt:lpstr>Stream</vt:lpstr>
      <vt:lpstr>Stream初始化</vt:lpstr>
      <vt:lpstr>遍历操作</vt:lpstr>
      <vt:lpstr>过滤操作</vt:lpstr>
      <vt:lpstr>循环操作</vt:lpstr>
      <vt:lpstr>返回特定结果集合</vt:lpstr>
      <vt:lpstr>排序相关</vt:lpstr>
      <vt:lpstr>匹配操作</vt:lpstr>
      <vt:lpstr>Java语言的主要内容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就业兔实训班开班仪式</dc:title>
  <dc:creator>ning zhang</dc:creator>
  <cp:lastModifiedBy>ning zhang</cp:lastModifiedBy>
  <cp:revision>174</cp:revision>
  <dcterms:created xsi:type="dcterms:W3CDTF">2017-03-25T23:34:42Z</dcterms:created>
  <dcterms:modified xsi:type="dcterms:W3CDTF">2017-11-21T08:27:26Z</dcterms:modified>
</cp:coreProperties>
</file>