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Lst>
  <p:notesMasterIdLst>
    <p:notesMasterId r:id="rId30"/>
  </p:notesMasterIdLst>
  <p:handoutMasterIdLst>
    <p:handoutMasterId r:id="rId31"/>
  </p:handoutMasterIdLst>
  <p:sldIdLst>
    <p:sldId id="259" r:id="rId15"/>
    <p:sldId id="258" r:id="rId16"/>
    <p:sldId id="260" r:id="rId17"/>
    <p:sldId id="266" r:id="rId18"/>
    <p:sldId id="270" r:id="rId19"/>
    <p:sldId id="275" r:id="rId20"/>
    <p:sldId id="277" r:id="rId21"/>
    <p:sldId id="279" r:id="rId22"/>
    <p:sldId id="287" r:id="rId23"/>
    <p:sldId id="283" r:id="rId24"/>
    <p:sldId id="289" r:id="rId25"/>
    <p:sldId id="290" r:id="rId26"/>
    <p:sldId id="288" r:id="rId27"/>
    <p:sldId id="284" r:id="rId28"/>
    <p:sldId id="282" r:id="rId2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63"/>
    <a:srgbClr val="003363"/>
    <a:srgbClr val="003C6E"/>
    <a:srgbClr val="2E6697"/>
    <a:srgbClr val="003A6C"/>
    <a:srgbClr val="003F78"/>
    <a:srgbClr val="595959"/>
    <a:srgbClr val="BFBFBF"/>
    <a:srgbClr val="1F4E79"/>
    <a:srgbClr val="0035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4" d="100"/>
          <a:sy n="84" d="100"/>
        </p:scale>
        <p:origin x="629" y="72"/>
      </p:cViewPr>
      <p:guideLst>
        <p:guide orient="horz" pos="2150"/>
        <p:guide orient="horz" pos="3126"/>
        <p:guide pos="3963"/>
        <p:guide pos="53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slide" Target="slides/slide1.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70397928-2725-4704-A908-933B1BA1383A}" type="datetimeFigureOut">
              <a:rPr lang="zh-CN" altLang="en-US"/>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735DDEB3-3250-4F33-B4AA-7CE981A33E52}"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455E145F-DA98-4445-8B48-226D733ABC0E}" type="datetimeFigureOut">
              <a:rPr lang="zh-CN" altLang="en-US"/>
            </a:fld>
            <a:endParaRPr lang="zh-CN" altLang="en-US">
              <a:cs typeface="+mn-cs"/>
            </a:endParaRPr>
          </a:p>
        </p:txBody>
      </p:sp>
      <p:sp>
        <p:nvSpPr>
          <p:cNvPr id="26628"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5365"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B8DECF49-93E9-4BC0-BC03-25E10A594174}"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4"/>
          <p:cNvSpPr>
            <a:spLocks noGrp="1" noChangeArrowheads="1"/>
          </p:cNvSpPr>
          <p:nvPr>
            <p:ph type="dt" sz="half" idx="10"/>
          </p:nvPr>
        </p:nvSpPr>
        <p:spPr/>
        <p:txBody>
          <a:bodyPr/>
          <a:lstStyle>
            <a:lvl1pPr>
              <a:defRPr/>
            </a:lvl1pPr>
          </a:lstStyle>
          <a:p>
            <a:pPr>
              <a:defRPr/>
            </a:pPr>
            <a:fld id="{3AE73963-233A-439C-B3BA-20DDE0A4AF78}"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205565F3-77D0-43C9-9EB6-9259C1ADD3E7}" type="slidenum">
              <a:rPr lang="zh-CN" altLang="en-US"/>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4"/>
          <p:cNvSpPr>
            <a:spLocks noGrp="1" noChangeArrowheads="1"/>
          </p:cNvSpPr>
          <p:nvPr>
            <p:ph type="dt" sz="half" idx="10"/>
          </p:nvPr>
        </p:nvSpPr>
        <p:spPr/>
        <p:txBody>
          <a:bodyPr/>
          <a:lstStyle>
            <a:lvl1pPr>
              <a:defRPr/>
            </a:lvl1pPr>
          </a:lstStyle>
          <a:p>
            <a:pPr>
              <a:defRPr/>
            </a:pPr>
            <a:fld id="{DA39412A-8C66-4ED6-AB2D-F3BBD3DCA177}"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AD2539D0-0AB3-484F-85AE-6E9A1A65FC2F}" type="slidenum">
              <a:rPr lang="zh-CN" altLang="en-US"/>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4"/>
          <p:cNvSpPr>
            <a:spLocks noGrp="1" noChangeArrowheads="1"/>
          </p:cNvSpPr>
          <p:nvPr>
            <p:ph type="dt" sz="half" idx="10"/>
          </p:nvPr>
        </p:nvSpPr>
        <p:spPr/>
        <p:txBody>
          <a:bodyPr/>
          <a:lstStyle>
            <a:lvl1pPr>
              <a:defRPr/>
            </a:lvl1pPr>
          </a:lstStyle>
          <a:p>
            <a:pPr>
              <a:defRPr/>
            </a:pPr>
            <a:fld id="{A1749AA9-85F0-447E-9DFD-B66F61CFEBD4}"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8C3638F4-1573-4D81-AAA3-7BD348A7458D}" type="slidenum">
              <a:rPr lang="zh-CN" altLang="en-US"/>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noChangeArrowheads="1"/>
          </p:cNvSpPr>
          <p:nvPr>
            <p:ph type="dt" sz="half" idx="10"/>
          </p:nvPr>
        </p:nvSpPr>
        <p:spPr/>
        <p:txBody>
          <a:bodyPr/>
          <a:lstStyle>
            <a:lvl1pPr>
              <a:defRPr/>
            </a:lvl1pPr>
          </a:lstStyle>
          <a:p>
            <a:pPr>
              <a:defRPr/>
            </a:pPr>
            <a:fld id="{514F280B-A623-4A0B-93CF-01107467CBE4}"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48FE2AE6-165D-440C-AECF-7C1C4F3F64D4}" type="slidenum">
              <a:rPr lang="zh-CN" altLang="en-US"/>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4"/>
          <p:cNvSpPr>
            <a:spLocks noGrp="1" noChangeArrowheads="1"/>
          </p:cNvSpPr>
          <p:nvPr>
            <p:ph type="dt" sz="half" idx="10"/>
          </p:nvPr>
        </p:nvSpPr>
        <p:spPr/>
        <p:txBody>
          <a:bodyPr/>
          <a:lstStyle>
            <a:lvl1pPr>
              <a:defRPr/>
            </a:lvl1pPr>
          </a:lstStyle>
          <a:p>
            <a:pPr>
              <a:defRPr/>
            </a:pPr>
            <a:fld id="{13FC2029-1400-4E44-BB1C-36BB06325295}" type="datetimeFigureOut">
              <a:rPr lang="zh-CN" altLang="en-US"/>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E9E07368-8ACA-449B-8238-942448751092}" type="slidenum">
              <a:rPr lang="zh-CN" altLang="en-US"/>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4"/>
          <p:cNvSpPr>
            <a:spLocks noGrp="1" noChangeArrowheads="1"/>
          </p:cNvSpPr>
          <p:nvPr>
            <p:ph type="dt" sz="half" idx="10"/>
          </p:nvPr>
        </p:nvSpPr>
        <p:spPr/>
        <p:txBody>
          <a:bodyPr/>
          <a:lstStyle>
            <a:lvl1pPr>
              <a:defRPr/>
            </a:lvl1pPr>
          </a:lstStyle>
          <a:p>
            <a:pPr>
              <a:defRPr/>
            </a:pPr>
            <a:fld id="{3A585B58-0A79-4F06-B25D-4B8B111855DA}" type="datetimeFigureOut">
              <a:rPr lang="zh-CN" altLang="en-US"/>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286CE0DA-4B88-4272-86FD-3563B68C94D5}" type="slidenum">
              <a:rPr lang="zh-CN" altLang="en-US"/>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D5609701-03C3-4AAB-967E-117653B9538E}" type="datetimeFigureOut">
              <a:rPr lang="zh-CN" altLang="en-US"/>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8874B570-F61A-401E-9539-7C778A2860DF}" type="slidenum">
              <a:rPr lang="zh-CN" altLang="en-US"/>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noChangeArrowheads="1"/>
          </p:cNvSpPr>
          <p:nvPr>
            <p:ph type="dt" sz="half" idx="10"/>
          </p:nvPr>
        </p:nvSpPr>
        <p:spPr/>
        <p:txBody>
          <a:bodyPr/>
          <a:lstStyle>
            <a:lvl1pPr>
              <a:defRPr/>
            </a:lvl1pPr>
          </a:lstStyle>
          <a:p>
            <a:pPr>
              <a:defRPr/>
            </a:pPr>
            <a:fld id="{B218CBF8-5D09-475B-B90D-16D4EFF33A07}"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BC1FAAF8-6279-4991-9E5A-094D51C7027E}" type="slidenum">
              <a:rPr lang="zh-CN" altLang="en-US"/>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noChangeArrowheads="1"/>
          </p:cNvSpPr>
          <p:nvPr>
            <p:ph type="dt" sz="half" idx="10"/>
          </p:nvPr>
        </p:nvSpPr>
        <p:spPr/>
        <p:txBody>
          <a:bodyPr/>
          <a:lstStyle>
            <a:lvl1pPr>
              <a:defRPr/>
            </a:lvl1pPr>
          </a:lstStyle>
          <a:p>
            <a:pPr>
              <a:defRPr/>
            </a:pPr>
            <a:fld id="{057C8DE2-E031-4510-9579-BA39E554110A}"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ED9F7DD3-85AA-45C1-8764-D8E0A489CB78}" type="slidenum">
              <a:rPr lang="zh-CN" altLang="en-US"/>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4"/>
          <p:cNvSpPr>
            <a:spLocks noGrp="1" noChangeArrowheads="1"/>
          </p:cNvSpPr>
          <p:nvPr>
            <p:ph type="dt" sz="half" idx="10"/>
          </p:nvPr>
        </p:nvSpPr>
        <p:spPr/>
        <p:txBody>
          <a:bodyPr/>
          <a:lstStyle>
            <a:lvl1pPr>
              <a:defRPr/>
            </a:lvl1pPr>
          </a:lstStyle>
          <a:p>
            <a:pPr>
              <a:defRPr/>
            </a:pPr>
            <a:fld id="{AEE55287-DA21-4A84-8C84-008C5E2C17A8}"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A5E94E85-B2C3-4A55-89CF-30F62CBC341C}"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4"/>
          <p:cNvSpPr>
            <a:spLocks noGrp="1" noChangeArrowheads="1"/>
          </p:cNvSpPr>
          <p:nvPr>
            <p:ph type="dt" sz="half" idx="10"/>
          </p:nvPr>
        </p:nvSpPr>
        <p:spPr/>
        <p:txBody>
          <a:bodyPr/>
          <a:lstStyle>
            <a:lvl1pPr>
              <a:defRPr/>
            </a:lvl1pPr>
          </a:lstStyle>
          <a:p>
            <a:pPr>
              <a:defRPr/>
            </a:pPr>
            <a:fld id="{2CA2F32A-F29B-48D6-8E59-5C9D01389646}"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144C9BAD-A083-4FD4-9E72-DCDA69180800}" type="slidenum">
              <a:rPr lang="zh-CN" altLang="en-US"/>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4"/>
          <p:cNvSpPr>
            <a:spLocks noGrp="1" noChangeArrowheads="1"/>
          </p:cNvSpPr>
          <p:nvPr>
            <p:ph type="dt" sz="half" idx="10"/>
          </p:nvPr>
        </p:nvSpPr>
        <p:spPr/>
        <p:txBody>
          <a:bodyPr/>
          <a:lstStyle>
            <a:lvl1pPr>
              <a:defRPr/>
            </a:lvl1pPr>
          </a:lstStyle>
          <a:p>
            <a:pPr>
              <a:defRPr/>
            </a:pPr>
            <a:fld id="{E32DDA20-3B43-4D80-B0DB-A01EB509B432}"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547ACC42-2718-4125-A909-6E9BF7B9E24A}" type="slidenum">
              <a:rPr lang="zh-CN" altLang="en-US"/>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4"/>
          <p:cNvSpPr>
            <a:spLocks noGrp="1" noChangeArrowheads="1"/>
          </p:cNvSpPr>
          <p:nvPr>
            <p:ph type="dt" sz="half" idx="10"/>
          </p:nvPr>
        </p:nvSpPr>
        <p:spPr/>
        <p:txBody>
          <a:bodyPr/>
          <a:lstStyle>
            <a:lvl1pPr>
              <a:defRPr/>
            </a:lvl1pPr>
          </a:lstStyle>
          <a:p>
            <a:pPr>
              <a:defRPr/>
            </a:pPr>
            <a:fld id="{6DEC8819-474A-4547-8578-3FFFA4A10ACB}"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D1DE007F-0E7A-4D30-B92D-80210FA56895}" type="slidenum">
              <a:rPr lang="zh-CN" altLang="en-US"/>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4"/>
          <p:cNvSpPr>
            <a:spLocks noGrp="1" noChangeArrowheads="1"/>
          </p:cNvSpPr>
          <p:nvPr>
            <p:ph type="dt" sz="half" idx="10"/>
          </p:nvPr>
        </p:nvSpPr>
        <p:spPr/>
        <p:txBody>
          <a:bodyPr/>
          <a:lstStyle>
            <a:lvl1pPr>
              <a:defRPr/>
            </a:lvl1pPr>
          </a:lstStyle>
          <a:p>
            <a:pPr>
              <a:defRPr/>
            </a:pPr>
            <a:fld id="{A495513D-F42D-4F9E-999C-A274E075B006}"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5066035F-D0A8-4199-B1E8-81031929324B}" type="slidenum">
              <a:rPr lang="zh-CN" altLang="en-US"/>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noChangeArrowheads="1"/>
          </p:cNvSpPr>
          <p:nvPr>
            <p:ph type="dt" sz="half" idx="10"/>
          </p:nvPr>
        </p:nvSpPr>
        <p:spPr/>
        <p:txBody>
          <a:bodyPr/>
          <a:lstStyle>
            <a:lvl1pPr>
              <a:defRPr/>
            </a:lvl1pPr>
          </a:lstStyle>
          <a:p>
            <a:pPr>
              <a:defRPr/>
            </a:pPr>
            <a:fld id="{82927979-D852-4237-80D1-C4B1631A50C2}"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AF80F6AA-F67D-47A9-94E0-67D864CAF5EA}" type="slidenum">
              <a:rPr lang="zh-CN" altLang="en-US"/>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4"/>
          <p:cNvSpPr>
            <a:spLocks noGrp="1" noChangeArrowheads="1"/>
          </p:cNvSpPr>
          <p:nvPr>
            <p:ph type="dt" sz="half" idx="10"/>
          </p:nvPr>
        </p:nvSpPr>
        <p:spPr/>
        <p:txBody>
          <a:bodyPr/>
          <a:lstStyle>
            <a:lvl1pPr>
              <a:defRPr/>
            </a:lvl1pPr>
          </a:lstStyle>
          <a:p>
            <a:pPr>
              <a:defRPr/>
            </a:pPr>
            <a:fld id="{C85C4742-56ED-4054-8536-12137966CA7A}" type="datetimeFigureOut">
              <a:rPr lang="zh-CN" altLang="en-US"/>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CFD6D547-BA99-44C0-A436-B53E1ED22007}" type="slidenum">
              <a:rPr lang="zh-CN" altLang="en-US"/>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4"/>
          <p:cNvSpPr>
            <a:spLocks noGrp="1" noChangeArrowheads="1"/>
          </p:cNvSpPr>
          <p:nvPr>
            <p:ph type="dt" sz="half" idx="10"/>
          </p:nvPr>
        </p:nvSpPr>
        <p:spPr/>
        <p:txBody>
          <a:bodyPr/>
          <a:lstStyle>
            <a:lvl1pPr>
              <a:defRPr/>
            </a:lvl1pPr>
          </a:lstStyle>
          <a:p>
            <a:pPr>
              <a:defRPr/>
            </a:pPr>
            <a:fld id="{A3202953-DF7C-47ED-98F0-BA136B6D15DC}" type="datetimeFigureOut">
              <a:rPr lang="zh-CN" altLang="en-US"/>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ABE2C3B0-92D2-45AF-8609-7C3FC233CDE8}" type="slidenum">
              <a:rPr lang="zh-CN" altLang="en-US"/>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F14D5553-9949-431E-8E6E-8D5DC35B5199}" type="datetimeFigureOut">
              <a:rPr lang="zh-CN" altLang="en-US"/>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DED71D29-A3C5-460E-9259-1CC9F028A202}" type="slidenum">
              <a:rPr lang="zh-CN" altLang="en-US"/>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noChangeArrowheads="1"/>
          </p:cNvSpPr>
          <p:nvPr>
            <p:ph type="dt" sz="half" idx="10"/>
          </p:nvPr>
        </p:nvSpPr>
        <p:spPr/>
        <p:txBody>
          <a:bodyPr/>
          <a:lstStyle>
            <a:lvl1pPr>
              <a:defRPr/>
            </a:lvl1pPr>
          </a:lstStyle>
          <a:p>
            <a:pPr>
              <a:defRPr/>
            </a:pPr>
            <a:fld id="{0E9D22E0-1F8F-4D79-8D75-AFB356ED05EF}"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DA418F32-27CB-42AD-B85A-EF1F41EB50B4}" type="slidenum">
              <a:rPr lang="zh-CN" altLang="en-US"/>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noChangeArrowheads="1"/>
          </p:cNvSpPr>
          <p:nvPr>
            <p:ph type="dt" sz="half" idx="10"/>
          </p:nvPr>
        </p:nvSpPr>
        <p:spPr/>
        <p:txBody>
          <a:bodyPr/>
          <a:lstStyle>
            <a:lvl1pPr>
              <a:defRPr/>
            </a:lvl1pPr>
          </a:lstStyle>
          <a:p>
            <a:pPr>
              <a:defRPr/>
            </a:pPr>
            <a:fld id="{C2DADA51-085E-4336-B786-5CBA9F33056F}"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21D49848-B68B-4EE1-A087-92402FD321BB}"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A2931CB5-37A2-4095-931A-B2C869EA5FE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DAE4673-1525-41EB-BAB5-82858901C6F0}" type="slidenum">
              <a:rPr lang="zh-CN" altLang="en-US"/>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4"/>
          <p:cNvSpPr>
            <a:spLocks noGrp="1" noChangeArrowheads="1"/>
          </p:cNvSpPr>
          <p:nvPr>
            <p:ph type="dt" sz="half" idx="10"/>
          </p:nvPr>
        </p:nvSpPr>
        <p:spPr/>
        <p:txBody>
          <a:bodyPr/>
          <a:lstStyle>
            <a:lvl1pPr>
              <a:defRPr/>
            </a:lvl1pPr>
          </a:lstStyle>
          <a:p>
            <a:pPr>
              <a:defRPr/>
            </a:pPr>
            <a:fld id="{CBDDB62B-6AD7-4443-A393-8A4419C0B790}"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BD3FF301-3076-4363-9304-D8ED252A267E}" type="slidenum">
              <a:rPr lang="zh-CN" altLang="en-US"/>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4"/>
          <p:cNvSpPr>
            <a:spLocks noGrp="1" noChangeArrowheads="1"/>
          </p:cNvSpPr>
          <p:nvPr>
            <p:ph type="dt" sz="half" idx="10"/>
          </p:nvPr>
        </p:nvSpPr>
        <p:spPr/>
        <p:txBody>
          <a:bodyPr/>
          <a:lstStyle>
            <a:lvl1pPr>
              <a:defRPr/>
            </a:lvl1pPr>
          </a:lstStyle>
          <a:p>
            <a:pPr>
              <a:defRPr/>
            </a:pPr>
            <a:fld id="{A000ABA1-407D-4F01-9DB1-FF898343536A}"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01ED2ED5-5F36-4A7E-A392-AE9DA12811E0}" type="slidenum">
              <a:rPr lang="zh-CN" altLang="en-US"/>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C840A56E-96D1-4FE2-8465-A9288833426D}"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C6F25F2-2649-4EC3-AF93-4FDFA28EECE1}" type="slidenum">
              <a:rPr lang="zh-CN" altLang="en-US"/>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4BFB93BB-FA03-4497-A42B-B9D6F53036E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31C505D-5BB3-464A-B967-117C64BAD422}" type="slidenum">
              <a:rPr lang="zh-CN" altLang="en-US"/>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noChangeArrowheads="1"/>
          </p:cNvSpPr>
          <p:nvPr>
            <p:ph type="dt" sz="half" idx="10"/>
          </p:nvPr>
        </p:nvSpPr>
        <p:spPr/>
        <p:txBody>
          <a:bodyPr/>
          <a:lstStyle>
            <a:lvl1pPr>
              <a:defRPr/>
            </a:lvl1pPr>
          </a:lstStyle>
          <a:p>
            <a:pPr>
              <a:defRPr/>
            </a:pPr>
            <a:fld id="{BEF1EFF7-B9CC-48AF-A29A-96052532C0F2}"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18C21D3-643C-4683-BE30-16A29D69CC0D}" type="slidenum">
              <a:rPr lang="zh-CN" altLang="en-US"/>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fld id="{91DC7C4A-60A0-42D4-B966-B7BB8F101774}"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0CAD7BD-04DB-494D-8947-A8DAECD4E41B}" type="slidenum">
              <a:rPr lang="zh-CN" altLang="en-US"/>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p:txBody>
          <a:bodyPr/>
          <a:lstStyle>
            <a:lvl1pPr>
              <a:defRPr/>
            </a:lvl1pPr>
          </a:lstStyle>
          <a:p>
            <a:pPr>
              <a:defRPr/>
            </a:pPr>
            <a:fld id="{C130855A-9CB1-4EC2-8B16-C85D932B1848}"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52308823-D562-4F72-8FDF-C7A0D00C95E6}" type="slidenum">
              <a:rPr lang="zh-CN" altLang="en-US"/>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p:txBody>
          <a:bodyPr/>
          <a:lstStyle>
            <a:lvl1pPr>
              <a:defRPr/>
            </a:lvl1pPr>
          </a:lstStyle>
          <a:p>
            <a:pPr>
              <a:defRPr/>
            </a:pPr>
            <a:fld id="{F4EA0490-6FF3-425B-8C1F-86D766A1F60A}"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14F23096-8C33-4908-BE26-9BFEEF4EA61B}" type="slidenum">
              <a:rPr lang="zh-CN" altLang="en-US"/>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1096610-D106-4F97-9178-678C6AE79AEE}"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4DA6631C-DCFB-43C7-9195-EC24AB381A18}" type="slidenum">
              <a:rPr lang="zh-CN" altLang="en-US"/>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fld id="{9C9DD6D6-B7A7-4BB4-821F-6C4BECFBBDBB}"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B817C5B-8CDE-44C6-A87B-5B883A028104}"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B66D170B-D7C8-444B-9C25-6E02F5FD5647}"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C8FCB45-D3C3-48C6-8663-6DF6F6EE6BD1}" type="slidenum">
              <a:rPr lang="zh-CN" altLang="en-US"/>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fld id="{5793F0CF-ED83-4F28-AEB2-04F765EC68F6}"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6F635F4-1804-4164-A0E8-DC1C690D2F39}" type="slidenum">
              <a:rPr lang="zh-CN" altLang="en-US"/>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84B392D4-2068-430C-9454-0C3BC18490C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C49D802-1D1B-4D3F-AC76-37EBDCFB6EA0}" type="slidenum">
              <a:rPr lang="zh-CN" altLang="en-US"/>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757C73CF-E4BF-4326-9E09-59D19F1688F0}"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5F6319BD-3A11-4C70-A941-DD55C05500B5}" type="slidenum">
              <a:rPr lang="zh-CN" altLang="en-US"/>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C817507F-7D45-4FF3-B01A-66609854BA2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1A06EA9-95C7-4880-A4EB-BC1EC234C032}" type="slidenum">
              <a:rPr lang="zh-CN" altLang="en-US"/>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DE880771-AC88-4BE7-B882-0E708346D828}"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2F04856-B442-4A2D-9556-CC5FFFFC3D23}" type="slidenum">
              <a:rPr lang="zh-CN" altLang="en-US"/>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noChangeArrowheads="1"/>
          </p:cNvSpPr>
          <p:nvPr>
            <p:ph type="dt" sz="half" idx="10"/>
          </p:nvPr>
        </p:nvSpPr>
        <p:spPr/>
        <p:txBody>
          <a:bodyPr/>
          <a:lstStyle>
            <a:lvl1pPr>
              <a:defRPr/>
            </a:lvl1pPr>
          </a:lstStyle>
          <a:p>
            <a:pPr>
              <a:defRPr/>
            </a:pPr>
            <a:fld id="{E2B0AD24-00B0-4E1A-BC5F-81A61D87326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9919CC9-AE6A-4BD5-90BB-26EA362C217A}" type="slidenum">
              <a:rPr lang="zh-CN" altLang="en-US"/>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fld id="{D4D88A4F-0950-492A-B79A-E2333F759189}"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285EC9FE-0366-44F2-8054-0C154F31608F}" type="slidenum">
              <a:rPr lang="zh-CN" altLang="en-US"/>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p:txBody>
          <a:bodyPr/>
          <a:lstStyle>
            <a:lvl1pPr>
              <a:defRPr/>
            </a:lvl1pPr>
          </a:lstStyle>
          <a:p>
            <a:pPr>
              <a:defRPr/>
            </a:pPr>
            <a:fld id="{719E79D7-9299-4FEF-8A73-3019130A5B11}"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5AA0518D-FD8C-48FF-917E-8774CE8E9399}" type="slidenum">
              <a:rPr lang="zh-CN" altLang="en-US"/>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p:txBody>
          <a:bodyPr/>
          <a:lstStyle>
            <a:lvl1pPr>
              <a:defRPr/>
            </a:lvl1pPr>
          </a:lstStyle>
          <a:p>
            <a:pPr>
              <a:defRPr/>
            </a:pPr>
            <a:fld id="{5B478F32-1E88-4AE0-9E44-5F1DCDF83E2E}"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826DC7E0-ACD8-4587-9D29-17B82A7BA16B}" type="slidenum">
              <a:rPr lang="zh-CN" altLang="en-US"/>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C059E576-F999-4BCE-9FB5-D33B0F9B565D}"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DCA1B6F1-E19D-4B48-ACD7-953A0FCC5EC0}"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noChangeArrowheads="1"/>
          </p:cNvSpPr>
          <p:nvPr>
            <p:ph type="dt" sz="half" idx="10"/>
          </p:nvPr>
        </p:nvSpPr>
        <p:spPr/>
        <p:txBody>
          <a:bodyPr/>
          <a:lstStyle>
            <a:lvl1pPr>
              <a:defRPr/>
            </a:lvl1pPr>
          </a:lstStyle>
          <a:p>
            <a:pPr>
              <a:defRPr/>
            </a:pPr>
            <a:fld id="{51348F60-84CB-4241-8107-27F8D342930E}"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990565B-EF63-4AE3-AAB8-9ED980CD4655}" type="slidenum">
              <a:rPr lang="zh-CN" altLang="en-US"/>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fld id="{35AF93D1-7E37-456B-8B9E-F7EE5BA23053}"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FB30BC4-EADA-4879-AA78-DBD5496B8D9A}" type="slidenum">
              <a:rPr lang="zh-CN" altLang="en-US"/>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fld id="{43D983CB-8EC9-49CD-A655-D6F2C9941F3A}"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0FABB3D-4B46-4883-9937-FA44C28418F3}" type="slidenum">
              <a:rPr lang="zh-CN" altLang="en-US"/>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12B67078-78CC-4FBD-B94D-5C71D77D42F8}"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47E62C2-2619-404A-9DF9-538E528B1D81}" type="slidenum">
              <a:rPr lang="zh-CN" altLang="en-US"/>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9919EB89-E5EC-4093-AC00-CD00C2C6AFCA}"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DDA286B-2103-49AA-BC69-68DA77D35E11}"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fld id="{A446B318-98F5-4CBA-83E5-B63B4ACCEA32}"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A41F4B2-9DD0-475A-9A5C-6AA4D1A98332}"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p:txBody>
          <a:bodyPr/>
          <a:lstStyle>
            <a:lvl1pPr>
              <a:defRPr/>
            </a:lvl1pPr>
          </a:lstStyle>
          <a:p>
            <a:pPr>
              <a:defRPr/>
            </a:pPr>
            <a:fld id="{6E767A29-5F51-4BBA-A0BE-91EAAB9D852B}"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5DBAD98E-C49A-439F-AB07-F6F13EC2C0C7}"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p:txBody>
          <a:bodyPr/>
          <a:lstStyle>
            <a:lvl1pPr>
              <a:defRPr/>
            </a:lvl1pPr>
          </a:lstStyle>
          <a:p>
            <a:pPr>
              <a:defRPr/>
            </a:pPr>
            <a:fld id="{CF52C0BE-B8EE-482B-9B0D-0D9214AD3A06}"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6C03F254-0429-4ED3-882A-9593D763C66A}"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6BB0BF1D-FF5D-41BE-BAD5-E65004DF1ABA}"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B32944D-70DF-4CF1-8D44-8E752A34C07E}"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fld id="{43CF7D5E-6E95-443E-9FB3-EE1A968FCF40}"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FBB5F55-1F14-448A-9590-3ECFC7B408FD}"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fld id="{6223DF0F-0364-4FA8-BD86-E4B893F17430}"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03BEDCA-FBE3-46D7-AAE5-5B06AE916C2F}"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6F408EAA-707C-404E-856C-059E847C27CD}"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99FA7CB-C50A-4547-AC05-635E12160B3D}"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EE9DCCAD-89C7-48F5-B12A-4DCE2B0EF227}"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C73936C-41AA-462A-977B-DA48E07ECEB2}"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5845ED1C-E768-4EB9-BC5E-C073E3C47BFA}"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251A63B-F6D9-4F85-B7A8-64447CEF2A06}"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057CADC7-CB19-4251-BA19-83E2AD9DF8B9}"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DB0A35A-06F0-43C2-BF3D-219B5902BDB6}"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noChangeArrowheads="1"/>
          </p:cNvSpPr>
          <p:nvPr>
            <p:ph type="dt" sz="half" idx="10"/>
          </p:nvPr>
        </p:nvSpPr>
        <p:spPr/>
        <p:txBody>
          <a:bodyPr/>
          <a:lstStyle>
            <a:lvl1pPr>
              <a:defRPr/>
            </a:lvl1pPr>
          </a:lstStyle>
          <a:p>
            <a:pPr>
              <a:defRPr/>
            </a:pPr>
            <a:fld id="{61C3EAAC-8AE9-4E91-B1CC-C440C2ECFD68}"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2D48563-E526-4341-9124-9238EBDFC2AE}" type="slidenum">
              <a:rPr lang="zh-CN" altLang="en-US"/>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fld id="{E21CF6C9-9FC1-4438-8F25-54E111E93855}"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353A279-CF7E-41AF-94A8-41EF4EF9ACC4}" type="slidenum">
              <a:rPr lang="zh-CN" altLang="en-US"/>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p:txBody>
          <a:bodyPr/>
          <a:lstStyle>
            <a:lvl1pPr>
              <a:defRPr/>
            </a:lvl1pPr>
          </a:lstStyle>
          <a:p>
            <a:pPr>
              <a:defRPr/>
            </a:pPr>
            <a:fld id="{B5D25F62-73C2-4566-9EB0-D5CCE9AECEA5}"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DE9E958B-9668-4236-8FC9-9FAE6230D68F}"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p:txBody>
          <a:bodyPr/>
          <a:lstStyle>
            <a:lvl1pPr>
              <a:defRPr/>
            </a:lvl1pPr>
          </a:lstStyle>
          <a:p>
            <a:pPr>
              <a:defRPr/>
            </a:pPr>
            <a:fld id="{B868B405-3346-47D4-9364-2A4847D79265}"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C86F87D1-17D9-478C-B3E2-88832A18B0DA}" type="slidenum">
              <a:rPr lang="zh-CN" altLang="en-US"/>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1B2C8EC0-9AA4-4F14-A5B9-77C34B27D2D0}"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BAB79760-817B-4959-9074-DB6C8775697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fld id="{0A675D50-4BD0-47B3-B6F6-CC363F17B08A}"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766257F1-2807-4059-8BFA-784B0875CFF0}" type="slidenum">
              <a:rPr lang="zh-CN" altLang="en-US"/>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fld id="{B31D65F9-764B-4656-8433-F7A2AADA3CB1}"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0EC8FB3-1F3C-4DC0-89BE-7A5FB11CFAB9}" type="slidenum">
              <a:rPr lang="zh-CN" altLang="en-US"/>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E63358FD-70C0-4BF1-83D0-9D1A1D5C46D6}"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07D4825-1F59-4269-A46A-90BFFA1E1D32}" type="slidenum">
              <a:rPr lang="zh-CN" altLang="en-US"/>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C0DD4EDE-6607-4177-86F0-0F6794282E1B}"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8AEA990-C8A1-49E2-A6C8-4B56C2E27C64}" type="slidenum">
              <a:rPr lang="zh-CN" altLang="en-US"/>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D74F9DAC-104B-456C-926F-F62F8B23507E}"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099735E-A5FE-45F1-91B7-A2710528BDA8}" type="slidenum">
              <a:rPr lang="zh-CN" altLang="en-US"/>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47B87089-1E8B-4024-BCCB-3729C698FA1A}"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7353077-68B9-4CEE-B7F8-DDE25C3622BC}" type="slidenum">
              <a:rPr lang="zh-CN" altLang="en-US"/>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noChangeArrowheads="1"/>
          </p:cNvSpPr>
          <p:nvPr>
            <p:ph type="dt" sz="half" idx="10"/>
          </p:nvPr>
        </p:nvSpPr>
        <p:spPr/>
        <p:txBody>
          <a:bodyPr/>
          <a:lstStyle>
            <a:lvl1pPr>
              <a:defRPr/>
            </a:lvl1pPr>
          </a:lstStyle>
          <a:p>
            <a:pPr>
              <a:defRPr/>
            </a:pPr>
            <a:fld id="{460BBEE3-C084-4600-97FE-22FC250AB7DA}"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0B6C91F-485E-4AFC-ACE1-A54A733962F8}" type="slidenum">
              <a:rPr lang="zh-CN" altLang="en-US"/>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fld id="{BFC00FF0-FDB0-4A86-93C6-74E0E8D6BD23}"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2DD430B6-3BEF-4AAD-A8C2-084AA874C6AE}" type="slidenum">
              <a:rPr lang="zh-CN" altLang="en-US"/>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p:txBody>
          <a:bodyPr/>
          <a:lstStyle>
            <a:lvl1pPr>
              <a:defRPr/>
            </a:lvl1pPr>
          </a:lstStyle>
          <a:p>
            <a:pPr>
              <a:defRPr/>
            </a:pPr>
            <a:fld id="{8E34B909-DBD7-4711-A760-965C8A24D176}"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70FEE2A4-0FB3-4B74-BFAC-FEE44781E629}" type="slidenum">
              <a:rPr lang="zh-CN" altLang="en-US"/>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p:txBody>
          <a:bodyPr/>
          <a:lstStyle>
            <a:lvl1pPr>
              <a:defRPr/>
            </a:lvl1pPr>
          </a:lstStyle>
          <a:p>
            <a:pPr>
              <a:defRPr/>
            </a:pPr>
            <a:fld id="{C0A0D3AA-39AB-433A-8378-5E06A77596AA}"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0B0D13EC-3404-47F5-9DFB-060A528F80E9}"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0040FBA-DB9F-4AF3-B972-8AECA85A494E}"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34429C43-C765-4F44-818C-F94DE8F9B522}" type="slidenum">
              <a:rPr lang="zh-CN" altLang="en-US"/>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fld id="{CB34A232-2462-4CDA-9054-142083F6E98B}"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C019BEF-AA09-4A93-B26D-8D145D1B4AE7}" type="slidenum">
              <a:rPr lang="zh-CN" altLang="en-US"/>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fld id="{AA62EB04-EDA1-4EA1-B508-376EADF4D7FB}"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D7B92956-04F3-446A-AB2E-2EA6191EF071}" type="slidenum">
              <a:rPr lang="zh-CN" altLang="en-US"/>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B0048234-D696-4B84-B07E-DB5CEDB61F2C}"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A7F3E92-B754-4111-8AFC-E864165C7B33}" type="slidenum">
              <a:rPr lang="zh-CN" altLang="en-US"/>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7804397D-08B9-43F5-B87E-B2D0BBE5CB4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7888F81-73D9-478E-B846-7BB859F2534C}" type="slidenum">
              <a:rPr lang="zh-CN" altLang="en-US"/>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E9CDE58B-C7AB-45ED-A07D-0765725F467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411EBD7-481A-4C2F-A1B7-96B6B7A9FFE8}" type="slidenum">
              <a:rPr lang="zh-CN" altLang="en-US"/>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593EB79E-0D2C-40F9-A656-6121F1A76F5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AB4EFC8-5669-4F8C-A120-A1D02F76B404}" type="slidenum">
              <a:rPr lang="zh-CN" altLang="en-US"/>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noChangeArrowheads="1"/>
          </p:cNvSpPr>
          <p:nvPr>
            <p:ph type="dt" sz="half" idx="10"/>
          </p:nvPr>
        </p:nvSpPr>
        <p:spPr/>
        <p:txBody>
          <a:bodyPr/>
          <a:lstStyle>
            <a:lvl1pPr>
              <a:defRPr/>
            </a:lvl1pPr>
          </a:lstStyle>
          <a:p>
            <a:pPr>
              <a:defRPr/>
            </a:pPr>
            <a:fld id="{AA3B64E6-E9A8-420A-B120-97BCA9DABC2B}"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076CC2E-77DC-44AC-A255-5D7B364DCC1F}" type="slidenum">
              <a:rPr lang="zh-CN" altLang="en-US"/>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fld id="{0B331E31-EC7F-4AD0-A583-299154D05EE2}"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851C210-6F6A-46F9-9E36-1559A79ACABF}" type="slidenum">
              <a:rPr lang="zh-CN" altLang="en-US"/>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p:txBody>
          <a:bodyPr/>
          <a:lstStyle>
            <a:lvl1pPr>
              <a:defRPr/>
            </a:lvl1pPr>
          </a:lstStyle>
          <a:p>
            <a:pPr>
              <a:defRPr/>
            </a:pPr>
            <a:fld id="{7C6FEAFD-0FFC-48CD-A5B9-2428000C0391}"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662F0AC4-9691-4D74-9864-2CA20BE48FF6}"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p:txBody>
          <a:bodyPr/>
          <a:lstStyle>
            <a:lvl1pPr>
              <a:defRPr/>
            </a:lvl1pPr>
          </a:lstStyle>
          <a:p>
            <a:pPr>
              <a:defRPr/>
            </a:pPr>
            <a:fld id="{AE540CD3-6EA5-4706-8F7B-7778CBE73597}"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A9F199F8-3ED8-4600-B216-F56552A6F96F}" type="slidenum">
              <a:rPr lang="zh-CN" altLang="en-US"/>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66650D6-7D33-412E-9E11-41EA247AEE0F}"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77CDF4ED-DFBE-4FB5-B344-FD89662038FC}" type="slidenum">
              <a:rPr lang="zh-CN" altLang="en-US"/>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fld id="{29D32057-8789-4EE1-9463-1D329CAA94AE}"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18D6FAF-EAED-4AFB-AAD6-291AEC6F897E}" type="slidenum">
              <a:rPr lang="zh-CN" altLang="en-US"/>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fld id="{195429E1-2665-4DED-919E-B645410A9B83}"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DF549B8E-2CD9-4FB2-A54F-BD77F5D6E954}" type="slidenum">
              <a:rPr lang="zh-CN" altLang="en-US"/>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C1716A53-14A9-4AD8-ABE9-0E4221EDA66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DE8F911-0FDD-40EA-9D4E-1A881841DBC5}" type="slidenum">
              <a:rPr lang="zh-CN" altLang="en-US"/>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AC6CDC4E-64E1-400D-88D6-3D372B890705}"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51245E7-AC0F-47D4-BFD6-102550873DE4}" type="slidenum">
              <a:rPr lang="zh-CN" altLang="en-US"/>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4"/>
          <p:cNvSpPr>
            <a:spLocks noGrp="1" noChangeArrowheads="1"/>
          </p:cNvSpPr>
          <p:nvPr>
            <p:ph type="dt" sz="half" idx="10"/>
          </p:nvPr>
        </p:nvSpPr>
        <p:spPr/>
        <p:txBody>
          <a:bodyPr/>
          <a:lstStyle>
            <a:lvl1pPr>
              <a:defRPr/>
            </a:lvl1pPr>
          </a:lstStyle>
          <a:p>
            <a:pPr>
              <a:defRPr/>
            </a:pPr>
            <a:fld id="{4F8B3673-6482-4D0E-9CF3-8D183D28FC34}"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C954509F-1B7A-43CB-90A1-722BC2E84A70}" type="slidenum">
              <a:rPr lang="zh-CN" altLang="en-US"/>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4"/>
          <p:cNvSpPr>
            <a:spLocks noGrp="1" noChangeArrowheads="1"/>
          </p:cNvSpPr>
          <p:nvPr>
            <p:ph type="dt" sz="half" idx="10"/>
          </p:nvPr>
        </p:nvSpPr>
        <p:spPr/>
        <p:txBody>
          <a:bodyPr/>
          <a:lstStyle>
            <a:lvl1pPr>
              <a:defRPr/>
            </a:lvl1pPr>
          </a:lstStyle>
          <a:p>
            <a:pPr>
              <a:defRPr/>
            </a:pPr>
            <a:fld id="{BA31505F-0D65-476E-9522-F46BB69DBA8A}"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470B52C2-DE87-4554-BA45-CC726F776E4A}" type="slidenum">
              <a:rPr lang="zh-CN" altLang="en-US"/>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4"/>
          <p:cNvSpPr>
            <a:spLocks noGrp="1" noChangeArrowheads="1"/>
          </p:cNvSpPr>
          <p:nvPr>
            <p:ph type="dt" sz="half" idx="10"/>
          </p:nvPr>
        </p:nvSpPr>
        <p:spPr/>
        <p:txBody>
          <a:bodyPr/>
          <a:lstStyle>
            <a:lvl1pPr>
              <a:defRPr/>
            </a:lvl1pPr>
          </a:lstStyle>
          <a:p>
            <a:pPr>
              <a:defRPr/>
            </a:pPr>
            <a:fld id="{DCDEBCBD-12C5-41D0-A235-7ADFDF334AFD}"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9D85AFCE-16E7-4905-9E8E-6D257E1404C0}" type="slidenum">
              <a:rPr lang="zh-CN" altLang="en-US"/>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noChangeArrowheads="1"/>
          </p:cNvSpPr>
          <p:nvPr>
            <p:ph type="dt" sz="half" idx="10"/>
          </p:nvPr>
        </p:nvSpPr>
        <p:spPr/>
        <p:txBody>
          <a:bodyPr/>
          <a:lstStyle>
            <a:lvl1pPr>
              <a:defRPr/>
            </a:lvl1pPr>
          </a:lstStyle>
          <a:p>
            <a:pPr>
              <a:defRPr/>
            </a:pPr>
            <a:fld id="{6140CBF6-7798-48DF-AA9D-A9B3E35B14DD}"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133FBE6B-7E55-4E11-B563-87716597D127}"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4"/>
          <p:cNvSpPr>
            <a:spLocks noGrp="1" noChangeArrowheads="1"/>
          </p:cNvSpPr>
          <p:nvPr>
            <p:ph type="dt" sz="half" idx="10"/>
          </p:nvPr>
        </p:nvSpPr>
        <p:spPr/>
        <p:txBody>
          <a:bodyPr/>
          <a:lstStyle>
            <a:lvl1pPr>
              <a:defRPr/>
            </a:lvl1pPr>
          </a:lstStyle>
          <a:p>
            <a:pPr>
              <a:defRPr/>
            </a:pPr>
            <a:fld id="{09459CF6-D285-4C56-B203-97E9E57F5927}" type="datetimeFigureOut">
              <a:rPr lang="zh-CN" altLang="en-US"/>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D571DAB8-8AC9-477B-B339-F181D24CC98E}" type="slidenum">
              <a:rPr lang="zh-CN" altLang="en-US"/>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4"/>
          <p:cNvSpPr>
            <a:spLocks noGrp="1" noChangeArrowheads="1"/>
          </p:cNvSpPr>
          <p:nvPr>
            <p:ph type="dt" sz="half" idx="10"/>
          </p:nvPr>
        </p:nvSpPr>
        <p:spPr/>
        <p:txBody>
          <a:bodyPr/>
          <a:lstStyle>
            <a:lvl1pPr>
              <a:defRPr/>
            </a:lvl1pPr>
          </a:lstStyle>
          <a:p>
            <a:pPr>
              <a:defRPr/>
            </a:pPr>
            <a:fld id="{BA0533D6-9066-42B6-BE10-18F6BEE99D4C}" type="datetimeFigureOut">
              <a:rPr lang="zh-CN" altLang="en-US"/>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3546EB9B-8E1F-4895-8AF6-CEBA78432DAE}" type="slidenum">
              <a:rPr lang="zh-CN" altLang="en-US"/>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E8AECD5C-3B0F-4A36-A626-78CA14B7CEB6}" type="datetimeFigureOut">
              <a:rPr lang="zh-CN" altLang="en-US"/>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DD2FA105-DDDD-45E0-9D50-E477530BE340}" type="slidenum">
              <a:rPr lang="zh-CN" altLang="en-US"/>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noChangeArrowheads="1"/>
          </p:cNvSpPr>
          <p:nvPr>
            <p:ph type="dt" sz="half" idx="10"/>
          </p:nvPr>
        </p:nvSpPr>
        <p:spPr/>
        <p:txBody>
          <a:bodyPr/>
          <a:lstStyle>
            <a:lvl1pPr>
              <a:defRPr/>
            </a:lvl1pPr>
          </a:lstStyle>
          <a:p>
            <a:pPr>
              <a:defRPr/>
            </a:pPr>
            <a:fld id="{42494948-5C4E-4B71-BF4E-A01579A312BA}"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049D8F45-40BF-4C61-AFE2-2A482EBF5FE1}" type="slidenum">
              <a:rPr lang="zh-CN" altLang="en-US"/>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noChangeArrowheads="1"/>
          </p:cNvSpPr>
          <p:nvPr>
            <p:ph type="dt" sz="half" idx="10"/>
          </p:nvPr>
        </p:nvSpPr>
        <p:spPr/>
        <p:txBody>
          <a:bodyPr/>
          <a:lstStyle>
            <a:lvl1pPr>
              <a:defRPr/>
            </a:lvl1pPr>
          </a:lstStyle>
          <a:p>
            <a:pPr>
              <a:defRPr/>
            </a:pPr>
            <a:fld id="{9AFF59BF-F0E6-4303-885D-02466B53E9F5}"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E37ED6D8-D442-4937-A955-F9067B324406}" type="slidenum">
              <a:rPr lang="zh-CN" altLang="en-US"/>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4"/>
          <p:cNvSpPr>
            <a:spLocks noGrp="1" noChangeArrowheads="1"/>
          </p:cNvSpPr>
          <p:nvPr>
            <p:ph type="dt" sz="half" idx="10"/>
          </p:nvPr>
        </p:nvSpPr>
        <p:spPr/>
        <p:txBody>
          <a:bodyPr/>
          <a:lstStyle>
            <a:lvl1pPr>
              <a:defRPr/>
            </a:lvl1pPr>
          </a:lstStyle>
          <a:p>
            <a:pPr>
              <a:defRPr/>
            </a:pPr>
            <a:fld id="{D3682A91-1F78-44AF-BAB7-EB9BB7AB5C06}"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99642F79-F046-4944-866E-0BDE4FBBECB3}" type="slidenum">
              <a:rPr lang="zh-CN" altLang="en-US"/>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4"/>
          <p:cNvSpPr>
            <a:spLocks noGrp="1" noChangeArrowheads="1"/>
          </p:cNvSpPr>
          <p:nvPr>
            <p:ph type="dt" sz="half" idx="10"/>
          </p:nvPr>
        </p:nvSpPr>
        <p:spPr/>
        <p:txBody>
          <a:bodyPr/>
          <a:lstStyle>
            <a:lvl1pPr>
              <a:defRPr/>
            </a:lvl1pPr>
          </a:lstStyle>
          <a:p>
            <a:pPr>
              <a:defRPr/>
            </a:pPr>
            <a:fld id="{08FA46ED-0156-402E-A776-26BD85251AD8}"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D02D6394-4292-46F9-8292-DE835A7C5351}" type="slidenum">
              <a:rPr lang="zh-CN" altLang="en-US"/>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6"/>
          <p:cNvSpPr>
            <a:spLocks noGrp="1" noChangeArrowheads="1"/>
          </p:cNvSpPr>
          <p:nvPr>
            <p:ph type="dt" sz="half" idx="10"/>
          </p:nvPr>
        </p:nvSpPr>
        <p:spPr/>
        <p:txBody>
          <a:bodyPr/>
          <a:lstStyle>
            <a:lvl1pPr>
              <a:defRPr/>
            </a:lvl1pPr>
          </a:lstStyle>
          <a:p>
            <a:pPr>
              <a:defRPr/>
            </a:pPr>
            <a:fld id="{F5AE1B37-79DB-417B-813C-9F80BB779513}"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469556CE-DA6F-4451-ABDF-716F60D1E677}" type="slidenum">
              <a:rPr lang="zh-CN" altLang="en-US"/>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6"/>
          <p:cNvSpPr>
            <a:spLocks noGrp="1" noChangeArrowheads="1"/>
          </p:cNvSpPr>
          <p:nvPr>
            <p:ph type="dt" sz="half" idx="10"/>
          </p:nvPr>
        </p:nvSpPr>
        <p:spPr/>
        <p:txBody>
          <a:bodyPr/>
          <a:lstStyle>
            <a:lvl1pPr>
              <a:defRPr/>
            </a:lvl1pPr>
          </a:lstStyle>
          <a:p>
            <a:pPr>
              <a:defRPr/>
            </a:pPr>
            <a:fld id="{6EFC4D16-0C4C-4B9F-8386-A775F32E8E17}"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FE10F9AC-D3C3-4E15-B4B0-1F968E3B5C9B}" type="slidenum">
              <a:rPr lang="zh-CN" altLang="en-US"/>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6"/>
          <p:cNvSpPr>
            <a:spLocks noGrp="1" noChangeArrowheads="1"/>
          </p:cNvSpPr>
          <p:nvPr>
            <p:ph type="dt" sz="half" idx="10"/>
          </p:nvPr>
        </p:nvSpPr>
        <p:spPr/>
        <p:txBody>
          <a:bodyPr/>
          <a:lstStyle>
            <a:lvl1pPr>
              <a:defRPr/>
            </a:lvl1pPr>
          </a:lstStyle>
          <a:p>
            <a:pPr>
              <a:defRPr/>
            </a:pPr>
            <a:fld id="{2A971D54-50DA-40C3-8457-803C496458BF}"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85DEA912-B57C-4F20-8AC0-6C879875E516}"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6"/>
          <p:cNvSpPr>
            <a:spLocks noGrp="1" noChangeArrowheads="1"/>
          </p:cNvSpPr>
          <p:nvPr>
            <p:ph type="dt" sz="half" idx="10"/>
          </p:nvPr>
        </p:nvSpPr>
        <p:spPr/>
        <p:txBody>
          <a:bodyPr/>
          <a:lstStyle>
            <a:lvl1pPr>
              <a:defRPr/>
            </a:lvl1pPr>
          </a:lstStyle>
          <a:p>
            <a:pPr>
              <a:defRPr/>
            </a:pPr>
            <a:fld id="{0619EB85-6B45-48BF-80D1-DE4D052393DF}" type="datetimeFigureOut">
              <a:rPr lang="zh-CN" altLang="en-US"/>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1AE5B674-2D89-4E8B-8D77-27E6CEBAB158}" type="slidenum">
              <a:rPr lang="zh-CN" altLang="en-US"/>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noChangeArrowheads="1"/>
          </p:cNvSpPr>
          <p:nvPr>
            <p:ph type="dt" sz="half" idx="10"/>
          </p:nvPr>
        </p:nvSpPr>
        <p:spPr/>
        <p:txBody>
          <a:bodyPr/>
          <a:lstStyle>
            <a:lvl1pPr>
              <a:defRPr/>
            </a:lvl1pPr>
          </a:lstStyle>
          <a:p>
            <a:pPr>
              <a:defRPr/>
            </a:pPr>
            <a:fld id="{512F32F0-1F0D-44A5-88C3-4CD4787F00B7}" type="datetimeFigureOut">
              <a:rPr lang="zh-CN" altLang="en-US"/>
            </a:fld>
            <a:endParaRPr lang="zh-CN" altLang="en-US"/>
          </a:p>
        </p:txBody>
      </p:sp>
      <p:sp>
        <p:nvSpPr>
          <p:cNvPr id="8"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p:txBody>
          <a:bodyPr/>
          <a:lstStyle>
            <a:lvl1pPr>
              <a:defRPr/>
            </a:lvl1pPr>
          </a:lstStyle>
          <a:p>
            <a:pPr>
              <a:defRPr/>
            </a:pPr>
            <a:fld id="{5A68360A-4685-46AF-9381-247957DC486D}" type="slidenum">
              <a:rPr lang="zh-CN" altLang="en-US"/>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6"/>
          <p:cNvSpPr>
            <a:spLocks noGrp="1" noChangeArrowheads="1"/>
          </p:cNvSpPr>
          <p:nvPr>
            <p:ph type="dt" sz="half" idx="10"/>
          </p:nvPr>
        </p:nvSpPr>
        <p:spPr/>
        <p:txBody>
          <a:bodyPr/>
          <a:lstStyle>
            <a:lvl1pPr>
              <a:defRPr/>
            </a:lvl1pPr>
          </a:lstStyle>
          <a:p>
            <a:pPr>
              <a:defRPr/>
            </a:pPr>
            <a:fld id="{D22346A7-EBCE-4EE5-A32C-4B5507A38B28}" type="datetimeFigureOut">
              <a:rPr lang="zh-CN" altLang="en-US"/>
            </a:fld>
            <a:endParaRPr lang="zh-CN" altLang="en-US"/>
          </a:p>
        </p:txBody>
      </p:sp>
      <p:sp>
        <p:nvSpPr>
          <p:cNvPr id="4"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p:txBody>
          <a:bodyPr/>
          <a:lstStyle>
            <a:lvl1pPr>
              <a:defRPr/>
            </a:lvl1pPr>
          </a:lstStyle>
          <a:p>
            <a:pPr>
              <a:defRPr/>
            </a:pPr>
            <a:fld id="{8C324000-B3E3-4E83-BD45-3A83340FD4CA}" type="slidenum">
              <a:rPr lang="zh-CN" altLang="en-US"/>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p:txBody>
          <a:bodyPr/>
          <a:lstStyle>
            <a:lvl1pPr>
              <a:defRPr/>
            </a:lvl1pPr>
          </a:lstStyle>
          <a:p>
            <a:pPr>
              <a:defRPr/>
            </a:pPr>
            <a:fld id="{ABE708B2-CE2F-4F43-9D7F-84EE6D7B6E9F}" type="datetimeFigureOut">
              <a:rPr lang="zh-CN" altLang="en-US"/>
            </a:fld>
            <a:endParaRPr lang="zh-CN" altLang="en-US"/>
          </a:p>
        </p:txBody>
      </p:sp>
      <p:sp>
        <p:nvSpPr>
          <p:cNvPr id="3"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p:txBody>
          <a:bodyPr/>
          <a:lstStyle>
            <a:lvl1pPr>
              <a:defRPr/>
            </a:lvl1pPr>
          </a:lstStyle>
          <a:p>
            <a:pPr>
              <a:defRPr/>
            </a:pPr>
            <a:fld id="{C450E070-3A20-494D-AC64-FA1AEDB1C2D6}" type="slidenum">
              <a:rPr lang="zh-CN" altLang="en-US"/>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6"/>
          <p:cNvSpPr>
            <a:spLocks noGrp="1" noChangeArrowheads="1"/>
          </p:cNvSpPr>
          <p:nvPr>
            <p:ph type="dt" sz="half" idx="10"/>
          </p:nvPr>
        </p:nvSpPr>
        <p:spPr/>
        <p:txBody>
          <a:bodyPr/>
          <a:lstStyle>
            <a:lvl1pPr>
              <a:defRPr/>
            </a:lvl1pPr>
          </a:lstStyle>
          <a:p>
            <a:pPr>
              <a:defRPr/>
            </a:pPr>
            <a:fld id="{602DE4E4-DD95-44D8-AF36-19194FF74D8C}" type="datetimeFigureOut">
              <a:rPr lang="zh-CN" altLang="en-US"/>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7C8D7BE7-4080-425D-9967-30015D1E3312}" type="slidenum">
              <a:rPr lang="zh-CN" altLang="en-US"/>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6"/>
          <p:cNvSpPr>
            <a:spLocks noGrp="1" noChangeArrowheads="1"/>
          </p:cNvSpPr>
          <p:nvPr>
            <p:ph type="dt" sz="half" idx="10"/>
          </p:nvPr>
        </p:nvSpPr>
        <p:spPr/>
        <p:txBody>
          <a:bodyPr/>
          <a:lstStyle>
            <a:lvl1pPr>
              <a:defRPr/>
            </a:lvl1pPr>
          </a:lstStyle>
          <a:p>
            <a:pPr>
              <a:defRPr/>
            </a:pPr>
            <a:fld id="{A90DAB44-BBAE-452C-8005-8EAE64451E9D}" type="datetimeFigureOut">
              <a:rPr lang="zh-CN" altLang="en-US"/>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47F2375E-D164-471F-908F-9B3E72C0EDA9}" type="slidenum">
              <a:rPr lang="zh-CN" altLang="en-US"/>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6"/>
          <p:cNvSpPr>
            <a:spLocks noGrp="1" noChangeArrowheads="1"/>
          </p:cNvSpPr>
          <p:nvPr>
            <p:ph type="dt" sz="half" idx="10"/>
          </p:nvPr>
        </p:nvSpPr>
        <p:spPr/>
        <p:txBody>
          <a:bodyPr/>
          <a:lstStyle>
            <a:lvl1pPr>
              <a:defRPr/>
            </a:lvl1pPr>
          </a:lstStyle>
          <a:p>
            <a:pPr>
              <a:defRPr/>
            </a:pPr>
            <a:fld id="{20FD7071-099C-4885-B1FB-3EE3D3AD3DB2}"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D89E3B11-E9B3-4758-9BE4-BAC7630A42FD}" type="slidenum">
              <a:rPr lang="zh-CN" altLang="en-US"/>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6"/>
          <p:cNvSpPr>
            <a:spLocks noGrp="1" noChangeArrowheads="1"/>
          </p:cNvSpPr>
          <p:nvPr>
            <p:ph type="dt" sz="half" idx="10"/>
          </p:nvPr>
        </p:nvSpPr>
        <p:spPr/>
        <p:txBody>
          <a:bodyPr/>
          <a:lstStyle>
            <a:lvl1pPr>
              <a:defRPr/>
            </a:lvl1pPr>
          </a:lstStyle>
          <a:p>
            <a:pPr>
              <a:defRPr/>
            </a:pPr>
            <a:fld id="{B02FD101-F480-4829-B6FF-BD7FD35A625B}"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9CFC3142-5F6E-44DB-9737-0C24A63364B4}" type="slidenum">
              <a:rPr lang="zh-CN" altLang="en-US"/>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2"/>
          <p:cNvSpPr>
            <a:spLocks noGrp="1" noChangeArrowheads="1"/>
          </p:cNvSpPr>
          <p:nvPr>
            <p:ph type="dt" sz="half" idx="10"/>
          </p:nvPr>
        </p:nvSpPr>
        <p:spPr/>
        <p:txBody>
          <a:bodyPr/>
          <a:lstStyle>
            <a:lvl1pPr>
              <a:defRPr/>
            </a:lvl1pPr>
          </a:lstStyle>
          <a:p>
            <a:pPr>
              <a:defRPr/>
            </a:pPr>
            <a:fld id="{C0B2B5F2-6EA2-4CE0-9010-2CD87FFAF4CC}"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CEBF8B30-561E-4787-AB23-9039C9BD4C38}" type="slidenum">
              <a:rPr lang="zh-CN" altLang="en-US"/>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2"/>
          <p:cNvSpPr>
            <a:spLocks noGrp="1" noChangeArrowheads="1"/>
          </p:cNvSpPr>
          <p:nvPr>
            <p:ph type="dt" sz="half" idx="10"/>
          </p:nvPr>
        </p:nvSpPr>
        <p:spPr/>
        <p:txBody>
          <a:bodyPr/>
          <a:lstStyle>
            <a:lvl1pPr>
              <a:defRPr/>
            </a:lvl1pPr>
          </a:lstStyle>
          <a:p>
            <a:pPr>
              <a:defRPr/>
            </a:pPr>
            <a:fld id="{D7DEE1DF-E02B-43AB-BC14-5F771D46D38D}"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8DA0C2D-3AB4-4C01-8A11-3A26F54A38E3}"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2"/>
          <p:cNvSpPr>
            <a:spLocks noGrp="1" noChangeArrowheads="1"/>
          </p:cNvSpPr>
          <p:nvPr>
            <p:ph type="dt" sz="half" idx="10"/>
          </p:nvPr>
        </p:nvSpPr>
        <p:spPr/>
        <p:txBody>
          <a:bodyPr/>
          <a:lstStyle>
            <a:lvl1pPr>
              <a:defRPr/>
            </a:lvl1pPr>
          </a:lstStyle>
          <a:p>
            <a:pPr>
              <a:defRPr/>
            </a:pPr>
            <a:fld id="{C8F02C6F-51C3-411D-8E9A-492B26711281}"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4B2D87B3-B140-4D91-A421-2BD34D7A6D64}" type="slidenum">
              <a:rPr lang="zh-CN" altLang="en-US"/>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2"/>
          <p:cNvSpPr>
            <a:spLocks noGrp="1" noChangeArrowheads="1"/>
          </p:cNvSpPr>
          <p:nvPr>
            <p:ph type="dt" sz="half" idx="10"/>
          </p:nvPr>
        </p:nvSpPr>
        <p:spPr/>
        <p:txBody>
          <a:bodyPr/>
          <a:lstStyle>
            <a:lvl1pPr>
              <a:defRPr/>
            </a:lvl1pPr>
          </a:lstStyle>
          <a:p>
            <a:pPr>
              <a:defRPr/>
            </a:pPr>
            <a:fld id="{6CD2FE36-A60E-4ABF-8B73-D1BCF3BFF64F}" type="datetimeFigureOut">
              <a:rPr lang="zh-CN" altLang="en-US"/>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37E17A12-25B6-455C-B004-A20442C5B850}" type="slidenum">
              <a:rPr lang="zh-CN" altLang="en-US"/>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2"/>
          <p:cNvSpPr>
            <a:spLocks noGrp="1" noChangeArrowheads="1"/>
          </p:cNvSpPr>
          <p:nvPr>
            <p:ph type="dt" sz="half" idx="10"/>
          </p:nvPr>
        </p:nvSpPr>
        <p:spPr/>
        <p:txBody>
          <a:bodyPr/>
          <a:lstStyle>
            <a:lvl1pPr>
              <a:defRPr/>
            </a:lvl1pPr>
          </a:lstStyle>
          <a:p>
            <a:pPr>
              <a:defRPr/>
            </a:pPr>
            <a:fld id="{F432BCA2-1FAE-4518-B3E4-FF18479224E1}" type="datetimeFigureOut">
              <a:rPr lang="zh-CN" altLang="en-US"/>
            </a:fld>
            <a:endParaRPr lang="zh-CN" altLang="en-US"/>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88176184-7A59-4936-8BC2-534D2F639A06}" type="slidenum">
              <a:rPr lang="zh-CN" altLang="en-US"/>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noChangeArrowheads="1"/>
          </p:cNvSpPr>
          <p:nvPr>
            <p:ph type="dt" sz="half" idx="10"/>
          </p:nvPr>
        </p:nvSpPr>
        <p:spPr/>
        <p:txBody>
          <a:bodyPr/>
          <a:lstStyle>
            <a:lvl1pPr>
              <a:defRPr/>
            </a:lvl1pPr>
          </a:lstStyle>
          <a:p>
            <a:pPr>
              <a:defRPr/>
            </a:pPr>
            <a:fld id="{0D9EC83E-E70A-486A-B369-97EBAD65F059}" type="datetimeFigureOut">
              <a:rPr lang="zh-CN" altLang="en-US"/>
            </a:fld>
            <a:endParaRPr lang="zh-CN" altLang="en-US"/>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AB4160D2-3E48-4FF1-BEEC-25106B723243}" type="slidenum">
              <a:rPr lang="zh-CN" altLang="en-US"/>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6F5BC8BA-8E47-4702-BAF1-F5743453996F}" type="datetimeFigureOut">
              <a:rPr lang="zh-CN" altLang="en-US"/>
            </a:fld>
            <a:endParaRPr lang="zh-CN" altLang="en-US"/>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B8ECE031-06AC-4D64-852D-CB895523812F}" type="slidenum">
              <a:rPr lang="zh-CN" altLang="en-US"/>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2"/>
          <p:cNvSpPr>
            <a:spLocks noGrp="1" noChangeArrowheads="1"/>
          </p:cNvSpPr>
          <p:nvPr>
            <p:ph type="dt" sz="half" idx="10"/>
          </p:nvPr>
        </p:nvSpPr>
        <p:spPr/>
        <p:txBody>
          <a:bodyPr/>
          <a:lstStyle>
            <a:lvl1pPr>
              <a:defRPr/>
            </a:lvl1pPr>
          </a:lstStyle>
          <a:p>
            <a:pPr>
              <a:defRPr/>
            </a:pPr>
            <a:fld id="{BF5BEC1C-AA39-40C7-8867-81E7CDD1E854}" type="datetimeFigureOut">
              <a:rPr lang="zh-CN" altLang="en-US"/>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1305E7A2-BFE6-49A9-AFCC-5FD958D679C0}" type="slidenum">
              <a:rPr lang="zh-CN" altLang="en-US"/>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2"/>
          <p:cNvSpPr>
            <a:spLocks noGrp="1" noChangeArrowheads="1"/>
          </p:cNvSpPr>
          <p:nvPr>
            <p:ph type="dt" sz="half" idx="10"/>
          </p:nvPr>
        </p:nvSpPr>
        <p:spPr/>
        <p:txBody>
          <a:bodyPr/>
          <a:lstStyle>
            <a:lvl1pPr>
              <a:defRPr/>
            </a:lvl1pPr>
          </a:lstStyle>
          <a:p>
            <a:pPr>
              <a:defRPr/>
            </a:pPr>
            <a:fld id="{E3C1E862-CC65-4C90-8748-C2F90E180020}" type="datetimeFigureOut">
              <a:rPr lang="zh-CN" altLang="en-US"/>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042311A1-C4D8-46B0-9263-9B6BB68A24AB}" type="slidenum">
              <a:rPr lang="zh-CN" altLang="en-US"/>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2"/>
          <p:cNvSpPr>
            <a:spLocks noGrp="1" noChangeArrowheads="1"/>
          </p:cNvSpPr>
          <p:nvPr>
            <p:ph type="dt" sz="half" idx="10"/>
          </p:nvPr>
        </p:nvSpPr>
        <p:spPr/>
        <p:txBody>
          <a:bodyPr/>
          <a:lstStyle>
            <a:lvl1pPr>
              <a:defRPr/>
            </a:lvl1pPr>
          </a:lstStyle>
          <a:p>
            <a:pPr>
              <a:defRPr/>
            </a:pPr>
            <a:fld id="{D324379C-60EC-481B-8697-2F2A5F1D42D5}"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7895C057-015A-43CE-826B-FC3DF2A4EFA7}" type="slidenum">
              <a:rPr lang="zh-CN" altLang="en-US"/>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2"/>
          <p:cNvSpPr>
            <a:spLocks noGrp="1" noChangeArrowheads="1"/>
          </p:cNvSpPr>
          <p:nvPr>
            <p:ph type="dt" sz="half" idx="10"/>
          </p:nvPr>
        </p:nvSpPr>
        <p:spPr/>
        <p:txBody>
          <a:bodyPr/>
          <a:lstStyle>
            <a:lvl1pPr>
              <a:defRPr/>
            </a:lvl1pPr>
          </a:lstStyle>
          <a:p>
            <a:pPr>
              <a:defRPr/>
            </a:pPr>
            <a:fld id="{2E997270-8E18-4F4B-8E0A-85F6DA8DE288}"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E0AC78A2-E54E-4D20-8929-EF99DBABB53E}" type="slidenum">
              <a:rPr lang="zh-CN" altLang="en-US"/>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1"/>
          <p:cNvSpPr>
            <a:spLocks noGrp="1" noChangeArrowheads="1"/>
          </p:cNvSpPr>
          <p:nvPr>
            <p:ph type="dt" sz="half" idx="10"/>
          </p:nvPr>
        </p:nvSpPr>
        <p:spPr/>
        <p:txBody>
          <a:bodyPr/>
          <a:lstStyle>
            <a:lvl1pPr>
              <a:defRPr/>
            </a:lvl1pPr>
          </a:lstStyle>
          <a:p>
            <a:pPr>
              <a:defRPr/>
            </a:pPr>
            <a:fld id="{AC57A436-8273-419E-9770-62C0F304EA5B}"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8CEE6552-ABB1-478F-9903-EE21D29D080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1"/>
          <p:cNvSpPr>
            <a:spLocks noGrp="1" noChangeArrowheads="1"/>
          </p:cNvSpPr>
          <p:nvPr>
            <p:ph type="dt" sz="half" idx="10"/>
          </p:nvPr>
        </p:nvSpPr>
        <p:spPr/>
        <p:txBody>
          <a:bodyPr/>
          <a:lstStyle>
            <a:lvl1pPr>
              <a:defRPr/>
            </a:lvl1pPr>
          </a:lstStyle>
          <a:p>
            <a:pPr>
              <a:defRPr/>
            </a:pPr>
            <a:fld id="{FE9B3735-38AE-4860-8B95-2BACC9A48F1C}"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38388515-A3EA-426D-8B97-9DD189415D5E}" type="slidenum">
              <a:rPr lang="zh-CN" altLang="en-US"/>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1"/>
          <p:cNvSpPr>
            <a:spLocks noGrp="1" noChangeArrowheads="1"/>
          </p:cNvSpPr>
          <p:nvPr>
            <p:ph type="dt" sz="half" idx="10"/>
          </p:nvPr>
        </p:nvSpPr>
        <p:spPr/>
        <p:txBody>
          <a:bodyPr/>
          <a:lstStyle>
            <a:lvl1pPr>
              <a:defRPr/>
            </a:lvl1pPr>
          </a:lstStyle>
          <a:p>
            <a:pPr>
              <a:defRPr/>
            </a:pPr>
            <a:fld id="{FC190F62-C0C0-4E12-A68D-7E36F55D628B}"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C8D90D5E-A976-434A-98A5-6081A2A156AA}" type="slidenum">
              <a:rPr lang="zh-CN" altLang="en-US"/>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1"/>
          <p:cNvSpPr>
            <a:spLocks noGrp="1" noChangeArrowheads="1"/>
          </p:cNvSpPr>
          <p:nvPr>
            <p:ph type="dt" sz="half" idx="10"/>
          </p:nvPr>
        </p:nvSpPr>
        <p:spPr/>
        <p:txBody>
          <a:bodyPr/>
          <a:lstStyle>
            <a:lvl1pPr>
              <a:defRPr/>
            </a:lvl1pPr>
          </a:lstStyle>
          <a:p>
            <a:pPr>
              <a:defRPr/>
            </a:pPr>
            <a:fld id="{E35AA39E-477B-429D-A3FD-E2B6D1717218}" type="datetimeFigureOut">
              <a:rPr lang="zh-CN" altLang="en-US"/>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67713F1C-FC53-4CCA-B2EA-C3280F3FB45F}" type="slidenum">
              <a:rPr lang="zh-CN" altLang="en-US"/>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1"/>
          <p:cNvSpPr>
            <a:spLocks noGrp="1" noChangeArrowheads="1"/>
          </p:cNvSpPr>
          <p:nvPr>
            <p:ph type="dt" sz="half" idx="10"/>
          </p:nvPr>
        </p:nvSpPr>
        <p:spPr/>
        <p:txBody>
          <a:bodyPr/>
          <a:lstStyle>
            <a:lvl1pPr>
              <a:defRPr/>
            </a:lvl1pPr>
          </a:lstStyle>
          <a:p>
            <a:pPr>
              <a:defRPr/>
            </a:pPr>
            <a:fld id="{432D3B51-4598-4099-BEE2-A9A61AF28C57}" type="datetimeFigureOut">
              <a:rPr lang="zh-CN" altLang="en-US"/>
            </a:fld>
            <a:endParaRPr lang="zh-CN" altLang="en-US"/>
          </a:p>
        </p:txBody>
      </p:sp>
      <p:sp>
        <p:nvSpPr>
          <p:cNvPr id="8"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p:txBody>
          <a:bodyPr/>
          <a:lstStyle>
            <a:lvl1pPr>
              <a:defRPr/>
            </a:lvl1pPr>
          </a:lstStyle>
          <a:p>
            <a:pPr>
              <a:defRPr/>
            </a:pPr>
            <a:fld id="{FBA53BA8-5480-4F5A-B231-BE14D3530510}" type="slidenum">
              <a:rPr lang="zh-CN" altLang="en-US"/>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1"/>
          <p:cNvSpPr>
            <a:spLocks noGrp="1" noChangeArrowheads="1"/>
          </p:cNvSpPr>
          <p:nvPr>
            <p:ph type="dt" sz="half" idx="10"/>
          </p:nvPr>
        </p:nvSpPr>
        <p:spPr/>
        <p:txBody>
          <a:bodyPr/>
          <a:lstStyle>
            <a:lvl1pPr>
              <a:defRPr/>
            </a:lvl1pPr>
          </a:lstStyle>
          <a:p>
            <a:pPr>
              <a:defRPr/>
            </a:pPr>
            <a:fld id="{E95E5AEF-2B17-4AB1-9545-F21CCE35E7B5}" type="datetimeFigureOut">
              <a:rPr lang="zh-CN" altLang="en-US"/>
            </a:fld>
            <a:endParaRPr lang="zh-CN" altLang="en-US"/>
          </a:p>
        </p:txBody>
      </p:sp>
      <p:sp>
        <p:nvSpPr>
          <p:cNvPr id="4"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p:txBody>
          <a:bodyPr/>
          <a:lstStyle>
            <a:lvl1pPr>
              <a:defRPr/>
            </a:lvl1pPr>
          </a:lstStyle>
          <a:p>
            <a:pPr>
              <a:defRPr/>
            </a:pPr>
            <a:fld id="{A80E50F8-70F4-415A-B7D0-6D042C977CF7}" type="slidenum">
              <a:rPr lang="zh-CN" altLang="en-US"/>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p:txBody>
          <a:bodyPr/>
          <a:lstStyle>
            <a:lvl1pPr>
              <a:defRPr/>
            </a:lvl1pPr>
          </a:lstStyle>
          <a:p>
            <a:pPr>
              <a:defRPr/>
            </a:pPr>
            <a:fld id="{593E0D5F-FEE4-4389-9CE2-0BEDFF1811AF}" type="datetimeFigureOut">
              <a:rPr lang="zh-CN" altLang="en-US"/>
            </a:fld>
            <a:endParaRPr lang="zh-CN" altLang="en-US"/>
          </a:p>
        </p:txBody>
      </p:sp>
      <p:sp>
        <p:nvSpPr>
          <p:cNvPr id="3"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p:txBody>
          <a:bodyPr/>
          <a:lstStyle>
            <a:lvl1pPr>
              <a:defRPr/>
            </a:lvl1pPr>
          </a:lstStyle>
          <a:p>
            <a:pPr>
              <a:defRPr/>
            </a:pPr>
            <a:fld id="{B4A04979-ABD1-4D21-8D4D-B6A8FA918725}" type="slidenum">
              <a:rPr lang="zh-CN" altLang="en-US"/>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1"/>
          <p:cNvSpPr>
            <a:spLocks noGrp="1" noChangeArrowheads="1"/>
          </p:cNvSpPr>
          <p:nvPr>
            <p:ph type="dt" sz="half" idx="10"/>
          </p:nvPr>
        </p:nvSpPr>
        <p:spPr/>
        <p:txBody>
          <a:bodyPr/>
          <a:lstStyle>
            <a:lvl1pPr>
              <a:defRPr/>
            </a:lvl1pPr>
          </a:lstStyle>
          <a:p>
            <a:pPr>
              <a:defRPr/>
            </a:pPr>
            <a:fld id="{1FBFDE8D-AE85-4AF7-A910-D772922764B1}" type="datetimeFigureOut">
              <a:rPr lang="zh-CN" altLang="en-US"/>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F9C36E1E-1F0F-4AA4-B475-1DA8762CF18B}" type="slidenum">
              <a:rPr lang="zh-CN" altLang="en-US"/>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1"/>
          <p:cNvSpPr>
            <a:spLocks noGrp="1" noChangeArrowheads="1"/>
          </p:cNvSpPr>
          <p:nvPr>
            <p:ph type="dt" sz="half" idx="10"/>
          </p:nvPr>
        </p:nvSpPr>
        <p:spPr/>
        <p:txBody>
          <a:bodyPr/>
          <a:lstStyle>
            <a:lvl1pPr>
              <a:defRPr/>
            </a:lvl1pPr>
          </a:lstStyle>
          <a:p>
            <a:pPr>
              <a:defRPr/>
            </a:pPr>
            <a:fld id="{6F3A42C6-2967-4F5E-91CD-5B0937D386C3}" type="datetimeFigureOut">
              <a:rPr lang="zh-CN" altLang="en-US"/>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8D55E665-4892-495A-90C8-4C97238307CE}" type="slidenum">
              <a:rPr lang="zh-CN" altLang="en-US"/>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1"/>
          <p:cNvSpPr>
            <a:spLocks noGrp="1" noChangeArrowheads="1"/>
          </p:cNvSpPr>
          <p:nvPr>
            <p:ph type="dt" sz="half" idx="10"/>
          </p:nvPr>
        </p:nvSpPr>
        <p:spPr/>
        <p:txBody>
          <a:bodyPr/>
          <a:lstStyle>
            <a:lvl1pPr>
              <a:defRPr/>
            </a:lvl1pPr>
          </a:lstStyle>
          <a:p>
            <a:pPr>
              <a:defRPr/>
            </a:pPr>
            <a:fld id="{C528A874-AB96-4347-B838-DB55245236F7}"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0CBB30B1-E757-43C7-B0E5-B021146304FE}" type="slidenum">
              <a:rPr lang="zh-CN" altLang="en-US"/>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1"/>
          <p:cNvSpPr>
            <a:spLocks noGrp="1" noChangeArrowheads="1"/>
          </p:cNvSpPr>
          <p:nvPr>
            <p:ph type="dt" sz="half" idx="10"/>
          </p:nvPr>
        </p:nvSpPr>
        <p:spPr/>
        <p:txBody>
          <a:bodyPr/>
          <a:lstStyle>
            <a:lvl1pPr>
              <a:defRPr/>
            </a:lvl1pPr>
          </a:lstStyle>
          <a:p>
            <a:pPr>
              <a:defRPr/>
            </a:pPr>
            <a:fld id="{08A48858-A869-4661-BA70-C67CE2C9B93D}"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D95F8D7F-5610-43B2-B09B-A2524CB86D3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3" Type="http://schemas.openxmlformats.org/officeDocument/2006/relationships/theme" Target="../theme/theme10.xml"/><Relationship Id="rId12" Type="http://schemas.openxmlformats.org/officeDocument/2006/relationships/image" Target="../media/image1.jpe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3" Type="http://schemas.openxmlformats.org/officeDocument/2006/relationships/theme" Target="../theme/theme11.xml"/><Relationship Id="rId12" Type="http://schemas.openxmlformats.org/officeDocument/2006/relationships/image" Target="../media/image1.jpe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3" Type="http://schemas.openxmlformats.org/officeDocument/2006/relationships/theme" Target="../theme/theme12.xml"/><Relationship Id="rId12" Type="http://schemas.openxmlformats.org/officeDocument/2006/relationships/image" Target="../media/image1.jpe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3" Type="http://schemas.openxmlformats.org/officeDocument/2006/relationships/theme" Target="../theme/theme13.xml"/><Relationship Id="rId12" Type="http://schemas.openxmlformats.org/officeDocument/2006/relationships/image" Target="../media/image1.jpe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1.jpe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1.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3" Type="http://schemas.openxmlformats.org/officeDocument/2006/relationships/theme" Target="../theme/theme8.xml"/><Relationship Id="rId12" Type="http://schemas.openxmlformats.org/officeDocument/2006/relationships/image" Target="../media/image1.jpe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3" Type="http://schemas.openxmlformats.org/officeDocument/2006/relationships/theme" Target="../theme/theme9.xml"/><Relationship Id="rId12" Type="http://schemas.openxmlformats.org/officeDocument/2006/relationships/image" Target="../media/image1.jpe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42"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333B36DB-2980-47C4-838B-02E3D3B04ED2}" type="datetimeFigureOut">
              <a:rPr lang="zh-CN" altLang="en-US"/>
            </a:fld>
            <a:endParaRPr lang="zh-CN" altLang="en-US"/>
          </a:p>
        </p:txBody>
      </p:sp>
      <p:sp>
        <p:nvSpPr>
          <p:cNvPr id="10244"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10245"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0ADFA986-38B6-4B1C-8CF1-2383AD235E9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1266"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DDA00D40-95BF-4F94-BF93-60C1D0348B71}" type="datetimeFigureOut">
              <a:rPr lang="zh-CN" altLang="en-US"/>
            </a:fld>
            <a:endParaRPr lang="zh-CN" altLang="en-US"/>
          </a:p>
        </p:txBody>
      </p:sp>
      <p:sp>
        <p:nvSpPr>
          <p:cNvPr id="11268"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11269"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F5FA6999-2AEB-4DB6-909D-618A3CB774C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2290"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6CDCC5D9-47A2-4D12-A885-B22C0F6A7CB0}" type="datetimeFigureOut">
              <a:rPr lang="zh-CN" altLang="en-US"/>
            </a:fld>
            <a:endParaRPr lang="zh-CN" altLang="en-US"/>
          </a:p>
        </p:txBody>
      </p:sp>
      <p:sp>
        <p:nvSpPr>
          <p:cNvPr id="12292"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12293"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B2E10039-BCA0-4AAA-A5E2-DFAF3228B1C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3314"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FD099804-1E11-418A-BC36-17A5D4300039}" type="datetimeFigureOut">
              <a:rPr lang="zh-CN" altLang="en-US"/>
            </a:fld>
            <a:endParaRPr lang="zh-CN" altLang="en-US"/>
          </a:p>
        </p:txBody>
      </p:sp>
      <p:sp>
        <p:nvSpPr>
          <p:cNvPr id="13316"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13317"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B289A5FD-07D5-4B68-9278-CA97E3D407A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794D4E44-9D65-460F-ABCA-0976CFE91AEB}" type="datetimeFigureOut">
              <a:rPr lang="zh-CN" altLang="en-US"/>
            </a:fld>
            <a:endParaRPr lang="zh-CN" altLang="en-US"/>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Char char="•"/>
              <a:defRPr sz="1200" smtClean="0">
                <a:solidFill>
                  <a:srgbClr val="898989"/>
                </a:solidFill>
              </a:defRPr>
            </a:lvl1pPr>
          </a:lstStyle>
          <a:p>
            <a:pPr>
              <a:defRPr/>
            </a:pPr>
            <a:fld id="{096B1446-CC3B-4D24-A9C3-5029BD1E094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A14E9DD2-1929-41BF-8083-4AFE4E6A5658}" type="datetimeFigureOut">
              <a:rPr lang="zh-CN" altLang="en-US"/>
            </a:fld>
            <a:endParaRPr lang="zh-CN" altLang="en-US"/>
          </a:p>
        </p:txBody>
      </p:sp>
      <p:sp>
        <p:nvSpPr>
          <p:cNvPr id="3076"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3077"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EE8A346B-2F19-4AAB-AF45-16DF516F1265}"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AD45A93D-C0B5-4DFC-8FC2-CFFA4C529B03}" type="datetimeFigureOut">
              <a:rPr lang="zh-CN" altLang="en-US"/>
            </a:fld>
            <a:endParaRPr lang="zh-CN" altLang="en-US"/>
          </a:p>
        </p:txBody>
      </p:sp>
      <p:sp>
        <p:nvSpPr>
          <p:cNvPr id="4100"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4101"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593E064C-18D2-43EF-97EE-02D404C3B3AC}"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A0AF90B8-7604-444E-BCE1-6079732538D3}" type="datetimeFigureOut">
              <a:rPr lang="zh-CN" altLang="en-US"/>
            </a:fld>
            <a:endParaRPr lang="zh-CN" altLang="en-US"/>
          </a:p>
        </p:txBody>
      </p:sp>
      <p:sp>
        <p:nvSpPr>
          <p:cNvPr id="5124"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5125"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1F50C41F-8BF1-4572-852D-CF81C4FB3BE0}"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296BC446-850A-44C4-AB51-A22ED75C00D0}" type="datetimeFigureOut">
              <a:rPr lang="zh-CN" altLang="en-US"/>
            </a:fld>
            <a:endParaRPr lang="zh-CN" altLang="en-US"/>
          </a:p>
        </p:txBody>
      </p:sp>
      <p:sp>
        <p:nvSpPr>
          <p:cNvPr id="6148"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6149"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266A7CC2-52B0-42A0-B38D-ADB1028C6510}"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日期占位符 6"/>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89480A92-96C7-4F31-A885-65D9805CF7BB}" type="datetimeFigureOut">
              <a:rPr lang="zh-CN" altLang="en-US"/>
            </a:fld>
            <a:endParaRPr lang="zh-CN" altLang="en-US"/>
          </a:p>
        </p:txBody>
      </p:sp>
      <p:sp>
        <p:nvSpPr>
          <p:cNvPr id="7172" name="页脚占位符 7"/>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7173" name="灯片编号占位符 8"/>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93455678-BF7D-49B9-9FA4-CA41D04EECA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8194"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206A9FA2-B1ED-4504-A14D-1D6CD69D455F}" type="datetimeFigureOut">
              <a:rPr lang="zh-CN" altLang="en-US"/>
            </a:fld>
            <a:endParaRPr lang="zh-CN" altLang="en-US"/>
          </a:p>
        </p:txBody>
      </p:sp>
      <p:sp>
        <p:nvSpPr>
          <p:cNvPr id="8196"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8197"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F440B277-E055-4A41-97A4-F9498A3C2C2C}"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9218"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日期占位符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36555B82-1884-429B-B0C8-42AB1AAFC1E8}" type="datetimeFigureOut">
              <a:rPr lang="zh-CN" altLang="en-US"/>
            </a:fld>
            <a:endParaRPr lang="zh-CN" altLang="en-US"/>
          </a:p>
        </p:txBody>
      </p:sp>
      <p:sp>
        <p:nvSpPr>
          <p:cNvPr id="9220" name="页脚占位符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9221" name="灯片编号占位符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4B2B7FC3-3308-43A6-8EBA-AA9EF75846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5.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5.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2CC"/>
        </a:solidFill>
        <a:effectLst/>
      </p:bgPr>
    </p:bg>
    <p:spTree>
      <p:nvGrpSpPr>
        <p:cNvPr id="1" name=""/>
        <p:cNvGrpSpPr/>
        <p:nvPr/>
      </p:nvGrpSpPr>
      <p:grpSpPr>
        <a:xfrm>
          <a:off x="0" y="0"/>
          <a:ext cx="0" cy="0"/>
          <a:chOff x="0" y="0"/>
          <a:chExt cx="0" cy="0"/>
        </a:xfrm>
      </p:grpSpPr>
      <p:sp>
        <p:nvSpPr>
          <p:cNvPr id="28674" name="任意多边形 7"/>
          <p:cNvSpPr>
            <a:spLocks noChangeArrowheads="1"/>
          </p:cNvSpPr>
          <p:nvPr/>
        </p:nvSpPr>
        <p:spPr bwMode="auto">
          <a:xfrm>
            <a:off x="0" y="1846898"/>
            <a:ext cx="12192000" cy="5002212"/>
          </a:xfrm>
          <a:custGeom>
            <a:avLst/>
            <a:gdLst>
              <a:gd name="T0" fmla="*/ 0 w 12192000"/>
              <a:gd name="T1" fmla="*/ 0 h 5002306"/>
              <a:gd name="T2" fmla="*/ 64750 w 12192000"/>
              <a:gd name="T3" fmla="*/ 0 h 5002306"/>
              <a:gd name="T4" fmla="*/ 70790 w 12192000"/>
              <a:gd name="T5" fmla="*/ 2044 h 5002306"/>
              <a:gd name="T6" fmla="*/ 4533859 w 12192000"/>
              <a:gd name="T7" fmla="*/ 717432 h 5002306"/>
              <a:gd name="T8" fmla="*/ 5215437 w 12192000"/>
              <a:gd name="T9" fmla="*/ 745097 h 5002306"/>
              <a:gd name="T10" fmla="*/ 5226599 w 12192000"/>
              <a:gd name="T11" fmla="*/ 781054 h 5002306"/>
              <a:gd name="T12" fmla="*/ 6279776 w 12192000"/>
              <a:gd name="T13" fmla="*/ 1479121 h 5002306"/>
              <a:gd name="T14" fmla="*/ 7332954 w 12192000"/>
              <a:gd name="T15" fmla="*/ 781054 h 5002306"/>
              <a:gd name="T16" fmla="*/ 7348410 w 12192000"/>
              <a:gd name="T17" fmla="*/ 731265 h 5002306"/>
              <a:gd name="T18" fmla="*/ 7689244 w 12192000"/>
              <a:gd name="T19" fmla="*/ 717432 h 5002306"/>
              <a:gd name="T20" fmla="*/ 12152313 w 12192000"/>
              <a:gd name="T21" fmla="*/ 2044 h 5002306"/>
              <a:gd name="T22" fmla="*/ 12158353 w 12192000"/>
              <a:gd name="T23" fmla="*/ 0 h 5002306"/>
              <a:gd name="T24" fmla="*/ 12192000 w 12192000"/>
              <a:gd name="T25" fmla="*/ 0 h 5002306"/>
              <a:gd name="T26" fmla="*/ 12192000 w 12192000"/>
              <a:gd name="T27" fmla="*/ 5002118 h 5002306"/>
              <a:gd name="T28" fmla="*/ 0 w 12192000"/>
              <a:gd name="T29" fmla="*/ 5002118 h 5002306"/>
              <a:gd name="T30" fmla="*/ 0 w 12192000"/>
              <a:gd name="T31" fmla="*/ 0 h 5002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192000" h="5002306">
                <a:moveTo>
                  <a:pt x="0" y="0"/>
                </a:moveTo>
                <a:lnTo>
                  <a:pt x="64750" y="0"/>
                </a:lnTo>
                <a:lnTo>
                  <a:pt x="70790" y="2044"/>
                </a:lnTo>
                <a:cubicBezTo>
                  <a:pt x="1187555" y="361966"/>
                  <a:pt x="2750228" y="620381"/>
                  <a:pt x="4533859" y="717458"/>
                </a:cubicBezTo>
                <a:lnTo>
                  <a:pt x="5215437" y="745125"/>
                </a:lnTo>
                <a:lnTo>
                  <a:pt x="5226599" y="781084"/>
                </a:lnTo>
                <a:cubicBezTo>
                  <a:pt x="5400116" y="1191324"/>
                  <a:pt x="5806331" y="1479177"/>
                  <a:pt x="6279776" y="1479177"/>
                </a:cubicBezTo>
                <a:cubicBezTo>
                  <a:pt x="6753222" y="1479177"/>
                  <a:pt x="7159437" y="1191324"/>
                  <a:pt x="7332954" y="781084"/>
                </a:cubicBezTo>
                <a:lnTo>
                  <a:pt x="7348410" y="731293"/>
                </a:lnTo>
                <a:lnTo>
                  <a:pt x="7689244" y="717458"/>
                </a:lnTo>
                <a:cubicBezTo>
                  <a:pt x="9472875" y="620381"/>
                  <a:pt x="11035548" y="361966"/>
                  <a:pt x="12152313" y="2044"/>
                </a:cubicBezTo>
                <a:lnTo>
                  <a:pt x="12158353" y="0"/>
                </a:lnTo>
                <a:lnTo>
                  <a:pt x="12192000" y="0"/>
                </a:lnTo>
                <a:lnTo>
                  <a:pt x="12192000" y="5002306"/>
                </a:lnTo>
                <a:lnTo>
                  <a:pt x="0" y="5002306"/>
                </a:lnTo>
                <a:lnTo>
                  <a:pt x="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675" name="椭圆 3"/>
          <p:cNvGrpSpPr/>
          <p:nvPr/>
        </p:nvGrpSpPr>
        <p:grpSpPr bwMode="auto">
          <a:xfrm>
            <a:off x="5194300" y="1152525"/>
            <a:ext cx="2193925" cy="2193925"/>
            <a:chOff x="0" y="0"/>
            <a:chExt cx="1382" cy="1382"/>
          </a:xfrm>
        </p:grpSpPr>
        <p:pic>
          <p:nvPicPr>
            <p:cNvPr id="28683" name="椭圆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82" cy="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Text Box 5"/>
            <p:cNvSpPr txBox="1">
              <a:spLocks noChangeArrowheads="1"/>
            </p:cNvSpPr>
            <p:nvPr/>
          </p:nvSpPr>
          <p:spPr bwMode="auto">
            <a:xfrm>
              <a:off x="227" y="203"/>
              <a:ext cx="928" cy="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8676" name="文本框 8"/>
          <p:cNvSpPr txBox="1">
            <a:spLocks noChangeArrowheads="1"/>
          </p:cNvSpPr>
          <p:nvPr/>
        </p:nvSpPr>
        <p:spPr bwMode="auto">
          <a:xfrm>
            <a:off x="1560513" y="3413125"/>
            <a:ext cx="946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dirty="0">
                <a:solidFill>
                  <a:srgbClr val="003F78"/>
                </a:solidFill>
                <a:latin typeface="微软雅黑" panose="020B0503020204020204" pitchFamily="34" charset="-122"/>
                <a:ea typeface="微软雅黑" panose="020B0503020204020204" pitchFamily="34" charset="-122"/>
              </a:rPr>
              <a:t>宝铭</a:t>
            </a:r>
            <a:r>
              <a:rPr lang="zh-CN" altLang="en-US" sz="4800" dirty="0" smtClean="0">
                <a:solidFill>
                  <a:srgbClr val="003F78"/>
                </a:solidFill>
                <a:latin typeface="微软雅黑" panose="020B0503020204020204" pitchFamily="34" charset="-122"/>
                <a:ea typeface="微软雅黑" panose="020B0503020204020204" pitchFamily="34" charset="-122"/>
              </a:rPr>
              <a:t>公司考勤</a:t>
            </a:r>
            <a:r>
              <a:rPr lang="zh-CN" altLang="en-US" sz="4800" dirty="0">
                <a:solidFill>
                  <a:srgbClr val="003F78"/>
                </a:solidFill>
                <a:latin typeface="微软雅黑" panose="020B0503020204020204" pitchFamily="34" charset="-122"/>
                <a:ea typeface="微软雅黑" panose="020B0503020204020204" pitchFamily="34" charset="-122"/>
              </a:rPr>
              <a:t>管理系统</a:t>
            </a:r>
            <a:endParaRPr lang="zh-CN" altLang="en-US" sz="4800" dirty="0">
              <a:solidFill>
                <a:srgbClr val="003F78"/>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029058" y="5697478"/>
            <a:ext cx="3162941" cy="1031313"/>
            <a:chOff x="5099793" y="4800540"/>
            <a:chExt cx="2727326" cy="1031313"/>
          </a:xfrm>
        </p:grpSpPr>
        <p:sp>
          <p:nvSpPr>
            <p:cNvPr id="28678" name="文本框 10"/>
            <p:cNvSpPr txBox="1">
              <a:spLocks noChangeArrowheads="1"/>
            </p:cNvSpPr>
            <p:nvPr/>
          </p:nvSpPr>
          <p:spPr bwMode="auto">
            <a:xfrm>
              <a:off x="5099794" y="4800540"/>
              <a:ext cx="27273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a:solidFill>
                    <a:srgbClr val="003F78"/>
                  </a:solidFill>
                  <a:latin typeface="微软雅黑" panose="020B0503020204020204" pitchFamily="34" charset="-122"/>
                  <a:ea typeface="微软雅黑" panose="020B0503020204020204" pitchFamily="34" charset="-122"/>
                </a:rPr>
                <a:t>   </a:t>
              </a:r>
              <a:r>
                <a:rPr lang="zh-CN" altLang="en-US" sz="2000" dirty="0">
                  <a:solidFill>
                    <a:srgbClr val="003F78"/>
                  </a:solidFill>
                  <a:latin typeface="微软雅黑" panose="020B0503020204020204" pitchFamily="34" charset="-122"/>
                  <a:ea typeface="微软雅黑" panose="020B0503020204020204" pitchFamily="34" charset="-122"/>
                </a:rPr>
                <a:t>答辩人 </a:t>
              </a:r>
              <a:r>
                <a:rPr lang="zh-CN" altLang="en-US" sz="2000" dirty="0" smtClean="0">
                  <a:solidFill>
                    <a:srgbClr val="003F78"/>
                  </a:solidFill>
                  <a:latin typeface="微软雅黑" panose="020B0503020204020204" pitchFamily="34" charset="-122"/>
                  <a:ea typeface="微软雅黑" panose="020B0503020204020204" pitchFamily="34" charset="-122"/>
                </a:rPr>
                <a:t>：</a:t>
              </a:r>
              <a:r>
                <a:rPr lang="en-US" altLang="zh-CN" sz="2000" dirty="0">
                  <a:solidFill>
                    <a:srgbClr val="003F78"/>
                  </a:solidFill>
                  <a:latin typeface="微软雅黑" panose="020B0503020204020204" pitchFamily="34" charset="-122"/>
                  <a:ea typeface="微软雅黑" panose="020B0503020204020204" pitchFamily="34" charset="-122"/>
                </a:rPr>
                <a:t> </a:t>
              </a:r>
              <a:r>
                <a:rPr lang="en-US" altLang="zh-CN" sz="2000" dirty="0" smtClean="0">
                  <a:solidFill>
                    <a:srgbClr val="003F78"/>
                  </a:solidFill>
                  <a:latin typeface="微软雅黑" panose="020B0503020204020204" pitchFamily="34" charset="-122"/>
                  <a:ea typeface="微软雅黑" panose="020B0503020204020204" pitchFamily="34" charset="-122"/>
                </a:rPr>
                <a:t> </a:t>
              </a:r>
              <a:r>
                <a:rPr lang="zh-CN" altLang="en-US" sz="2000" dirty="0" smtClean="0">
                  <a:solidFill>
                    <a:srgbClr val="003F78"/>
                  </a:solidFill>
                  <a:latin typeface="微软雅黑" panose="020B0503020204020204" pitchFamily="34" charset="-122"/>
                  <a:ea typeface="微软雅黑" panose="020B0503020204020204" pitchFamily="34" charset="-122"/>
                </a:rPr>
                <a:t>肖凌云</a:t>
              </a:r>
              <a:endParaRPr lang="zh-CN" altLang="en-US" sz="2000" dirty="0">
                <a:solidFill>
                  <a:srgbClr val="003F78"/>
                </a:solidFill>
                <a:latin typeface="微软雅黑" panose="020B0503020204020204" pitchFamily="34" charset="-122"/>
                <a:ea typeface="微软雅黑" panose="020B0503020204020204" pitchFamily="34" charset="-122"/>
              </a:endParaRPr>
            </a:p>
          </p:txBody>
        </p:sp>
        <p:sp>
          <p:nvSpPr>
            <p:cNvPr id="28679" name="文本框 12"/>
            <p:cNvSpPr txBox="1">
              <a:spLocks noChangeArrowheads="1"/>
            </p:cNvSpPr>
            <p:nvPr/>
          </p:nvSpPr>
          <p:spPr bwMode="auto">
            <a:xfrm>
              <a:off x="5099793" y="5125098"/>
              <a:ext cx="248027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a:solidFill>
                    <a:srgbClr val="003F78"/>
                  </a:solidFill>
                  <a:latin typeface="微软雅黑" panose="020B0503020204020204" pitchFamily="34" charset="-122"/>
                  <a:ea typeface="微软雅黑" panose="020B0503020204020204" pitchFamily="34" charset="-122"/>
                </a:rPr>
                <a:t>       </a:t>
              </a:r>
              <a:r>
                <a:rPr lang="zh-CN" altLang="en-US" sz="2000" dirty="0">
                  <a:solidFill>
                    <a:srgbClr val="003F78"/>
                  </a:solidFill>
                  <a:latin typeface="微软雅黑" panose="020B0503020204020204" pitchFamily="34" charset="-122"/>
                  <a:ea typeface="微软雅黑" panose="020B0503020204020204" pitchFamily="34" charset="-122"/>
                </a:rPr>
                <a:t>班级</a:t>
              </a:r>
              <a:r>
                <a:rPr lang="zh-CN" altLang="en-US" sz="2000" dirty="0" smtClean="0">
                  <a:solidFill>
                    <a:srgbClr val="003F78"/>
                  </a:solidFill>
                  <a:latin typeface="微软雅黑" panose="020B0503020204020204" pitchFamily="34" charset="-122"/>
                  <a:ea typeface="微软雅黑" panose="020B0503020204020204" pitchFamily="34" charset="-122"/>
                </a:rPr>
                <a:t> </a:t>
              </a:r>
              <a:r>
                <a:rPr lang="en-US" altLang="zh-CN" sz="2000" dirty="0" smtClean="0">
                  <a:solidFill>
                    <a:srgbClr val="003F78"/>
                  </a:solidFill>
                  <a:latin typeface="微软雅黑" panose="020B0503020204020204" pitchFamily="34" charset="-122"/>
                  <a:ea typeface="微软雅黑" panose="020B0503020204020204" pitchFamily="34" charset="-122"/>
                </a:rPr>
                <a:t>:    R</a:t>
              </a:r>
              <a:r>
                <a:rPr lang="zh-CN" altLang="en-US" sz="2000" dirty="0" smtClean="0">
                  <a:solidFill>
                    <a:srgbClr val="003F78"/>
                  </a:solidFill>
                  <a:latin typeface="微软雅黑" panose="020B0503020204020204" pitchFamily="34" charset="-122"/>
                  <a:ea typeface="微软雅黑" panose="020B0503020204020204" pitchFamily="34" charset="-122"/>
                </a:rPr>
                <a:t>日</a:t>
              </a:r>
              <a:r>
                <a:rPr lang="en-US" altLang="zh-CN" sz="2000" dirty="0" smtClean="0">
                  <a:solidFill>
                    <a:srgbClr val="003F78"/>
                  </a:solidFill>
                  <a:latin typeface="微软雅黑" panose="020B0503020204020204" pitchFamily="34" charset="-122"/>
                  <a:ea typeface="微软雅黑" panose="020B0503020204020204" pitchFamily="34" charset="-122"/>
                </a:rPr>
                <a:t>134</a:t>
              </a:r>
              <a:endParaRPr lang="en-US" altLang="zh-CN" sz="2000" dirty="0" smtClean="0">
                <a:solidFill>
                  <a:srgbClr val="003F78"/>
                </a:solidFill>
                <a:latin typeface="微软雅黑" panose="020B0503020204020204" pitchFamily="34" charset="-122"/>
                <a:ea typeface="微软雅黑" panose="020B0503020204020204" pitchFamily="34" charset="-122"/>
              </a:endParaRPr>
            </a:p>
            <a:p>
              <a:pPr eaLnBrk="1" hangingPunct="1"/>
              <a:r>
                <a:rPr lang="zh-CN" altLang="en-US" sz="2000" dirty="0" smtClean="0">
                  <a:solidFill>
                    <a:srgbClr val="003F78"/>
                  </a:solidFill>
                  <a:latin typeface="微软雅黑" panose="020B0503020204020204" pitchFamily="34" charset="-122"/>
                  <a:ea typeface="微软雅黑" panose="020B0503020204020204" pitchFamily="34" charset="-122"/>
                </a:rPr>
                <a:t>指导老师 ：  王超</a:t>
              </a:r>
              <a:endParaRPr lang="zh-CN" altLang="en-US" sz="2000" dirty="0">
                <a:solidFill>
                  <a:srgbClr val="003F78"/>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a:spLocks noChangeArrowheads="1"/>
          </p:cNvSpPr>
          <p:nvPr/>
        </p:nvSpPr>
        <p:spPr bwMode="auto">
          <a:xfrm>
            <a:off x="4777581" y="316822"/>
            <a:ext cx="2860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编码实现</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 name="椭圆 4"/>
          <p:cNvGrpSpPr/>
          <p:nvPr/>
        </p:nvGrpSpPr>
        <p:grpSpPr bwMode="auto">
          <a:xfrm>
            <a:off x="875084" y="639988"/>
            <a:ext cx="1535113" cy="1536700"/>
            <a:chOff x="0" y="0"/>
            <a:chExt cx="967" cy="968"/>
          </a:xfrm>
        </p:grpSpPr>
        <p:pic>
          <p:nvPicPr>
            <p:cNvPr id="4"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6" name="文本框 2"/>
          <p:cNvSpPr txBox="1">
            <a:spLocks noChangeArrowheads="1"/>
          </p:cNvSpPr>
          <p:nvPr/>
        </p:nvSpPr>
        <p:spPr bwMode="auto">
          <a:xfrm>
            <a:off x="1317997" y="944788"/>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dirty="0" smtClean="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7" name="空心弧 8"/>
          <p:cNvSpPr>
            <a:spLocks noChangeArrowheads="1"/>
          </p:cNvSpPr>
          <p:nvPr/>
        </p:nvSpPr>
        <p:spPr bwMode="auto">
          <a:xfrm rot="4201296">
            <a:off x="646484" y="411388"/>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空心弧 9"/>
          <p:cNvSpPr>
            <a:spLocks noChangeArrowheads="1"/>
          </p:cNvSpPr>
          <p:nvPr/>
        </p:nvSpPr>
        <p:spPr bwMode="auto">
          <a:xfrm rot="-6220124">
            <a:off x="475035" y="241525"/>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空心弧 10"/>
          <p:cNvSpPr>
            <a:spLocks noChangeArrowheads="1"/>
          </p:cNvSpPr>
          <p:nvPr/>
        </p:nvSpPr>
        <p:spPr bwMode="auto">
          <a:xfrm rot="4201296">
            <a:off x="293266" y="-104742"/>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椭圆 15"/>
          <p:cNvSpPr>
            <a:spLocks noChangeArrowheads="1"/>
          </p:cNvSpPr>
          <p:nvPr/>
        </p:nvSpPr>
        <p:spPr bwMode="auto">
          <a:xfrm flipH="1">
            <a:off x="6706815" y="1112862"/>
            <a:ext cx="117475" cy="117475"/>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1" name="椭圆 15"/>
          <p:cNvSpPr>
            <a:spLocks noChangeArrowheads="1"/>
          </p:cNvSpPr>
          <p:nvPr/>
        </p:nvSpPr>
        <p:spPr bwMode="auto">
          <a:xfrm flipH="1">
            <a:off x="5821558" y="1103718"/>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2" name="椭圆 11"/>
          <p:cNvSpPr>
            <a:spLocks noChangeArrowheads="1"/>
          </p:cNvSpPr>
          <p:nvPr/>
        </p:nvSpPr>
        <p:spPr bwMode="auto">
          <a:xfrm flipH="1">
            <a:off x="5281808" y="1103718"/>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3" name="椭圆 12"/>
          <p:cNvSpPr>
            <a:spLocks noChangeArrowheads="1"/>
          </p:cNvSpPr>
          <p:nvPr/>
        </p:nvSpPr>
        <p:spPr bwMode="auto">
          <a:xfrm flipH="1">
            <a:off x="5550096" y="1103718"/>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4" name="椭圆 13"/>
          <p:cNvSpPr>
            <a:spLocks noChangeArrowheads="1"/>
          </p:cNvSpPr>
          <p:nvPr/>
        </p:nvSpPr>
        <p:spPr bwMode="auto">
          <a:xfrm flipH="1">
            <a:off x="6417731" y="1112862"/>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 name="椭圆 14"/>
          <p:cNvSpPr>
            <a:spLocks noChangeArrowheads="1"/>
          </p:cNvSpPr>
          <p:nvPr/>
        </p:nvSpPr>
        <p:spPr bwMode="auto">
          <a:xfrm flipH="1">
            <a:off x="6979355" y="1103718"/>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 name="椭圆 15"/>
          <p:cNvSpPr>
            <a:spLocks noChangeArrowheads="1"/>
          </p:cNvSpPr>
          <p:nvPr/>
        </p:nvSpPr>
        <p:spPr bwMode="auto">
          <a:xfrm flipH="1">
            <a:off x="6110642" y="1112862"/>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 name="文本框 3"/>
          <p:cNvSpPr txBox="1">
            <a:spLocks noChangeArrowheads="1"/>
          </p:cNvSpPr>
          <p:nvPr/>
        </p:nvSpPr>
        <p:spPr bwMode="auto">
          <a:xfrm>
            <a:off x="453882" y="3734818"/>
            <a:ext cx="2452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系统登录页面</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18" name="图片 17"/>
          <p:cNvPicPr/>
          <p:nvPr/>
        </p:nvPicPr>
        <p:blipFill>
          <a:blip r:embed="rId2"/>
          <a:stretch>
            <a:fillRect/>
          </a:stretch>
        </p:blipFill>
        <p:spPr>
          <a:xfrm>
            <a:off x="3770584" y="2176688"/>
            <a:ext cx="6827312" cy="416598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a:spLocks noChangeArrowheads="1"/>
          </p:cNvSpPr>
          <p:nvPr/>
        </p:nvSpPr>
        <p:spPr bwMode="auto">
          <a:xfrm>
            <a:off x="0" y="342394"/>
            <a:ext cx="236481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管理员主页面</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44154" y="1089936"/>
            <a:ext cx="11542776" cy="55188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a:spLocks noChangeArrowheads="1"/>
          </p:cNvSpPr>
          <p:nvPr/>
        </p:nvSpPr>
        <p:spPr bwMode="auto">
          <a:xfrm>
            <a:off x="146304" y="378970"/>
            <a:ext cx="2587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普通用户</a:t>
            </a:r>
            <a:r>
              <a:rPr lang="zh-CN" altLang="en-US" sz="2400" dirty="0" smtClean="0">
                <a:solidFill>
                  <a:schemeClr val="bg1"/>
                </a:solidFill>
                <a:latin typeface="微软雅黑" panose="020B0503020204020204" pitchFamily="34" charset="-122"/>
                <a:ea typeface="微软雅黑" panose="020B0503020204020204" pitchFamily="34" charset="-122"/>
              </a:rPr>
              <a:t>主页面</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05130" y="1138555"/>
            <a:ext cx="11381105" cy="543687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
          <p:cNvSpPr txBox="1">
            <a:spLocks noChangeArrowheads="1"/>
          </p:cNvSpPr>
          <p:nvPr/>
        </p:nvSpPr>
        <p:spPr bwMode="auto">
          <a:xfrm>
            <a:off x="307739" y="561850"/>
            <a:ext cx="27706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普通用户提交请假</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34" name="图片 33"/>
          <p:cNvPicPr/>
          <p:nvPr/>
        </p:nvPicPr>
        <p:blipFill>
          <a:blip r:embed="rId1"/>
          <a:stretch>
            <a:fillRect/>
          </a:stretch>
        </p:blipFill>
        <p:spPr>
          <a:xfrm>
            <a:off x="4094099" y="705928"/>
            <a:ext cx="5759450" cy="2720340"/>
          </a:xfrm>
          <a:prstGeom prst="rect">
            <a:avLst/>
          </a:prstGeom>
        </p:spPr>
      </p:pic>
      <p:sp>
        <p:nvSpPr>
          <p:cNvPr id="35" name="文本框 3"/>
          <p:cNvSpPr txBox="1">
            <a:spLocks noChangeArrowheads="1"/>
          </p:cNvSpPr>
          <p:nvPr/>
        </p:nvSpPr>
        <p:spPr bwMode="auto">
          <a:xfrm>
            <a:off x="222287" y="3631186"/>
            <a:ext cx="294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管理员添加人员信息</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041775" y="3994150"/>
            <a:ext cx="6047105" cy="255524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a:spLocks noChangeArrowheads="1"/>
          </p:cNvSpPr>
          <p:nvPr/>
        </p:nvSpPr>
        <p:spPr bwMode="auto">
          <a:xfrm>
            <a:off x="4547234" y="462026"/>
            <a:ext cx="2860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系统测试</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 name="椭圆 4"/>
          <p:cNvGrpSpPr/>
          <p:nvPr/>
        </p:nvGrpSpPr>
        <p:grpSpPr bwMode="auto">
          <a:xfrm>
            <a:off x="869442" y="639988"/>
            <a:ext cx="1535113" cy="1536700"/>
            <a:chOff x="0" y="0"/>
            <a:chExt cx="967" cy="968"/>
          </a:xfrm>
        </p:grpSpPr>
        <p:pic>
          <p:nvPicPr>
            <p:cNvPr id="4"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6" name="文本框 2"/>
          <p:cNvSpPr txBox="1">
            <a:spLocks noChangeArrowheads="1"/>
          </p:cNvSpPr>
          <p:nvPr/>
        </p:nvSpPr>
        <p:spPr bwMode="auto">
          <a:xfrm>
            <a:off x="1312355" y="944788"/>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dirty="0" smtClean="0">
                <a:solidFill>
                  <a:srgbClr val="003F78"/>
                </a:solidFill>
                <a:latin typeface="Impact" panose="020B0806030902050204" pitchFamily="34" charset="0"/>
              </a:rPr>
              <a:t>7</a:t>
            </a:r>
            <a:endParaRPr lang="zh-CN" altLang="en-US" sz="5400" dirty="0">
              <a:solidFill>
                <a:srgbClr val="003F78"/>
              </a:solidFill>
              <a:latin typeface="Impact" panose="020B0806030902050204" pitchFamily="34" charset="0"/>
            </a:endParaRPr>
          </a:p>
        </p:txBody>
      </p:sp>
      <p:sp>
        <p:nvSpPr>
          <p:cNvPr id="7" name="空心弧 8"/>
          <p:cNvSpPr>
            <a:spLocks noChangeArrowheads="1"/>
          </p:cNvSpPr>
          <p:nvPr/>
        </p:nvSpPr>
        <p:spPr bwMode="auto">
          <a:xfrm rot="4201296">
            <a:off x="640842" y="411388"/>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空心弧 9"/>
          <p:cNvSpPr>
            <a:spLocks noChangeArrowheads="1"/>
          </p:cNvSpPr>
          <p:nvPr/>
        </p:nvSpPr>
        <p:spPr bwMode="auto">
          <a:xfrm rot="-6220124">
            <a:off x="469393" y="241525"/>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空心弧 10"/>
          <p:cNvSpPr>
            <a:spLocks noChangeArrowheads="1"/>
          </p:cNvSpPr>
          <p:nvPr/>
        </p:nvSpPr>
        <p:spPr bwMode="auto">
          <a:xfrm rot="4201296">
            <a:off x="287624" y="-100265"/>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椭圆 15"/>
          <p:cNvSpPr>
            <a:spLocks noChangeArrowheads="1"/>
          </p:cNvSpPr>
          <p:nvPr/>
        </p:nvSpPr>
        <p:spPr bwMode="auto">
          <a:xfrm flipH="1">
            <a:off x="6768688" y="1267143"/>
            <a:ext cx="117475" cy="117475"/>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1" name="椭圆 15"/>
          <p:cNvSpPr>
            <a:spLocks noChangeArrowheads="1"/>
          </p:cNvSpPr>
          <p:nvPr/>
        </p:nvSpPr>
        <p:spPr bwMode="auto">
          <a:xfrm flipH="1">
            <a:off x="5589651" y="126714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2" name="椭圆 11"/>
          <p:cNvSpPr>
            <a:spLocks noChangeArrowheads="1"/>
          </p:cNvSpPr>
          <p:nvPr/>
        </p:nvSpPr>
        <p:spPr bwMode="auto">
          <a:xfrm flipH="1">
            <a:off x="5049901" y="126714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3" name="椭圆 12"/>
          <p:cNvSpPr>
            <a:spLocks noChangeArrowheads="1"/>
          </p:cNvSpPr>
          <p:nvPr/>
        </p:nvSpPr>
        <p:spPr bwMode="auto">
          <a:xfrm flipH="1">
            <a:off x="5318189" y="126714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4" name="椭圆 13"/>
          <p:cNvSpPr>
            <a:spLocks noChangeArrowheads="1"/>
          </p:cNvSpPr>
          <p:nvPr/>
        </p:nvSpPr>
        <p:spPr bwMode="auto">
          <a:xfrm flipH="1">
            <a:off x="6479160" y="126714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 name="椭圆 14"/>
          <p:cNvSpPr>
            <a:spLocks noChangeArrowheads="1"/>
          </p:cNvSpPr>
          <p:nvPr/>
        </p:nvSpPr>
        <p:spPr bwMode="auto">
          <a:xfrm flipH="1">
            <a:off x="6190076" y="127628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 name="椭圆 15"/>
          <p:cNvSpPr>
            <a:spLocks noChangeArrowheads="1"/>
          </p:cNvSpPr>
          <p:nvPr/>
        </p:nvSpPr>
        <p:spPr bwMode="auto">
          <a:xfrm flipH="1">
            <a:off x="5878735" y="127628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 name="文本框 3"/>
          <p:cNvSpPr txBox="1">
            <a:spLocks noChangeArrowheads="1"/>
          </p:cNvSpPr>
          <p:nvPr/>
        </p:nvSpPr>
        <p:spPr bwMode="auto">
          <a:xfrm>
            <a:off x="3033431" y="1819863"/>
            <a:ext cx="8856796"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4000"/>
              </a:lnSpc>
            </a:pPr>
            <a:r>
              <a:rPr lang="zh-CN" altLang="en-US" sz="2400" dirty="0" smtClean="0">
                <a:solidFill>
                  <a:schemeClr val="bg1"/>
                </a:solidFill>
                <a:latin typeface="微软雅黑" panose="020B0503020204020204" pitchFamily="34" charset="-122"/>
                <a:ea typeface="微软雅黑" panose="020B0503020204020204" pitchFamily="34" charset="-122"/>
              </a:rPr>
              <a:t>系统测试：分为黑盒测试和白盒测试。</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eaLnBrk="1" hangingPunct="1">
              <a:lnSpc>
                <a:spcPts val="4000"/>
              </a:lnSpc>
            </a:pPr>
            <a:r>
              <a:rPr lang="zh-CN" altLang="en-US" sz="2400" dirty="0" smtClean="0">
                <a:solidFill>
                  <a:schemeClr val="bg1"/>
                </a:solidFill>
                <a:latin typeface="微软雅黑" panose="020B0503020204020204" pitchFamily="34" charset="-122"/>
                <a:ea typeface="微软雅黑" panose="020B0503020204020204" pitchFamily="34" charset="-122"/>
              </a:rPr>
              <a:t>                黑盒测试，不考虑结构和逻辑，穷举输入测试；</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eaLnBrk="1" hangingPunct="1">
              <a:lnSpc>
                <a:spcPts val="4000"/>
              </a:lnSpc>
            </a:pPr>
            <a:r>
              <a:rPr lang="zh-CN" altLang="en-US" sz="2400" dirty="0" smtClean="0">
                <a:solidFill>
                  <a:schemeClr val="bg1"/>
                </a:solidFill>
                <a:latin typeface="微软雅黑" panose="020B0503020204020204" pitchFamily="34" charset="-122"/>
                <a:ea typeface="微软雅黑" panose="020B0503020204020204" pitchFamily="34" charset="-122"/>
              </a:rPr>
              <a:t>                白盒测试，考虑内部结构逻辑，穷举路径测试。</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文本框 3"/>
          <p:cNvSpPr txBox="1">
            <a:spLocks noChangeArrowheads="1"/>
          </p:cNvSpPr>
          <p:nvPr/>
        </p:nvSpPr>
        <p:spPr bwMode="auto">
          <a:xfrm>
            <a:off x="4407535" y="4659630"/>
            <a:ext cx="6779260" cy="1116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4000"/>
              </a:lnSpc>
            </a:pPr>
            <a:r>
              <a:rPr lang="zh-CN" altLang="en-US" sz="2400" dirty="0" smtClean="0">
                <a:solidFill>
                  <a:schemeClr val="bg1"/>
                </a:solidFill>
                <a:latin typeface="微软雅黑" panose="020B0503020204020204" pitchFamily="34" charset="-122"/>
                <a:ea typeface="微软雅黑" panose="020B0503020204020204" pitchFamily="34" charset="-122"/>
              </a:rPr>
              <a:t>测试过程是对系统的最后审查，目的在于提高软件的可靠性，以及检验是否满足需求规格。</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0" name="文本框 3"/>
          <p:cNvSpPr txBox="1">
            <a:spLocks noChangeArrowheads="1"/>
          </p:cNvSpPr>
          <p:nvPr/>
        </p:nvSpPr>
        <p:spPr bwMode="auto">
          <a:xfrm>
            <a:off x="2656840" y="4792345"/>
            <a:ext cx="18903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目的与意义</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任意多边形 11"/>
          <p:cNvSpPr>
            <a:spLocks noChangeArrowheads="1"/>
          </p:cNvSpPr>
          <p:nvPr/>
        </p:nvSpPr>
        <p:spPr bwMode="auto">
          <a:xfrm rot="-5400000">
            <a:off x="5237162" y="-88900"/>
            <a:ext cx="1687513" cy="12222163"/>
          </a:xfrm>
          <a:custGeom>
            <a:avLst/>
            <a:gdLst>
              <a:gd name="T0" fmla="*/ 0 w 1221161"/>
              <a:gd name="T1" fmla="*/ 0 h 6849948"/>
              <a:gd name="T2" fmla="*/ 157029 w 1221161"/>
              <a:gd name="T3" fmla="*/ 221134 h 6849948"/>
              <a:gd name="T4" fmla="*/ 2331961 w 1221161"/>
              <a:gd name="T5" fmla="*/ 10903826 h 6849948"/>
              <a:gd name="T6" fmla="*/ 157029 w 1221161"/>
              <a:gd name="T7" fmla="*/ 21586516 h 6849948"/>
              <a:gd name="T8" fmla="*/ 0 w 1221161"/>
              <a:gd name="T9" fmla="*/ 21807650 h 6849948"/>
              <a:gd name="T10" fmla="*/ 0 w 1221161"/>
              <a:gd name="T11" fmla="*/ 0 h 6849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1161" h="6849948">
                <a:moveTo>
                  <a:pt x="0" y="0"/>
                </a:moveTo>
                <a:lnTo>
                  <a:pt x="82230" y="69460"/>
                </a:lnTo>
                <a:cubicBezTo>
                  <a:pt x="760629" y="715675"/>
                  <a:pt x="1221161" y="1976019"/>
                  <a:pt x="1221161" y="3424974"/>
                </a:cubicBezTo>
                <a:cubicBezTo>
                  <a:pt x="1221161" y="4873930"/>
                  <a:pt x="760629" y="6134273"/>
                  <a:pt x="82230" y="6780488"/>
                </a:cubicBezTo>
                <a:lnTo>
                  <a:pt x="0" y="6849948"/>
                </a:lnTo>
                <a:lnTo>
                  <a:pt x="0" y="0"/>
                </a:lnTo>
                <a:close/>
              </a:path>
            </a:pathLst>
          </a:custGeom>
          <a:gradFill rotWithShape="1">
            <a:gsLst>
              <a:gs pos="0">
                <a:srgbClr val="F2F2F2"/>
              </a:gs>
              <a:gs pos="100000">
                <a:srgbClr val="D9D9D9"/>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03" name="文本框 1"/>
          <p:cNvSpPr txBox="1">
            <a:spLocks noChangeArrowheads="1"/>
          </p:cNvSpPr>
          <p:nvPr/>
        </p:nvSpPr>
        <p:spPr bwMode="auto">
          <a:xfrm>
            <a:off x="2993390" y="2173796"/>
            <a:ext cx="5949442"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6600" dirty="0" smtClean="0">
                <a:solidFill>
                  <a:schemeClr val="bg1"/>
                </a:solidFill>
                <a:latin typeface="微软雅黑" panose="020B0503020204020204" pitchFamily="34" charset="-122"/>
                <a:ea typeface="微软雅黑" panose="020B0503020204020204" pitchFamily="34" charset="-122"/>
              </a:rPr>
              <a:t>谢谢各位老师观看！</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29698" name="矩形 31"/>
          <p:cNvSpPr>
            <a:spLocks noChangeArrowheads="1"/>
          </p:cNvSpPr>
          <p:nvPr/>
        </p:nvSpPr>
        <p:spPr bwMode="auto">
          <a:xfrm>
            <a:off x="0" y="0"/>
            <a:ext cx="12192000" cy="2544763"/>
          </a:xfrm>
          <a:prstGeom prst="rect">
            <a:avLst/>
          </a:prstGeom>
          <a:solidFill>
            <a:srgbClr val="003163"/>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9699" name="文本框 4"/>
          <p:cNvSpPr txBox="1">
            <a:spLocks noChangeArrowheads="1"/>
          </p:cNvSpPr>
          <p:nvPr/>
        </p:nvSpPr>
        <p:spPr bwMode="auto">
          <a:xfrm>
            <a:off x="5180013" y="1071563"/>
            <a:ext cx="1862137" cy="830262"/>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dirty="0">
                <a:solidFill>
                  <a:schemeClr val="bg1"/>
                </a:solidFill>
                <a:latin typeface="微软雅黑" panose="020B0503020204020204" pitchFamily="34" charset="-122"/>
                <a:ea typeface="微软雅黑" panose="020B0503020204020204" pitchFamily="34" charset="-122"/>
              </a:rPr>
              <a:t>目录</a:t>
            </a:r>
            <a:endParaRPr lang="zh-CN" altLang="en-US" sz="4800" dirty="0">
              <a:solidFill>
                <a:schemeClr val="bg1"/>
              </a:solidFill>
              <a:latin typeface="微软雅黑" panose="020B0503020204020204" pitchFamily="34" charset="-122"/>
              <a:ea typeface="微软雅黑" panose="020B0503020204020204" pitchFamily="34" charset="-122"/>
            </a:endParaRPr>
          </a:p>
        </p:txBody>
      </p:sp>
      <p:cxnSp>
        <p:nvCxnSpPr>
          <p:cNvPr id="29700" name="直接连接符 5"/>
          <p:cNvCxnSpPr>
            <a:cxnSpLocks noChangeShapeType="1"/>
          </p:cNvCxnSpPr>
          <p:nvPr/>
        </p:nvCxnSpPr>
        <p:spPr bwMode="auto">
          <a:xfrm>
            <a:off x="6916738" y="1527175"/>
            <a:ext cx="815975" cy="0"/>
          </a:xfrm>
          <a:prstGeom prst="line">
            <a:avLst/>
          </a:prstGeom>
          <a:noFill/>
          <a:ln w="38100">
            <a:solidFill>
              <a:schemeClr val="bg1"/>
            </a:solidFill>
            <a:round/>
          </a:ln>
          <a:extLst>
            <a:ext uri="{909E8E84-426E-40DD-AFC4-6F175D3DCCD1}">
              <a14:hiddenFill xmlns:a14="http://schemas.microsoft.com/office/drawing/2010/main">
                <a:noFill/>
              </a14:hiddenFill>
            </a:ext>
          </a:extLst>
        </p:spPr>
      </p:cxnSp>
      <p:cxnSp>
        <p:nvCxnSpPr>
          <p:cNvPr id="29701" name="直接连接符 6"/>
          <p:cNvCxnSpPr>
            <a:cxnSpLocks noChangeShapeType="1"/>
          </p:cNvCxnSpPr>
          <p:nvPr/>
        </p:nvCxnSpPr>
        <p:spPr bwMode="auto">
          <a:xfrm>
            <a:off x="4532313" y="1527175"/>
            <a:ext cx="815975" cy="0"/>
          </a:xfrm>
          <a:prstGeom prst="line">
            <a:avLst/>
          </a:prstGeom>
          <a:noFill/>
          <a:ln w="38100">
            <a:solidFill>
              <a:schemeClr val="bg1"/>
            </a:solidFill>
            <a:round/>
          </a:ln>
          <a:extLst>
            <a:ext uri="{909E8E84-426E-40DD-AFC4-6F175D3DCCD1}">
              <a14:hiddenFill xmlns:a14="http://schemas.microsoft.com/office/drawing/2010/main">
                <a:noFill/>
              </a14:hiddenFill>
            </a:ext>
          </a:extLst>
        </p:spPr>
      </p:cxnSp>
      <p:cxnSp>
        <p:nvCxnSpPr>
          <p:cNvPr id="29702" name="直接连接符 7"/>
          <p:cNvCxnSpPr>
            <a:cxnSpLocks noChangeShapeType="1"/>
          </p:cNvCxnSpPr>
          <p:nvPr/>
        </p:nvCxnSpPr>
        <p:spPr bwMode="auto">
          <a:xfrm>
            <a:off x="4532313" y="2276475"/>
            <a:ext cx="3200400" cy="0"/>
          </a:xfrm>
          <a:prstGeom prst="line">
            <a:avLst/>
          </a:prstGeom>
          <a:noFill/>
          <a:ln w="38100">
            <a:solidFill>
              <a:schemeClr val="bg1"/>
            </a:solidFill>
            <a:round/>
          </a:ln>
          <a:extLst>
            <a:ext uri="{909E8E84-426E-40DD-AFC4-6F175D3DCCD1}">
              <a14:hiddenFill xmlns:a14="http://schemas.microsoft.com/office/drawing/2010/main">
                <a:noFill/>
              </a14:hiddenFill>
            </a:ext>
          </a:extLst>
        </p:spPr>
      </p:cxnSp>
      <p:cxnSp>
        <p:nvCxnSpPr>
          <p:cNvPr id="29703" name="直接连接符 8"/>
          <p:cNvCxnSpPr>
            <a:cxnSpLocks noChangeShapeType="1"/>
          </p:cNvCxnSpPr>
          <p:nvPr/>
        </p:nvCxnSpPr>
        <p:spPr bwMode="auto">
          <a:xfrm>
            <a:off x="4543425" y="1527175"/>
            <a:ext cx="0" cy="749300"/>
          </a:xfrm>
          <a:prstGeom prst="line">
            <a:avLst/>
          </a:prstGeom>
          <a:noFill/>
          <a:ln w="38100">
            <a:solidFill>
              <a:schemeClr val="bg1"/>
            </a:solidFill>
            <a:round/>
          </a:ln>
          <a:extLst>
            <a:ext uri="{909E8E84-426E-40DD-AFC4-6F175D3DCCD1}">
              <a14:hiddenFill xmlns:a14="http://schemas.microsoft.com/office/drawing/2010/main">
                <a:noFill/>
              </a14:hiddenFill>
            </a:ext>
          </a:extLst>
        </p:spPr>
      </p:cxnSp>
      <p:cxnSp>
        <p:nvCxnSpPr>
          <p:cNvPr id="29704" name="直接连接符 9"/>
          <p:cNvCxnSpPr>
            <a:cxnSpLocks noChangeShapeType="1"/>
          </p:cNvCxnSpPr>
          <p:nvPr/>
        </p:nvCxnSpPr>
        <p:spPr bwMode="auto">
          <a:xfrm>
            <a:off x="7721600" y="1527175"/>
            <a:ext cx="0" cy="749300"/>
          </a:xfrm>
          <a:prstGeom prst="line">
            <a:avLst/>
          </a:prstGeom>
          <a:noFill/>
          <a:ln w="38100">
            <a:solidFill>
              <a:schemeClr val="bg1"/>
            </a:solidFill>
            <a:round/>
          </a:ln>
          <a:extLst>
            <a:ext uri="{909E8E84-426E-40DD-AFC4-6F175D3DCCD1}">
              <a14:hiddenFill xmlns:a14="http://schemas.microsoft.com/office/drawing/2010/main">
                <a:noFill/>
              </a14:hiddenFill>
            </a:ext>
          </a:extLst>
        </p:spPr>
      </p:cxnSp>
      <p:cxnSp>
        <p:nvCxnSpPr>
          <p:cNvPr id="29706" name="直接连接符 11"/>
          <p:cNvCxnSpPr>
            <a:cxnSpLocks noChangeShapeType="1"/>
          </p:cNvCxnSpPr>
          <p:nvPr/>
        </p:nvCxnSpPr>
        <p:spPr bwMode="auto">
          <a:xfrm>
            <a:off x="2006600" y="2416175"/>
            <a:ext cx="8272463" cy="0"/>
          </a:xfrm>
          <a:prstGeom prst="line">
            <a:avLst/>
          </a:prstGeom>
          <a:noFill/>
          <a:ln w="6350">
            <a:solidFill>
              <a:srgbClr val="013668"/>
            </a:solidFill>
            <a:prstDash val="dash"/>
            <a:round/>
          </a:ln>
          <a:extLst>
            <a:ext uri="{909E8E84-426E-40DD-AFC4-6F175D3DCCD1}">
              <a14:hiddenFill xmlns:a14="http://schemas.microsoft.com/office/drawing/2010/main">
                <a:noFill/>
              </a14:hiddenFill>
            </a:ext>
          </a:extLst>
        </p:spPr>
      </p:cxnSp>
      <p:grpSp>
        <p:nvGrpSpPr>
          <p:cNvPr id="4" name="组合 3"/>
          <p:cNvGrpSpPr/>
          <p:nvPr/>
        </p:nvGrpSpPr>
        <p:grpSpPr>
          <a:xfrm>
            <a:off x="844234" y="2626107"/>
            <a:ext cx="2003425" cy="1595437"/>
            <a:chOff x="615188" y="2732088"/>
            <a:chExt cx="2003425" cy="1595437"/>
          </a:xfrm>
        </p:grpSpPr>
        <p:sp>
          <p:nvSpPr>
            <p:cNvPr id="29707" name="任意多边形 12"/>
            <p:cNvSpPr>
              <a:spLocks noChangeArrowheads="1"/>
            </p:cNvSpPr>
            <p:nvPr/>
          </p:nvSpPr>
          <p:spPr bwMode="auto">
            <a:xfrm>
              <a:off x="615188" y="3246437"/>
              <a:ext cx="2003425" cy="1081088"/>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1300162" y="2732088"/>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1</a:t>
              </a:r>
              <a:endParaRPr lang="zh-CN" altLang="en-US" sz="2400" dirty="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683450" y="3433762"/>
              <a:ext cx="1866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选题背景与意义</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787617" y="2668776"/>
            <a:ext cx="2003425" cy="1592579"/>
            <a:chOff x="3081750" y="2734946"/>
            <a:chExt cx="2003425" cy="1592579"/>
          </a:xfrm>
        </p:grpSpPr>
        <p:sp>
          <p:nvSpPr>
            <p:cNvPr id="29710" name="任意多边形 15"/>
            <p:cNvSpPr>
              <a:spLocks noChangeArrowheads="1"/>
            </p:cNvSpPr>
            <p:nvPr/>
          </p:nvSpPr>
          <p:spPr bwMode="auto">
            <a:xfrm>
              <a:off x="3081750" y="3246437"/>
              <a:ext cx="2003425" cy="1081088"/>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1" name="文本框 16"/>
            <p:cNvSpPr txBox="1">
              <a:spLocks noChangeArrowheads="1"/>
            </p:cNvSpPr>
            <p:nvPr/>
          </p:nvSpPr>
          <p:spPr bwMode="auto">
            <a:xfrm>
              <a:off x="3772694" y="2734946"/>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2</a:t>
              </a:r>
              <a:endParaRPr lang="zh-CN" altLang="en-US" sz="2400" dirty="0">
                <a:solidFill>
                  <a:schemeClr val="bg1"/>
                </a:solidFill>
                <a:latin typeface="Impact" panose="020B0806030902050204" pitchFamily="34" charset="0"/>
              </a:endParaRPr>
            </a:p>
          </p:txBody>
        </p:sp>
        <p:sp>
          <p:nvSpPr>
            <p:cNvPr id="29712" name="文本框 17"/>
            <p:cNvSpPr txBox="1">
              <a:spLocks noChangeArrowheads="1"/>
            </p:cNvSpPr>
            <p:nvPr/>
          </p:nvSpPr>
          <p:spPr bwMode="auto">
            <a:xfrm>
              <a:off x="3121978" y="3524399"/>
              <a:ext cx="1866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需求分析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731000" y="2683618"/>
            <a:ext cx="2003425" cy="1558437"/>
            <a:chOff x="6499416" y="2665901"/>
            <a:chExt cx="2003425" cy="1558437"/>
          </a:xfrm>
        </p:grpSpPr>
        <p:sp>
          <p:nvSpPr>
            <p:cNvPr id="29713" name="任意多边形 18"/>
            <p:cNvSpPr>
              <a:spLocks noChangeArrowheads="1"/>
            </p:cNvSpPr>
            <p:nvPr/>
          </p:nvSpPr>
          <p:spPr bwMode="auto">
            <a:xfrm>
              <a:off x="6499416" y="3168650"/>
              <a:ext cx="2003425" cy="1055688"/>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4" name="文本框 19"/>
            <p:cNvSpPr txBox="1">
              <a:spLocks noChangeArrowheads="1"/>
            </p:cNvSpPr>
            <p:nvPr/>
          </p:nvSpPr>
          <p:spPr bwMode="auto">
            <a:xfrm>
              <a:off x="7162991" y="2665901"/>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3</a:t>
              </a:r>
              <a:endParaRPr lang="zh-CN" altLang="en-US" sz="2400" dirty="0">
                <a:solidFill>
                  <a:schemeClr val="bg1"/>
                </a:solidFill>
                <a:latin typeface="Impact" panose="020B0806030902050204" pitchFamily="34" charset="0"/>
              </a:endParaRPr>
            </a:p>
          </p:txBody>
        </p:sp>
        <p:sp>
          <p:nvSpPr>
            <p:cNvPr id="29715" name="文本框 20"/>
            <p:cNvSpPr txBox="1">
              <a:spLocks noChangeArrowheads="1"/>
            </p:cNvSpPr>
            <p:nvPr/>
          </p:nvSpPr>
          <p:spPr bwMode="auto">
            <a:xfrm>
              <a:off x="6630671" y="3430885"/>
              <a:ext cx="1866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可行性研究</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9716" name="文本框 21"/>
          <p:cNvSpPr txBox="1">
            <a:spLocks noChangeArrowheads="1"/>
          </p:cNvSpPr>
          <p:nvPr/>
        </p:nvSpPr>
        <p:spPr bwMode="auto">
          <a:xfrm>
            <a:off x="1701800" y="221456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717" name="文本框 22"/>
          <p:cNvSpPr txBox="1">
            <a:spLocks noChangeArrowheads="1"/>
          </p:cNvSpPr>
          <p:nvPr/>
        </p:nvSpPr>
        <p:spPr bwMode="auto">
          <a:xfrm flipV="1">
            <a:off x="10106025" y="223361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grpSp>
        <p:nvGrpSpPr>
          <p:cNvPr id="2" name="组合 1"/>
          <p:cNvGrpSpPr/>
          <p:nvPr/>
        </p:nvGrpSpPr>
        <p:grpSpPr>
          <a:xfrm>
            <a:off x="9430672" y="2685991"/>
            <a:ext cx="2001838" cy="1573244"/>
            <a:chOff x="7961376" y="2713800"/>
            <a:chExt cx="2001838" cy="1573244"/>
          </a:xfrm>
        </p:grpSpPr>
        <p:sp>
          <p:nvSpPr>
            <p:cNvPr id="29718" name="任意多边形 25"/>
            <p:cNvSpPr>
              <a:spLocks noChangeArrowheads="1"/>
            </p:cNvSpPr>
            <p:nvPr/>
          </p:nvSpPr>
          <p:spPr bwMode="auto">
            <a:xfrm>
              <a:off x="7961376" y="3194050"/>
              <a:ext cx="2001838" cy="1092994"/>
            </a:xfrm>
            <a:custGeom>
              <a:avLst/>
              <a:gdLst>
                <a:gd name="T0" fmla="*/ 971686 w 1284514"/>
                <a:gd name="T1" fmla="*/ 0 h 772886"/>
                <a:gd name="T2" fmla="*/ 0 w 1284514"/>
                <a:gd name="T3" fmla="*/ 0 h 772886"/>
                <a:gd name="T4" fmla="*/ 0 w 1284514"/>
                <a:gd name="T5" fmla="*/ 735698 h 772886"/>
                <a:gd name="T6" fmla="*/ 3119744 w 1284514"/>
                <a:gd name="T7" fmla="*/ 735698 h 772886"/>
                <a:gd name="T8" fmla="*/ 3119744 w 1284514"/>
                <a:gd name="T9" fmla="*/ 3466 h 772886"/>
                <a:gd name="T10" fmla="*/ 2304381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9" name="文本框 26"/>
            <p:cNvSpPr txBox="1">
              <a:spLocks noChangeArrowheads="1"/>
            </p:cNvSpPr>
            <p:nvPr/>
          </p:nvSpPr>
          <p:spPr bwMode="auto">
            <a:xfrm>
              <a:off x="8641651" y="2713800"/>
              <a:ext cx="655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4</a:t>
              </a:r>
              <a:endParaRPr lang="zh-CN" altLang="en-US" sz="2400" dirty="0">
                <a:solidFill>
                  <a:schemeClr val="bg1"/>
                </a:solidFill>
                <a:latin typeface="Impact" panose="020B0806030902050204" pitchFamily="34" charset="0"/>
              </a:endParaRPr>
            </a:p>
          </p:txBody>
        </p:sp>
        <p:sp>
          <p:nvSpPr>
            <p:cNvPr id="29720" name="文本框 27"/>
            <p:cNvSpPr txBox="1">
              <a:spLocks noChangeArrowheads="1"/>
            </p:cNvSpPr>
            <p:nvPr/>
          </p:nvSpPr>
          <p:spPr bwMode="auto">
            <a:xfrm>
              <a:off x="7998904" y="3492875"/>
              <a:ext cx="1866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总体设计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9721" name="任意多边形 28"/>
          <p:cNvSpPr>
            <a:spLocks noChangeArrowheads="1"/>
          </p:cNvSpPr>
          <p:nvPr/>
        </p:nvSpPr>
        <p:spPr bwMode="auto">
          <a:xfrm>
            <a:off x="2286762" y="4988974"/>
            <a:ext cx="2003425" cy="1092994"/>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2" name="文本框 29"/>
          <p:cNvSpPr txBox="1">
            <a:spLocks noChangeArrowheads="1"/>
          </p:cNvSpPr>
          <p:nvPr/>
        </p:nvSpPr>
        <p:spPr bwMode="auto">
          <a:xfrm>
            <a:off x="2961450" y="4500563"/>
            <a:ext cx="65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5</a:t>
            </a:r>
            <a:endParaRPr lang="zh-CN" altLang="en-US" sz="2400" dirty="0">
              <a:solidFill>
                <a:schemeClr val="bg1"/>
              </a:solidFill>
              <a:latin typeface="Impact" panose="020B0806030902050204" pitchFamily="34" charset="0"/>
            </a:endParaRPr>
          </a:p>
        </p:txBody>
      </p:sp>
      <p:sp>
        <p:nvSpPr>
          <p:cNvPr id="29723" name="文本框 30"/>
          <p:cNvSpPr txBox="1">
            <a:spLocks noChangeArrowheads="1"/>
          </p:cNvSpPr>
          <p:nvPr/>
        </p:nvSpPr>
        <p:spPr bwMode="auto">
          <a:xfrm>
            <a:off x="2355024" y="5304638"/>
            <a:ext cx="1866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详细设计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24" name="文本框 32"/>
          <p:cNvSpPr txBox="1">
            <a:spLocks noChangeArrowheads="1"/>
          </p:cNvSpPr>
          <p:nvPr/>
        </p:nvSpPr>
        <p:spPr bwMode="auto">
          <a:xfrm>
            <a:off x="11066463" y="182563"/>
            <a:ext cx="1125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rgbClr val="003F78"/>
                </a:solidFill>
              </a:rPr>
              <a:t>LOGO</a:t>
            </a:r>
            <a:endParaRPr lang="zh-CN" altLang="en-US" sz="2000" dirty="0">
              <a:solidFill>
                <a:srgbClr val="003F78"/>
              </a:solidFill>
            </a:endParaRPr>
          </a:p>
        </p:txBody>
      </p:sp>
      <p:sp>
        <p:nvSpPr>
          <p:cNvPr id="33" name="任意多边形 28"/>
          <p:cNvSpPr>
            <a:spLocks noChangeArrowheads="1"/>
          </p:cNvSpPr>
          <p:nvPr/>
        </p:nvSpPr>
        <p:spPr bwMode="auto">
          <a:xfrm>
            <a:off x="5180013" y="4988974"/>
            <a:ext cx="2003425" cy="1092994"/>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文本框 29"/>
          <p:cNvSpPr txBox="1">
            <a:spLocks noChangeArrowheads="1"/>
          </p:cNvSpPr>
          <p:nvPr/>
        </p:nvSpPr>
        <p:spPr bwMode="auto">
          <a:xfrm>
            <a:off x="5854701" y="4500563"/>
            <a:ext cx="65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smtClean="0">
                <a:solidFill>
                  <a:schemeClr val="bg1"/>
                </a:solidFill>
                <a:latin typeface="Impact" panose="020B0806030902050204" pitchFamily="34" charset="0"/>
              </a:rPr>
              <a:t>6</a:t>
            </a:r>
            <a:endParaRPr lang="zh-CN" altLang="en-US" sz="2400" dirty="0">
              <a:solidFill>
                <a:schemeClr val="bg1"/>
              </a:solidFill>
              <a:latin typeface="Impact" panose="020B0806030902050204" pitchFamily="34" charset="0"/>
            </a:endParaRPr>
          </a:p>
        </p:txBody>
      </p:sp>
      <p:sp>
        <p:nvSpPr>
          <p:cNvPr id="35" name="文本框 30"/>
          <p:cNvSpPr txBox="1">
            <a:spLocks noChangeArrowheads="1"/>
          </p:cNvSpPr>
          <p:nvPr/>
        </p:nvSpPr>
        <p:spPr bwMode="auto">
          <a:xfrm>
            <a:off x="5248275" y="5304638"/>
            <a:ext cx="1866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编码实现</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6" name="任意多边形 28"/>
          <p:cNvSpPr>
            <a:spLocks noChangeArrowheads="1"/>
          </p:cNvSpPr>
          <p:nvPr/>
        </p:nvSpPr>
        <p:spPr bwMode="auto">
          <a:xfrm>
            <a:off x="8034211" y="4988974"/>
            <a:ext cx="2003425" cy="1092994"/>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文本框 29"/>
          <p:cNvSpPr txBox="1">
            <a:spLocks noChangeArrowheads="1"/>
          </p:cNvSpPr>
          <p:nvPr/>
        </p:nvSpPr>
        <p:spPr bwMode="auto">
          <a:xfrm>
            <a:off x="8708899" y="4500563"/>
            <a:ext cx="65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smtClean="0">
                <a:solidFill>
                  <a:schemeClr val="bg1"/>
                </a:solidFill>
                <a:latin typeface="Impact" panose="020B0806030902050204" pitchFamily="34" charset="0"/>
              </a:rPr>
              <a:t>7</a:t>
            </a:r>
            <a:endParaRPr lang="zh-CN" altLang="en-US" sz="2400" dirty="0">
              <a:solidFill>
                <a:schemeClr val="bg1"/>
              </a:solidFill>
              <a:latin typeface="Impact" panose="020B0806030902050204" pitchFamily="34" charset="0"/>
            </a:endParaRPr>
          </a:p>
        </p:txBody>
      </p:sp>
      <p:sp>
        <p:nvSpPr>
          <p:cNvPr id="38" name="文本框 30"/>
          <p:cNvSpPr txBox="1">
            <a:spLocks noChangeArrowheads="1"/>
          </p:cNvSpPr>
          <p:nvPr/>
        </p:nvSpPr>
        <p:spPr bwMode="auto">
          <a:xfrm>
            <a:off x="8102473" y="5304638"/>
            <a:ext cx="1866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系统测试</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3"/>
          <p:cNvSpPr txBox="1">
            <a:spLocks noChangeArrowheads="1"/>
          </p:cNvSpPr>
          <p:nvPr/>
        </p:nvSpPr>
        <p:spPr bwMode="auto">
          <a:xfrm>
            <a:off x="5077873" y="678340"/>
            <a:ext cx="34759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选题背景与意义</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0723" name="椭圆 4"/>
          <p:cNvGrpSpPr/>
          <p:nvPr/>
        </p:nvGrpSpPr>
        <p:grpSpPr bwMode="auto">
          <a:xfrm>
            <a:off x="1075314" y="920040"/>
            <a:ext cx="1535113" cy="1536700"/>
            <a:chOff x="0" y="0"/>
            <a:chExt cx="967" cy="968"/>
          </a:xfrm>
        </p:grpSpPr>
        <p:pic>
          <p:nvPicPr>
            <p:cNvPr id="3073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0724" name="文本框 2"/>
          <p:cNvSpPr txBox="1">
            <a:spLocks noChangeArrowheads="1"/>
          </p:cNvSpPr>
          <p:nvPr/>
        </p:nvSpPr>
        <p:spPr bwMode="auto">
          <a:xfrm>
            <a:off x="1518227" y="122484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30725" name="空心弧 8"/>
          <p:cNvSpPr>
            <a:spLocks noChangeArrowheads="1"/>
          </p:cNvSpPr>
          <p:nvPr/>
        </p:nvSpPr>
        <p:spPr bwMode="auto">
          <a:xfrm rot="4201296">
            <a:off x="845922" y="696201"/>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6" name="空心弧 9"/>
          <p:cNvSpPr>
            <a:spLocks noChangeArrowheads="1"/>
          </p:cNvSpPr>
          <p:nvPr/>
        </p:nvSpPr>
        <p:spPr bwMode="auto">
          <a:xfrm rot="-6220124">
            <a:off x="658667" y="495940"/>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7" name="空心弧 10"/>
          <p:cNvSpPr>
            <a:spLocks noChangeArrowheads="1"/>
          </p:cNvSpPr>
          <p:nvPr/>
        </p:nvSpPr>
        <p:spPr bwMode="auto">
          <a:xfrm rot="4201296">
            <a:off x="502227" y="335904"/>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8" name="椭圆 11"/>
          <p:cNvSpPr>
            <a:spLocks noChangeArrowheads="1"/>
          </p:cNvSpPr>
          <p:nvPr/>
        </p:nvSpPr>
        <p:spPr bwMode="auto">
          <a:xfrm flipH="1">
            <a:off x="5841492" y="154553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29" name="椭圆 12"/>
          <p:cNvSpPr>
            <a:spLocks noChangeArrowheads="1"/>
          </p:cNvSpPr>
          <p:nvPr/>
        </p:nvSpPr>
        <p:spPr bwMode="auto">
          <a:xfrm flipH="1">
            <a:off x="6114542" y="154553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0" name="椭圆 13"/>
          <p:cNvSpPr>
            <a:spLocks noChangeArrowheads="1"/>
          </p:cNvSpPr>
          <p:nvPr/>
        </p:nvSpPr>
        <p:spPr bwMode="auto">
          <a:xfrm flipH="1">
            <a:off x="6389180" y="154553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1" name="椭圆 14"/>
          <p:cNvSpPr>
            <a:spLocks noChangeArrowheads="1"/>
          </p:cNvSpPr>
          <p:nvPr/>
        </p:nvSpPr>
        <p:spPr bwMode="auto">
          <a:xfrm flipH="1">
            <a:off x="6662230" y="154553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2" name="椭圆 15"/>
          <p:cNvSpPr>
            <a:spLocks noChangeArrowheads="1"/>
          </p:cNvSpPr>
          <p:nvPr/>
        </p:nvSpPr>
        <p:spPr bwMode="auto">
          <a:xfrm flipH="1">
            <a:off x="6936867" y="154553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 name="椭圆 15"/>
          <p:cNvSpPr>
            <a:spLocks noChangeArrowheads="1"/>
          </p:cNvSpPr>
          <p:nvPr/>
        </p:nvSpPr>
        <p:spPr bwMode="auto">
          <a:xfrm flipH="1">
            <a:off x="7205155" y="154553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 name="椭圆 15"/>
          <p:cNvSpPr>
            <a:spLocks noChangeArrowheads="1"/>
          </p:cNvSpPr>
          <p:nvPr/>
        </p:nvSpPr>
        <p:spPr bwMode="auto">
          <a:xfrm flipH="1">
            <a:off x="7414705" y="154553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 name="文本框 18"/>
          <p:cNvSpPr txBox="1">
            <a:spLocks noChangeArrowheads="1"/>
          </p:cNvSpPr>
          <p:nvPr/>
        </p:nvSpPr>
        <p:spPr bwMode="auto">
          <a:xfrm>
            <a:off x="1389063" y="4059238"/>
            <a:ext cx="9761537" cy="72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600"/>
              </a:lnSpc>
            </a:pPr>
            <a:r>
              <a:rPr lang="zh-CN" altLang="en-US" sz="1600" dirty="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民营公司的发展呈现迅猛态势，考勤管理对于公司管理至关重要，过去人工纸质的考勤方式过于成旧效率较低，在一定程度上给企业增加了运行成本。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a:spLocks noChangeArrowheads="1"/>
          </p:cNvSpPr>
          <p:nvPr/>
        </p:nvSpPr>
        <p:spPr bwMode="auto">
          <a:xfrm>
            <a:off x="649545" y="3494574"/>
            <a:ext cx="1023364" cy="391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600"/>
              </a:lnSpc>
            </a:pPr>
            <a:r>
              <a:rPr lang="zh-CN" altLang="en-US" sz="1600" dirty="0" smtClean="0">
                <a:solidFill>
                  <a:schemeClr val="bg1"/>
                </a:solidFill>
                <a:latin typeface="微软雅黑" panose="020B0503020204020204" pitchFamily="34" charset="-122"/>
                <a:ea typeface="微软雅黑" panose="020B0503020204020204" pitchFamily="34" charset="-122"/>
              </a:rPr>
              <a:t>选题背景：</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a:spLocks noChangeArrowheads="1"/>
          </p:cNvSpPr>
          <p:nvPr/>
        </p:nvSpPr>
        <p:spPr bwMode="auto">
          <a:xfrm>
            <a:off x="649545" y="5157226"/>
            <a:ext cx="1023364" cy="391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600"/>
              </a:lnSpc>
            </a:pPr>
            <a:r>
              <a:rPr lang="zh-CN" altLang="en-US" sz="1600" dirty="0">
                <a:solidFill>
                  <a:schemeClr val="bg1"/>
                </a:solidFill>
                <a:latin typeface="微软雅黑" panose="020B0503020204020204" pitchFamily="34" charset="-122"/>
                <a:ea typeface="微软雅黑" panose="020B0503020204020204" pitchFamily="34" charset="-122"/>
              </a:rPr>
              <a:t>意义</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文本框 18"/>
          <p:cNvSpPr txBox="1">
            <a:spLocks noChangeArrowheads="1"/>
          </p:cNvSpPr>
          <p:nvPr/>
        </p:nvSpPr>
        <p:spPr bwMode="auto">
          <a:xfrm>
            <a:off x="1389062" y="5578082"/>
            <a:ext cx="9761537" cy="72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600"/>
              </a:lnSpc>
            </a:pPr>
            <a:r>
              <a:rPr lang="zh-CN" altLang="en-US" sz="1600" dirty="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考勤系统的引入改善公司的考勤制度，减少公司的运营成本，增加企业的运行效率、</a:t>
            </a:r>
            <a:r>
              <a:rPr lang="zh-CN" altLang="zh-CN" sz="1600" dirty="0" smtClean="0">
                <a:solidFill>
                  <a:schemeClr val="bg1"/>
                </a:solidFill>
                <a:latin typeface="微软雅黑" panose="020B0503020204020204" pitchFamily="34" charset="-122"/>
                <a:ea typeface="微软雅黑" panose="020B0503020204020204" pitchFamily="34" charset="-122"/>
              </a:rPr>
              <a:t>激发</a:t>
            </a:r>
            <a:r>
              <a:rPr lang="zh-CN" altLang="zh-CN" sz="1600" dirty="0">
                <a:solidFill>
                  <a:schemeClr val="bg1"/>
                </a:solidFill>
                <a:latin typeface="微软雅黑" panose="020B0503020204020204" pitchFamily="34" charset="-122"/>
                <a:ea typeface="微软雅黑" panose="020B0503020204020204" pitchFamily="34" charset="-122"/>
              </a:rPr>
              <a:t>员工的工作</a:t>
            </a:r>
            <a:r>
              <a:rPr lang="zh-CN" altLang="zh-CN" sz="1600" dirty="0" smtClean="0">
                <a:solidFill>
                  <a:schemeClr val="bg1"/>
                </a:solidFill>
                <a:latin typeface="微软雅黑" panose="020B0503020204020204" pitchFamily="34" charset="-122"/>
                <a:ea typeface="微软雅黑" panose="020B0503020204020204" pitchFamily="34" charset="-122"/>
              </a:rPr>
              <a:t>热情</a:t>
            </a:r>
            <a:r>
              <a:rPr lang="zh-CN" altLang="en-US" sz="1600" dirty="0" smtClean="0">
                <a:solidFill>
                  <a:schemeClr val="bg1"/>
                </a:solidFill>
                <a:latin typeface="微软雅黑" panose="020B0503020204020204" pitchFamily="34" charset="-122"/>
                <a:ea typeface="微软雅黑" panose="020B0503020204020204" pitchFamily="34" charset="-122"/>
              </a:rPr>
              <a:t>。</a:t>
            </a:r>
            <a:r>
              <a:rPr lang="zh-CN" altLang="zh-CN" sz="1600" dirty="0">
                <a:solidFill>
                  <a:schemeClr val="bg1"/>
                </a:solidFill>
                <a:latin typeface="微软雅黑" panose="020B0503020204020204" pitchFamily="34" charset="-122"/>
                <a:ea typeface="微软雅黑" panose="020B0503020204020204" pitchFamily="34" charset="-122"/>
              </a:rPr>
              <a:t>为签到考勤管理系统的发展打下良好的</a:t>
            </a:r>
            <a:r>
              <a:rPr lang="zh-CN" altLang="zh-CN" sz="1600" dirty="0" smtClean="0">
                <a:solidFill>
                  <a:schemeClr val="bg1"/>
                </a:solidFill>
                <a:latin typeface="微软雅黑" panose="020B0503020204020204" pitchFamily="34" charset="-122"/>
                <a:ea typeface="微软雅黑" panose="020B0503020204020204" pitchFamily="34" charset="-122"/>
              </a:rPr>
              <a:t>基础</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
          <p:cNvSpPr txBox="1">
            <a:spLocks noChangeArrowheads="1"/>
          </p:cNvSpPr>
          <p:nvPr/>
        </p:nvSpPr>
        <p:spPr bwMode="auto">
          <a:xfrm>
            <a:off x="5027041" y="603999"/>
            <a:ext cx="2860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需求分析</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3795" name="椭圆 4"/>
          <p:cNvGrpSpPr/>
          <p:nvPr/>
        </p:nvGrpSpPr>
        <p:grpSpPr bwMode="auto">
          <a:xfrm>
            <a:off x="978155" y="703327"/>
            <a:ext cx="1535113" cy="1536700"/>
            <a:chOff x="0" y="0"/>
            <a:chExt cx="967" cy="968"/>
          </a:xfrm>
        </p:grpSpPr>
        <p:pic>
          <p:nvPicPr>
            <p:cNvPr id="33805"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3796" name="文本框 2"/>
          <p:cNvSpPr txBox="1">
            <a:spLocks noChangeArrowheads="1"/>
          </p:cNvSpPr>
          <p:nvPr/>
        </p:nvSpPr>
        <p:spPr bwMode="auto">
          <a:xfrm>
            <a:off x="1421068" y="1008127"/>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2</a:t>
            </a:r>
            <a:endParaRPr lang="zh-CN" altLang="en-US" sz="5400">
              <a:solidFill>
                <a:srgbClr val="003F78"/>
              </a:solidFill>
              <a:latin typeface="Impact" panose="020B0806030902050204" pitchFamily="34" charset="0"/>
            </a:endParaRPr>
          </a:p>
        </p:txBody>
      </p:sp>
      <p:sp>
        <p:nvSpPr>
          <p:cNvPr id="33797" name="空心弧 8"/>
          <p:cNvSpPr>
            <a:spLocks noChangeArrowheads="1"/>
          </p:cNvSpPr>
          <p:nvPr/>
        </p:nvSpPr>
        <p:spPr bwMode="auto">
          <a:xfrm rot="4201296">
            <a:off x="757493" y="475521"/>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空心弧 9"/>
          <p:cNvSpPr>
            <a:spLocks noChangeArrowheads="1"/>
          </p:cNvSpPr>
          <p:nvPr/>
        </p:nvSpPr>
        <p:spPr bwMode="auto">
          <a:xfrm rot="-6220124">
            <a:off x="578106" y="304864"/>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空心弧 10"/>
          <p:cNvSpPr>
            <a:spLocks noChangeArrowheads="1"/>
          </p:cNvSpPr>
          <p:nvPr/>
        </p:nvSpPr>
        <p:spPr bwMode="auto">
          <a:xfrm rot="4201296">
            <a:off x="405068" y="82615"/>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1" name="椭圆 12"/>
          <p:cNvSpPr>
            <a:spLocks noChangeArrowheads="1"/>
          </p:cNvSpPr>
          <p:nvPr/>
        </p:nvSpPr>
        <p:spPr bwMode="auto">
          <a:xfrm flipH="1">
            <a:off x="5883878" y="1328481"/>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2" name="椭圆 13"/>
          <p:cNvSpPr>
            <a:spLocks noChangeArrowheads="1"/>
          </p:cNvSpPr>
          <p:nvPr/>
        </p:nvSpPr>
        <p:spPr bwMode="auto">
          <a:xfrm flipH="1">
            <a:off x="6158516" y="1328481"/>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3" name="椭圆 14"/>
          <p:cNvSpPr>
            <a:spLocks noChangeArrowheads="1"/>
          </p:cNvSpPr>
          <p:nvPr/>
        </p:nvSpPr>
        <p:spPr bwMode="auto">
          <a:xfrm flipH="1">
            <a:off x="6431566" y="1328481"/>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4" name="椭圆 15"/>
          <p:cNvSpPr>
            <a:spLocks noChangeArrowheads="1"/>
          </p:cNvSpPr>
          <p:nvPr/>
        </p:nvSpPr>
        <p:spPr bwMode="auto">
          <a:xfrm flipH="1">
            <a:off x="6706203" y="1328481"/>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 name="椭圆 15"/>
          <p:cNvSpPr>
            <a:spLocks noChangeArrowheads="1"/>
          </p:cNvSpPr>
          <p:nvPr/>
        </p:nvSpPr>
        <p:spPr bwMode="auto">
          <a:xfrm flipH="1">
            <a:off x="5648103" y="1328481"/>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 name="椭圆 15"/>
          <p:cNvSpPr>
            <a:spLocks noChangeArrowheads="1"/>
          </p:cNvSpPr>
          <p:nvPr/>
        </p:nvSpPr>
        <p:spPr bwMode="auto">
          <a:xfrm flipH="1">
            <a:off x="6934041" y="1328481"/>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 name="椭圆 16"/>
          <p:cNvSpPr>
            <a:spLocks noChangeArrowheads="1"/>
          </p:cNvSpPr>
          <p:nvPr/>
        </p:nvSpPr>
        <p:spPr bwMode="auto">
          <a:xfrm flipH="1">
            <a:off x="7179849" y="1328481"/>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8" name="文本框 25"/>
          <p:cNvSpPr txBox="1">
            <a:spLocks noChangeArrowheads="1"/>
          </p:cNvSpPr>
          <p:nvPr/>
        </p:nvSpPr>
        <p:spPr bwMode="auto">
          <a:xfrm>
            <a:off x="339120" y="3126143"/>
            <a:ext cx="2163989"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ts val="2000"/>
              </a:lnSpc>
            </a:pPr>
            <a:r>
              <a:rPr lang="zh-CN" altLang="en-US" sz="2800" dirty="0">
                <a:solidFill>
                  <a:schemeClr val="bg1"/>
                </a:solidFill>
                <a:latin typeface="微软雅黑" panose="020B0503020204020204" pitchFamily="34" charset="-122"/>
                <a:ea typeface="微软雅黑" panose="020B0503020204020204" pitchFamily="34" charset="-122"/>
              </a:rPr>
              <a:t>性能需求</a:t>
            </a:r>
            <a:r>
              <a:rPr lang="zh-CN" altLang="en-US" sz="2400" dirty="0" smtClean="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矩形 90"/>
          <p:cNvSpPr>
            <a:spLocks noChangeArrowheads="1"/>
          </p:cNvSpPr>
          <p:nvPr/>
        </p:nvSpPr>
        <p:spPr bwMode="auto">
          <a:xfrm>
            <a:off x="652972" y="3696930"/>
            <a:ext cx="4303076" cy="265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4000"/>
              </a:lnSpc>
            </a:pPr>
            <a:r>
              <a:rPr lang="en-US" altLang="zh-CN" sz="2400" dirty="0" smtClean="0">
                <a:solidFill>
                  <a:srgbClr val="F2F2F2"/>
                </a:solidFill>
                <a:latin typeface="微软雅黑" panose="020B0503020204020204" pitchFamily="34" charset="-122"/>
                <a:ea typeface="微软雅黑" panose="020B0503020204020204" pitchFamily="34" charset="-122"/>
              </a:rPr>
              <a:t>      </a:t>
            </a:r>
            <a:r>
              <a:rPr lang="zh-CN" altLang="en-US" sz="2400" dirty="0" smtClean="0">
                <a:solidFill>
                  <a:srgbClr val="F2F2F2"/>
                </a:solidFill>
                <a:latin typeface="微软雅黑" panose="020B0503020204020204" pitchFamily="34" charset="-122"/>
                <a:ea typeface="微软雅黑" panose="020B0503020204020204" pitchFamily="34" charset="-122"/>
              </a:rPr>
              <a:t>不同员工通过账号密码进行登录基于权限设定有不同操作保证系统安全性；数据之间的联系和一致性保障数据完整性</a:t>
            </a:r>
            <a:r>
              <a:rPr lang="zh-CN" altLang="en-US" sz="3200" dirty="0" smtClean="0">
                <a:solidFill>
                  <a:srgbClr val="F2F2F2"/>
                </a:solidFill>
                <a:latin typeface="微软雅黑" panose="020B0503020204020204" pitchFamily="34" charset="-122"/>
                <a:ea typeface="微软雅黑" panose="020B0503020204020204" pitchFamily="34" charset="-122"/>
              </a:rPr>
              <a:t>。</a:t>
            </a:r>
            <a:endParaRPr lang="en-US" altLang="zh-CN" sz="3200" dirty="0">
              <a:solidFill>
                <a:srgbClr val="F2F2F2"/>
              </a:solidFill>
              <a:latin typeface="微软雅黑" panose="020B0503020204020204" pitchFamily="34" charset="-122"/>
              <a:ea typeface="微软雅黑" panose="020B0503020204020204" pitchFamily="34" charset="-122"/>
            </a:endParaRPr>
          </a:p>
        </p:txBody>
      </p:sp>
      <p:sp>
        <p:nvSpPr>
          <p:cNvPr id="21" name="文本框 25"/>
          <p:cNvSpPr txBox="1">
            <a:spLocks noChangeArrowheads="1"/>
          </p:cNvSpPr>
          <p:nvPr/>
        </p:nvSpPr>
        <p:spPr bwMode="auto">
          <a:xfrm>
            <a:off x="5859271" y="3163681"/>
            <a:ext cx="1973612"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ts val="2000"/>
              </a:lnSpc>
            </a:pPr>
            <a:r>
              <a:rPr lang="zh-CN" altLang="en-US" sz="2800" dirty="0" smtClean="0">
                <a:solidFill>
                  <a:schemeClr val="bg1"/>
                </a:solidFill>
                <a:latin typeface="微软雅黑" panose="020B0503020204020204" pitchFamily="34" charset="-122"/>
                <a:ea typeface="微软雅黑" panose="020B0503020204020204" pitchFamily="34" charset="-122"/>
              </a:rPr>
              <a:t>界面需求</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矩形 90"/>
          <p:cNvSpPr>
            <a:spLocks noChangeArrowheads="1"/>
          </p:cNvSpPr>
          <p:nvPr/>
        </p:nvSpPr>
        <p:spPr bwMode="auto">
          <a:xfrm>
            <a:off x="7238586" y="3568974"/>
            <a:ext cx="3943351" cy="157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4000"/>
              </a:lnSpc>
            </a:pPr>
            <a:r>
              <a:rPr lang="en-US" altLang="zh-CN" sz="2400" dirty="0" smtClean="0">
                <a:solidFill>
                  <a:srgbClr val="F2F2F2"/>
                </a:solidFill>
                <a:latin typeface="微软雅黑" panose="020B0503020204020204" pitchFamily="34" charset="-122"/>
                <a:ea typeface="微软雅黑" panose="020B0503020204020204" pitchFamily="34" charset="-122"/>
              </a:rPr>
              <a:t>      </a:t>
            </a:r>
            <a:r>
              <a:rPr lang="zh-CN" altLang="en-US" sz="2400" dirty="0" smtClean="0">
                <a:solidFill>
                  <a:srgbClr val="F2F2F2"/>
                </a:solidFill>
                <a:latin typeface="微软雅黑" panose="020B0503020204020204" pitchFamily="34" charset="-122"/>
                <a:ea typeface="微软雅黑" panose="020B0503020204020204" pitchFamily="34" charset="-122"/>
              </a:rPr>
              <a:t>系统界面创建很友好的界面窗口，以及输出、输入、人机对话的界面格式。</a:t>
            </a:r>
            <a:endParaRPr lang="en-US" altLang="zh-CN" sz="3200" dirty="0">
              <a:solidFill>
                <a:srgbClr val="F2F2F2"/>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bwMode="auto">
          <a:xfrm>
            <a:off x="6046467" y="3575613"/>
            <a:ext cx="169888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3" name="直接连接符 22"/>
          <p:cNvCxnSpPr/>
          <p:nvPr/>
        </p:nvCxnSpPr>
        <p:spPr bwMode="auto">
          <a:xfrm>
            <a:off x="592138" y="3551991"/>
            <a:ext cx="169888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
          <p:cNvSpPr txBox="1">
            <a:spLocks noChangeArrowheads="1"/>
          </p:cNvSpPr>
          <p:nvPr/>
        </p:nvSpPr>
        <p:spPr bwMode="auto">
          <a:xfrm>
            <a:off x="5113337" y="510111"/>
            <a:ext cx="2860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可行性研究</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8915" name="椭圆 4"/>
          <p:cNvGrpSpPr/>
          <p:nvPr/>
        </p:nvGrpSpPr>
        <p:grpSpPr bwMode="auto">
          <a:xfrm>
            <a:off x="1221142" y="721614"/>
            <a:ext cx="1535113" cy="1536700"/>
            <a:chOff x="0" y="0"/>
            <a:chExt cx="967" cy="968"/>
          </a:xfrm>
        </p:grpSpPr>
        <p:pic>
          <p:nvPicPr>
            <p:cNvPr id="38925"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8916" name="文本框 2"/>
          <p:cNvSpPr txBox="1">
            <a:spLocks noChangeArrowheads="1"/>
          </p:cNvSpPr>
          <p:nvPr/>
        </p:nvSpPr>
        <p:spPr bwMode="auto">
          <a:xfrm>
            <a:off x="1664055" y="1026414"/>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3</a:t>
            </a:r>
            <a:endParaRPr lang="zh-CN" altLang="en-US" sz="5400">
              <a:solidFill>
                <a:srgbClr val="003F78"/>
              </a:solidFill>
              <a:latin typeface="Impact" panose="020B0806030902050204" pitchFamily="34" charset="0"/>
            </a:endParaRPr>
          </a:p>
        </p:txBody>
      </p:sp>
      <p:sp>
        <p:nvSpPr>
          <p:cNvPr id="38917" name="空心弧 8"/>
          <p:cNvSpPr>
            <a:spLocks noChangeArrowheads="1"/>
          </p:cNvSpPr>
          <p:nvPr/>
        </p:nvSpPr>
        <p:spPr bwMode="auto">
          <a:xfrm rot="4201296">
            <a:off x="991749" y="623356"/>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8" name="空心弧 9"/>
          <p:cNvSpPr>
            <a:spLocks noChangeArrowheads="1"/>
          </p:cNvSpPr>
          <p:nvPr/>
        </p:nvSpPr>
        <p:spPr bwMode="auto">
          <a:xfrm rot="-6220124">
            <a:off x="821093" y="323151"/>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9" name="空心弧 10"/>
          <p:cNvSpPr>
            <a:spLocks noChangeArrowheads="1"/>
          </p:cNvSpPr>
          <p:nvPr/>
        </p:nvSpPr>
        <p:spPr bwMode="auto">
          <a:xfrm rot="4201296">
            <a:off x="648055" y="100902"/>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22" name="椭圆 13"/>
          <p:cNvSpPr>
            <a:spLocks noChangeArrowheads="1"/>
          </p:cNvSpPr>
          <p:nvPr/>
        </p:nvSpPr>
        <p:spPr bwMode="auto">
          <a:xfrm flipH="1">
            <a:off x="6257291" y="130217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3" name="椭圆 14"/>
          <p:cNvSpPr>
            <a:spLocks noChangeArrowheads="1"/>
          </p:cNvSpPr>
          <p:nvPr/>
        </p:nvSpPr>
        <p:spPr bwMode="auto">
          <a:xfrm flipH="1">
            <a:off x="6530341" y="130217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4" name="椭圆 15"/>
          <p:cNvSpPr>
            <a:spLocks noChangeArrowheads="1"/>
          </p:cNvSpPr>
          <p:nvPr/>
        </p:nvSpPr>
        <p:spPr bwMode="auto">
          <a:xfrm flipH="1">
            <a:off x="6804978" y="130217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 name="椭圆 14"/>
          <p:cNvSpPr>
            <a:spLocks noChangeArrowheads="1"/>
          </p:cNvSpPr>
          <p:nvPr/>
        </p:nvSpPr>
        <p:spPr bwMode="auto">
          <a:xfrm flipH="1">
            <a:off x="5706428" y="130217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 name="椭圆 15"/>
          <p:cNvSpPr>
            <a:spLocks noChangeArrowheads="1"/>
          </p:cNvSpPr>
          <p:nvPr/>
        </p:nvSpPr>
        <p:spPr bwMode="auto">
          <a:xfrm flipH="1">
            <a:off x="5981065" y="130217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 name="椭圆 14"/>
          <p:cNvSpPr>
            <a:spLocks noChangeArrowheads="1"/>
          </p:cNvSpPr>
          <p:nvPr/>
        </p:nvSpPr>
        <p:spPr bwMode="auto">
          <a:xfrm flipH="1">
            <a:off x="7066789" y="1308271"/>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8" name="椭圆 15"/>
          <p:cNvSpPr>
            <a:spLocks noChangeArrowheads="1"/>
          </p:cNvSpPr>
          <p:nvPr/>
        </p:nvSpPr>
        <p:spPr bwMode="auto">
          <a:xfrm flipH="1">
            <a:off x="7341426" y="1308271"/>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 name="文本框 25"/>
          <p:cNvSpPr txBox="1">
            <a:spLocks noChangeArrowheads="1"/>
          </p:cNvSpPr>
          <p:nvPr/>
        </p:nvSpPr>
        <p:spPr bwMode="auto">
          <a:xfrm>
            <a:off x="270011" y="3771776"/>
            <a:ext cx="3332726" cy="265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indent="457200" eaLnBrk="1" hangingPunct="1">
              <a:lnSpc>
                <a:spcPts val="4000"/>
              </a:lnSpc>
            </a:pPr>
            <a:r>
              <a:rPr lang="zh-CN" altLang="zh-CN" sz="2000" dirty="0">
                <a:solidFill>
                  <a:schemeClr val="bg1"/>
                </a:solidFill>
                <a:latin typeface="微软雅黑" panose="020B0503020204020204" pitchFamily="34" charset="-122"/>
                <a:ea typeface="微软雅黑" panose="020B0503020204020204" pitchFamily="34" charset="-122"/>
              </a:rPr>
              <a:t>开发工具</a:t>
            </a:r>
            <a:r>
              <a:rPr lang="en-US" altLang="zh-CN" sz="2000" dirty="0" err="1">
                <a:solidFill>
                  <a:schemeClr val="bg1"/>
                </a:solidFill>
                <a:latin typeface="微软雅黑" panose="020B0503020204020204" pitchFamily="34" charset="-122"/>
                <a:ea typeface="微软雅黑" panose="020B0503020204020204" pitchFamily="34" charset="-122"/>
              </a:rPr>
              <a:t>MyEclipse</a:t>
            </a:r>
            <a:r>
              <a:rPr lang="zh-CN" altLang="zh-CN" sz="2000" dirty="0">
                <a:solidFill>
                  <a:schemeClr val="bg1"/>
                </a:solidFill>
                <a:latin typeface="微软雅黑" panose="020B0503020204020204" pitchFamily="34" charset="-122"/>
                <a:ea typeface="微软雅黑" panose="020B0503020204020204" pitchFamily="34" charset="-122"/>
              </a:rPr>
              <a:t>和</a:t>
            </a:r>
            <a:r>
              <a:rPr lang="en-US" altLang="zh-CN" sz="2000" dirty="0" err="1">
                <a:solidFill>
                  <a:schemeClr val="bg1"/>
                </a:solidFill>
                <a:latin typeface="微软雅黑" panose="020B0503020204020204" pitchFamily="34" charset="-122"/>
                <a:ea typeface="微软雅黑" panose="020B0503020204020204" pitchFamily="34" charset="-122"/>
              </a:rPr>
              <a:t>Sql</a:t>
            </a:r>
            <a:r>
              <a:rPr lang="en-US" altLang="zh-CN" sz="2000" dirty="0">
                <a:solidFill>
                  <a:schemeClr val="bg1"/>
                </a:solidFill>
                <a:latin typeface="微软雅黑" panose="020B0503020204020204" pitchFamily="34" charset="-122"/>
                <a:ea typeface="微软雅黑" panose="020B0503020204020204" pitchFamily="34" charset="-122"/>
              </a:rPr>
              <a:t> Server</a:t>
            </a:r>
            <a:r>
              <a:rPr lang="zh-CN" altLang="zh-CN" sz="2000" dirty="0">
                <a:solidFill>
                  <a:schemeClr val="bg1"/>
                </a:solidFill>
                <a:latin typeface="微软雅黑" panose="020B0503020204020204" pitchFamily="34" charset="-122"/>
                <a:ea typeface="微软雅黑" panose="020B0503020204020204" pitchFamily="34" charset="-122"/>
              </a:rPr>
              <a:t>数据库</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java</a:t>
            </a:r>
            <a:r>
              <a:rPr lang="zh-CN" altLang="en-US" sz="2000" dirty="0">
                <a:solidFill>
                  <a:schemeClr val="bg1"/>
                </a:solidFill>
                <a:latin typeface="微软雅黑" panose="020B0503020204020204" pitchFamily="34" charset="-122"/>
                <a:ea typeface="微软雅黑" panose="020B0503020204020204" pitchFamily="34" charset="-122"/>
              </a:rPr>
              <a:t>语言，</a:t>
            </a:r>
            <a:r>
              <a:rPr lang="zh-CN" altLang="zh-CN" sz="2000" dirty="0">
                <a:solidFill>
                  <a:schemeClr val="bg1"/>
                </a:solidFill>
                <a:latin typeface="微软雅黑" panose="020B0503020204020204" pitchFamily="34" charset="-122"/>
                <a:ea typeface="微软雅黑" panose="020B0503020204020204" pitchFamily="34" charset="-122"/>
              </a:rPr>
              <a:t>软件测试，</a:t>
            </a:r>
            <a:r>
              <a:rPr lang="en-US" altLang="zh-CN" sz="2000" dirty="0">
                <a:solidFill>
                  <a:schemeClr val="bg1"/>
                </a:solidFill>
                <a:latin typeface="微软雅黑" panose="020B0503020204020204" pitchFamily="34" charset="-122"/>
                <a:ea typeface="微软雅黑" panose="020B0503020204020204" pitchFamily="34" charset="-122"/>
              </a:rPr>
              <a:t>UML</a:t>
            </a:r>
            <a:r>
              <a:rPr lang="zh-CN" altLang="zh-CN" sz="2000" dirty="0">
                <a:solidFill>
                  <a:schemeClr val="bg1"/>
                </a:solidFill>
                <a:latin typeface="微软雅黑" panose="020B0503020204020204" pitchFamily="34" charset="-122"/>
                <a:ea typeface="微软雅黑" panose="020B0503020204020204" pitchFamily="34" charset="-122"/>
              </a:rPr>
              <a:t>统一建模语言</a:t>
            </a:r>
            <a:r>
              <a:rPr lang="zh-CN" altLang="en-US" sz="2000" dirty="0">
                <a:solidFill>
                  <a:schemeClr val="bg1"/>
                </a:solidFill>
                <a:latin typeface="微软雅黑" panose="020B0503020204020204" pitchFamily="34" charset="-122"/>
                <a:ea typeface="微软雅黑" panose="020B0503020204020204" pitchFamily="34" charset="-122"/>
              </a:rPr>
              <a:t>，都接受过类似课程，技术上可行</a:t>
            </a:r>
            <a:r>
              <a:rPr lang="zh-CN" altLang="en-US" sz="1600" dirty="0" smtClean="0">
                <a:solidFill>
                  <a:schemeClr val="bg1"/>
                </a:solidFill>
              </a:rPr>
              <a:t>。</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 name="文本框 25"/>
          <p:cNvSpPr txBox="1">
            <a:spLocks noChangeArrowheads="1"/>
          </p:cNvSpPr>
          <p:nvPr/>
        </p:nvSpPr>
        <p:spPr bwMode="auto">
          <a:xfrm>
            <a:off x="210588" y="3245958"/>
            <a:ext cx="2021108"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ts val="2000"/>
              </a:lnSpc>
            </a:pPr>
            <a:r>
              <a:rPr lang="zh-CN" altLang="en-US" sz="2400" dirty="0" smtClean="0">
                <a:solidFill>
                  <a:schemeClr val="bg1"/>
                </a:solidFill>
                <a:latin typeface="微软雅黑" panose="020B0503020204020204" pitchFamily="34" charset="-122"/>
                <a:ea typeface="微软雅黑" panose="020B0503020204020204" pitchFamily="34" charset="-122"/>
              </a:rPr>
              <a:t>技术可行性</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5"/>
          <p:cNvSpPr txBox="1">
            <a:spLocks noChangeArrowheads="1"/>
          </p:cNvSpPr>
          <p:nvPr/>
        </p:nvSpPr>
        <p:spPr bwMode="auto">
          <a:xfrm>
            <a:off x="4180637" y="3844928"/>
            <a:ext cx="3169055" cy="265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4000"/>
              </a:lnSpc>
            </a:pPr>
            <a:r>
              <a:rPr lang="zh-CN" altLang="en-US" sz="2000" dirty="0" smtClean="0">
                <a:solidFill>
                  <a:schemeClr val="bg1"/>
                </a:solidFill>
                <a:latin typeface="微软雅黑" panose="020B0503020204020204" pitchFamily="34" charset="-122"/>
                <a:ea typeface="微软雅黑" panose="020B0503020204020204" pitchFamily="34" charset="-122"/>
              </a:rPr>
              <a:t>       开发成本小，配置要求低，管理更高效以及更高的经济效益，使考勤工作系统化，快速化更便捷，经济上也可行。</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文本框 25"/>
          <p:cNvSpPr txBox="1">
            <a:spLocks noChangeArrowheads="1"/>
          </p:cNvSpPr>
          <p:nvPr/>
        </p:nvSpPr>
        <p:spPr bwMode="auto">
          <a:xfrm>
            <a:off x="4321559" y="3245958"/>
            <a:ext cx="1837713"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ts val="2000"/>
              </a:lnSpc>
            </a:pPr>
            <a:r>
              <a:rPr lang="zh-CN" altLang="en-US" sz="2400" dirty="0">
                <a:solidFill>
                  <a:schemeClr val="bg1"/>
                </a:solidFill>
                <a:latin typeface="微软雅黑" panose="020B0503020204020204" pitchFamily="34" charset="-122"/>
                <a:ea typeface="微软雅黑" panose="020B0503020204020204" pitchFamily="34" charset="-122"/>
              </a:rPr>
              <a:t>经济</a:t>
            </a:r>
            <a:r>
              <a:rPr lang="zh-CN" altLang="en-US" sz="2400" dirty="0" smtClean="0">
                <a:solidFill>
                  <a:schemeClr val="bg1"/>
                </a:solidFill>
                <a:latin typeface="微软雅黑" panose="020B0503020204020204" pitchFamily="34" charset="-122"/>
                <a:ea typeface="微软雅黑" panose="020B0503020204020204" pitchFamily="34" charset="-122"/>
              </a:rPr>
              <a:t>可行性：</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3" name="文本框 25"/>
          <p:cNvSpPr txBox="1">
            <a:spLocks noChangeArrowheads="1"/>
          </p:cNvSpPr>
          <p:nvPr/>
        </p:nvSpPr>
        <p:spPr bwMode="auto">
          <a:xfrm>
            <a:off x="8987840" y="3771776"/>
            <a:ext cx="2781635" cy="265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4000"/>
              </a:lnSpc>
            </a:pPr>
            <a:r>
              <a:rPr lang="zh-CN" altLang="en-US" sz="14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本</a:t>
            </a:r>
            <a:r>
              <a:rPr lang="zh-CN" altLang="en-US" sz="2000" dirty="0">
                <a:solidFill>
                  <a:schemeClr val="bg1"/>
                </a:solidFill>
                <a:latin typeface="微软雅黑" panose="020B0503020204020204" pitchFamily="34" charset="-122"/>
                <a:ea typeface="微软雅黑" panose="020B0503020204020204" pitchFamily="34" charset="-122"/>
              </a:rPr>
              <a:t>系统操作简单，可视性好，日历控件也是通过选择输入，大多数的页面信息都是自动生成，操作上可行</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bwMode="auto">
          <a:xfrm>
            <a:off x="420624" y="3685032"/>
            <a:ext cx="1570456"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5" name="直接连接符 24"/>
          <p:cNvCxnSpPr/>
          <p:nvPr/>
        </p:nvCxnSpPr>
        <p:spPr bwMode="auto">
          <a:xfrm>
            <a:off x="4410609" y="3681984"/>
            <a:ext cx="1570456"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6" name="直接连接符 25"/>
          <p:cNvCxnSpPr/>
          <p:nvPr/>
        </p:nvCxnSpPr>
        <p:spPr bwMode="auto">
          <a:xfrm>
            <a:off x="8083740" y="3645408"/>
            <a:ext cx="1570456"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4" name="矩形 3"/>
          <p:cNvSpPr/>
          <p:nvPr/>
        </p:nvSpPr>
        <p:spPr>
          <a:xfrm>
            <a:off x="7930822" y="3263092"/>
            <a:ext cx="1954381" cy="357918"/>
          </a:xfrm>
          <a:prstGeom prst="rect">
            <a:avLst/>
          </a:prstGeom>
        </p:spPr>
        <p:txBody>
          <a:bodyPr wrap="none">
            <a:spAutoFit/>
          </a:bodyPr>
          <a:lstStyle/>
          <a:p>
            <a:pPr algn="ctr" eaLnBrk="1" hangingPunct="1">
              <a:lnSpc>
                <a:spcPts val="2000"/>
              </a:lnSpc>
            </a:pPr>
            <a:r>
              <a:rPr lang="zh-CN" altLang="en-US" sz="2400" dirty="0">
                <a:solidFill>
                  <a:schemeClr val="bg1"/>
                </a:solidFill>
                <a:latin typeface="微软雅黑" panose="020B0503020204020204" pitchFamily="34" charset="-122"/>
                <a:ea typeface="微软雅黑" panose="020B0503020204020204" pitchFamily="34" charset="-122"/>
              </a:rPr>
              <a:t>操作可行性</a:t>
            </a:r>
            <a:r>
              <a:rPr lang="zh-CN" altLang="en-US"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3"/>
          <p:cNvSpPr txBox="1">
            <a:spLocks noChangeArrowheads="1"/>
          </p:cNvSpPr>
          <p:nvPr/>
        </p:nvSpPr>
        <p:spPr bwMode="auto">
          <a:xfrm>
            <a:off x="4694367" y="259310"/>
            <a:ext cx="2860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总体设计</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44035" name="椭圆 4"/>
          <p:cNvGrpSpPr/>
          <p:nvPr/>
        </p:nvGrpSpPr>
        <p:grpSpPr bwMode="auto">
          <a:xfrm>
            <a:off x="1004312" y="533419"/>
            <a:ext cx="1535113" cy="1536700"/>
            <a:chOff x="0" y="0"/>
            <a:chExt cx="967" cy="968"/>
          </a:xfrm>
        </p:grpSpPr>
        <p:pic>
          <p:nvPicPr>
            <p:cNvPr id="44045"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4036" name="文本框 2"/>
          <p:cNvSpPr txBox="1">
            <a:spLocks noChangeArrowheads="1"/>
          </p:cNvSpPr>
          <p:nvPr/>
        </p:nvSpPr>
        <p:spPr bwMode="auto">
          <a:xfrm>
            <a:off x="1447225" y="838219"/>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4</a:t>
            </a:r>
            <a:endParaRPr lang="zh-CN" altLang="en-US" sz="5400">
              <a:solidFill>
                <a:srgbClr val="003F78"/>
              </a:solidFill>
              <a:latin typeface="Impact" panose="020B0806030902050204" pitchFamily="34" charset="0"/>
            </a:endParaRPr>
          </a:p>
        </p:txBody>
      </p:sp>
      <p:sp>
        <p:nvSpPr>
          <p:cNvPr id="44037" name="空心弧 8"/>
          <p:cNvSpPr>
            <a:spLocks noChangeArrowheads="1"/>
          </p:cNvSpPr>
          <p:nvPr/>
        </p:nvSpPr>
        <p:spPr bwMode="auto">
          <a:xfrm rot="4201296">
            <a:off x="781268" y="333044"/>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8" name="空心弧 9"/>
          <p:cNvSpPr>
            <a:spLocks noChangeArrowheads="1"/>
          </p:cNvSpPr>
          <p:nvPr/>
        </p:nvSpPr>
        <p:spPr bwMode="auto">
          <a:xfrm rot="-6220124">
            <a:off x="659127" y="162388"/>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9" name="空心弧 10"/>
          <p:cNvSpPr>
            <a:spLocks noChangeArrowheads="1"/>
          </p:cNvSpPr>
          <p:nvPr/>
        </p:nvSpPr>
        <p:spPr bwMode="auto">
          <a:xfrm rot="4201296">
            <a:off x="467801" y="-160445"/>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3" name="椭圆 14"/>
          <p:cNvSpPr>
            <a:spLocks noChangeArrowheads="1"/>
          </p:cNvSpPr>
          <p:nvPr/>
        </p:nvSpPr>
        <p:spPr bwMode="auto">
          <a:xfrm flipH="1">
            <a:off x="6024121" y="945222"/>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4" name="椭圆 15"/>
          <p:cNvSpPr>
            <a:spLocks noChangeArrowheads="1"/>
          </p:cNvSpPr>
          <p:nvPr/>
        </p:nvSpPr>
        <p:spPr bwMode="auto">
          <a:xfrm flipH="1">
            <a:off x="6298758" y="945222"/>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 name="椭圆 15"/>
          <p:cNvSpPr>
            <a:spLocks noChangeArrowheads="1"/>
          </p:cNvSpPr>
          <p:nvPr/>
        </p:nvSpPr>
        <p:spPr bwMode="auto">
          <a:xfrm flipH="1">
            <a:off x="6567046" y="945222"/>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 name="椭圆 15"/>
          <p:cNvSpPr>
            <a:spLocks noChangeArrowheads="1"/>
          </p:cNvSpPr>
          <p:nvPr/>
        </p:nvSpPr>
        <p:spPr bwMode="auto">
          <a:xfrm flipH="1">
            <a:off x="5765358" y="945222"/>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8" name="椭圆 15"/>
          <p:cNvSpPr>
            <a:spLocks noChangeArrowheads="1"/>
          </p:cNvSpPr>
          <p:nvPr/>
        </p:nvSpPr>
        <p:spPr bwMode="auto">
          <a:xfrm flipH="1">
            <a:off x="5225608" y="945222"/>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 name="椭圆 18"/>
          <p:cNvSpPr>
            <a:spLocks noChangeArrowheads="1"/>
          </p:cNvSpPr>
          <p:nvPr/>
        </p:nvSpPr>
        <p:spPr bwMode="auto">
          <a:xfrm flipH="1">
            <a:off x="5493896" y="945222"/>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 name="椭圆 19"/>
          <p:cNvSpPr>
            <a:spLocks noChangeArrowheads="1"/>
          </p:cNvSpPr>
          <p:nvPr/>
        </p:nvSpPr>
        <p:spPr bwMode="auto">
          <a:xfrm flipH="1">
            <a:off x="6835334" y="945221"/>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1" name="矩形 25"/>
          <p:cNvSpPr>
            <a:spLocks noChangeArrowheads="1"/>
          </p:cNvSpPr>
          <p:nvPr/>
        </p:nvSpPr>
        <p:spPr bwMode="auto">
          <a:xfrm>
            <a:off x="648222" y="4849114"/>
            <a:ext cx="3264382" cy="1608112"/>
          </a:xfrm>
          <a:prstGeom prst="rect">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2" name="矩形 22"/>
          <p:cNvSpPr>
            <a:spLocks noChangeArrowheads="1"/>
          </p:cNvSpPr>
          <p:nvPr/>
        </p:nvSpPr>
        <p:spPr bwMode="auto">
          <a:xfrm>
            <a:off x="695848" y="2766124"/>
            <a:ext cx="3264382" cy="1608112"/>
          </a:xfrm>
          <a:prstGeom prst="rect">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3" name="任意多边形 2"/>
          <p:cNvSpPr>
            <a:spLocks noChangeArrowheads="1"/>
          </p:cNvSpPr>
          <p:nvPr/>
        </p:nvSpPr>
        <p:spPr bwMode="auto">
          <a:xfrm rot="-5400000">
            <a:off x="4002875" y="2765742"/>
            <a:ext cx="1606641" cy="1607171"/>
          </a:xfrm>
          <a:custGeom>
            <a:avLst/>
            <a:gdLst>
              <a:gd name="T0" fmla="*/ 1691855 w 1454046"/>
              <a:gd name="T1" fmla="*/ 315189 h 1603948"/>
              <a:gd name="T2" fmla="*/ 1691855 w 1454046"/>
              <a:gd name="T3" fmla="*/ 1873624 h 1603948"/>
              <a:gd name="T4" fmla="*/ 0 w 1454046"/>
              <a:gd name="T5" fmla="*/ 1873624 h 1603948"/>
              <a:gd name="T6" fmla="*/ 0 w 1454046"/>
              <a:gd name="T7" fmla="*/ 315189 h 1603948"/>
              <a:gd name="T8" fmla="*/ 549418 w 1454046"/>
              <a:gd name="T9" fmla="*/ 315189 h 1603948"/>
              <a:gd name="T10" fmla="*/ 845929 w 1454046"/>
              <a:gd name="T11" fmla="*/ 0 h 1603948"/>
              <a:gd name="T12" fmla="*/ 1142438 w 1454046"/>
              <a:gd name="T13" fmla="*/ 315189 h 1603948"/>
              <a:gd name="T14" fmla="*/ 1691855 w 1454046"/>
              <a:gd name="T15" fmla="*/ 315189 h 16039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54046" h="1603948">
                <a:moveTo>
                  <a:pt x="1454046" y="269823"/>
                </a:moveTo>
                <a:lnTo>
                  <a:pt x="1454046" y="1603948"/>
                </a:lnTo>
                <a:lnTo>
                  <a:pt x="0" y="1603948"/>
                </a:lnTo>
                <a:lnTo>
                  <a:pt x="0" y="269823"/>
                </a:lnTo>
                <a:lnTo>
                  <a:pt x="472191" y="269823"/>
                </a:lnTo>
                <a:lnTo>
                  <a:pt x="727024" y="0"/>
                </a:lnTo>
                <a:lnTo>
                  <a:pt x="981856" y="269823"/>
                </a:lnTo>
                <a:lnTo>
                  <a:pt x="1454046" y="269823"/>
                </a:lnTo>
                <a:close/>
              </a:path>
            </a:pathLst>
          </a:custGeom>
          <a:solidFill>
            <a:schemeClr val="bg1"/>
          </a:solidFill>
          <a:ln>
            <a:noFill/>
          </a:ln>
          <a:effectLst>
            <a:outerShdw dist="38100" dir="108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任意多边形 7"/>
          <p:cNvSpPr>
            <a:spLocks noChangeArrowheads="1"/>
          </p:cNvSpPr>
          <p:nvPr/>
        </p:nvSpPr>
        <p:spPr bwMode="auto">
          <a:xfrm rot="-5400000">
            <a:off x="4004463" y="4850317"/>
            <a:ext cx="1606642" cy="1607173"/>
          </a:xfrm>
          <a:custGeom>
            <a:avLst/>
            <a:gdLst>
              <a:gd name="T0" fmla="*/ 1698712 w 1454046"/>
              <a:gd name="T1" fmla="*/ 315189 h 1603948"/>
              <a:gd name="T2" fmla="*/ 1698712 w 1454046"/>
              <a:gd name="T3" fmla="*/ 1873624 h 1603948"/>
              <a:gd name="T4" fmla="*/ 0 w 1454046"/>
              <a:gd name="T5" fmla="*/ 1873624 h 1603948"/>
              <a:gd name="T6" fmla="*/ 0 w 1454046"/>
              <a:gd name="T7" fmla="*/ 315189 h 1603948"/>
              <a:gd name="T8" fmla="*/ 551645 w 1454046"/>
              <a:gd name="T9" fmla="*/ 315189 h 1603948"/>
              <a:gd name="T10" fmla="*/ 849358 w 1454046"/>
              <a:gd name="T11" fmla="*/ 0 h 1603948"/>
              <a:gd name="T12" fmla="*/ 1147068 w 1454046"/>
              <a:gd name="T13" fmla="*/ 315189 h 1603948"/>
              <a:gd name="T14" fmla="*/ 1698712 w 1454046"/>
              <a:gd name="T15" fmla="*/ 315189 h 16039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54046" h="1603948">
                <a:moveTo>
                  <a:pt x="1454046" y="269823"/>
                </a:moveTo>
                <a:lnTo>
                  <a:pt x="1454046" y="1603948"/>
                </a:lnTo>
                <a:lnTo>
                  <a:pt x="0" y="1603948"/>
                </a:lnTo>
                <a:lnTo>
                  <a:pt x="0" y="269823"/>
                </a:lnTo>
                <a:lnTo>
                  <a:pt x="472191" y="269823"/>
                </a:lnTo>
                <a:lnTo>
                  <a:pt x="727024" y="0"/>
                </a:lnTo>
                <a:lnTo>
                  <a:pt x="981856" y="269823"/>
                </a:lnTo>
                <a:lnTo>
                  <a:pt x="1454046" y="269823"/>
                </a:lnTo>
                <a:close/>
              </a:path>
            </a:pathLst>
          </a:custGeom>
          <a:solidFill>
            <a:schemeClr val="bg1"/>
          </a:solidFill>
          <a:ln>
            <a:noFill/>
          </a:ln>
          <a:effectLst>
            <a:outerShdw dist="38100" dir="108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文本框 25"/>
          <p:cNvSpPr txBox="1">
            <a:spLocks noChangeArrowheads="1"/>
          </p:cNvSpPr>
          <p:nvPr/>
        </p:nvSpPr>
        <p:spPr bwMode="auto">
          <a:xfrm>
            <a:off x="4418535" y="3993463"/>
            <a:ext cx="11067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solidFill>
                  <a:srgbClr val="2E75B6"/>
                </a:solidFill>
                <a:latin typeface="微软雅黑" panose="020B0503020204020204" pitchFamily="34" charset="-122"/>
                <a:ea typeface="微软雅黑" panose="020B0503020204020204" pitchFamily="34" charset="-122"/>
              </a:rPr>
              <a:t>设计原则</a:t>
            </a:r>
            <a:endParaRPr lang="zh-CN" altLang="en-US" sz="1600" dirty="0">
              <a:solidFill>
                <a:srgbClr val="2E75B6"/>
              </a:solidFill>
              <a:latin typeface="微软雅黑" panose="020B0503020204020204" pitchFamily="34" charset="-122"/>
              <a:ea typeface="微软雅黑" panose="020B0503020204020204" pitchFamily="34" charset="-122"/>
            </a:endParaRPr>
          </a:p>
        </p:txBody>
      </p:sp>
      <p:sp>
        <p:nvSpPr>
          <p:cNvPr id="26" name="文本框 26"/>
          <p:cNvSpPr txBox="1">
            <a:spLocks noChangeArrowheads="1"/>
          </p:cNvSpPr>
          <p:nvPr/>
        </p:nvSpPr>
        <p:spPr bwMode="auto">
          <a:xfrm>
            <a:off x="4391548" y="3067542"/>
            <a:ext cx="121126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b="1" dirty="0">
                <a:solidFill>
                  <a:srgbClr val="003A6C"/>
                </a:solidFill>
                <a:latin typeface="Segoe UI Light" panose="020B0502040204020203" pitchFamily="34" charset="0"/>
                <a:ea typeface="微软雅黑" panose="020B0503020204020204" pitchFamily="34" charset="-122"/>
              </a:rPr>
              <a:t>01</a:t>
            </a:r>
            <a:endParaRPr lang="en-US" altLang="zh-CN" sz="6600" b="1" dirty="0">
              <a:solidFill>
                <a:srgbClr val="003A6C"/>
              </a:solidFill>
              <a:latin typeface="Segoe UI Light" panose="020B0502040204020203" pitchFamily="34" charset="0"/>
              <a:ea typeface="微软雅黑" panose="020B0503020204020204" pitchFamily="34" charset="-122"/>
            </a:endParaRPr>
          </a:p>
        </p:txBody>
      </p:sp>
      <p:sp>
        <p:nvSpPr>
          <p:cNvPr id="27" name="文本框 32"/>
          <p:cNvSpPr txBox="1">
            <a:spLocks noChangeArrowheads="1"/>
          </p:cNvSpPr>
          <p:nvPr/>
        </p:nvSpPr>
        <p:spPr bwMode="auto">
          <a:xfrm>
            <a:off x="4391548" y="4912979"/>
            <a:ext cx="121126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b="1">
                <a:solidFill>
                  <a:srgbClr val="003A6C"/>
                </a:solidFill>
                <a:latin typeface="Segoe UI Light" panose="020B0502040204020203" pitchFamily="34" charset="0"/>
                <a:ea typeface="微软雅黑" panose="020B0503020204020204" pitchFamily="34" charset="-122"/>
              </a:rPr>
              <a:t>03</a:t>
            </a:r>
            <a:endParaRPr lang="en-US" altLang="zh-CN" sz="6600" b="1">
              <a:solidFill>
                <a:srgbClr val="003A6C"/>
              </a:solidFill>
              <a:latin typeface="Segoe UI Light" panose="020B0502040204020203" pitchFamily="34" charset="0"/>
              <a:ea typeface="微软雅黑" panose="020B0503020204020204" pitchFamily="34" charset="-122"/>
            </a:endParaRPr>
          </a:p>
        </p:txBody>
      </p:sp>
      <p:sp>
        <p:nvSpPr>
          <p:cNvPr id="28" name="文本框 25"/>
          <p:cNvSpPr txBox="1">
            <a:spLocks noChangeArrowheads="1"/>
          </p:cNvSpPr>
          <p:nvPr/>
        </p:nvSpPr>
        <p:spPr bwMode="auto">
          <a:xfrm>
            <a:off x="4448698" y="5792849"/>
            <a:ext cx="11052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solidFill>
                  <a:srgbClr val="2E75B6"/>
                </a:solidFill>
                <a:latin typeface="微软雅黑" panose="020B0503020204020204" pitchFamily="34" charset="-122"/>
                <a:ea typeface="微软雅黑" panose="020B0503020204020204" pitchFamily="34" charset="-122"/>
              </a:rPr>
              <a:t>系统功能</a:t>
            </a:r>
            <a:endParaRPr lang="zh-CN" altLang="en-US" sz="1600" dirty="0">
              <a:solidFill>
                <a:srgbClr val="2E75B6"/>
              </a:solidFill>
              <a:latin typeface="微软雅黑" panose="020B0503020204020204" pitchFamily="34" charset="-122"/>
              <a:ea typeface="微软雅黑" panose="020B0503020204020204" pitchFamily="34" charset="-122"/>
            </a:endParaRPr>
          </a:p>
        </p:txBody>
      </p:sp>
      <p:sp>
        <p:nvSpPr>
          <p:cNvPr id="29" name="矩形 29"/>
          <p:cNvSpPr>
            <a:spLocks noChangeArrowheads="1"/>
          </p:cNvSpPr>
          <p:nvPr/>
        </p:nvSpPr>
        <p:spPr bwMode="auto">
          <a:xfrm>
            <a:off x="1068909" y="3409843"/>
            <a:ext cx="2622691"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ts val="2000"/>
              </a:lnSpc>
            </a:pPr>
            <a:r>
              <a:rPr lang="zh-CN" altLang="en-US" dirty="0" smtClean="0">
                <a:latin typeface="微软雅黑" panose="020B0503020204020204" pitchFamily="34" charset="-122"/>
                <a:ea typeface="微软雅黑" panose="020B0503020204020204" pitchFamily="34" charset="-122"/>
              </a:rPr>
              <a:t>保密性、恢复性、可靠性、通用性、扩充性。</a:t>
            </a:r>
            <a:endParaRPr lang="en-US" altLang="zh-CN" dirty="0">
              <a:latin typeface="微软雅黑" panose="020B0503020204020204" pitchFamily="34" charset="-122"/>
              <a:ea typeface="微软雅黑" panose="020B0503020204020204" pitchFamily="34" charset="-122"/>
            </a:endParaRPr>
          </a:p>
        </p:txBody>
      </p:sp>
      <p:sp>
        <p:nvSpPr>
          <p:cNvPr id="30" name="矩形 31"/>
          <p:cNvSpPr>
            <a:spLocks noChangeArrowheads="1"/>
          </p:cNvSpPr>
          <p:nvPr/>
        </p:nvSpPr>
        <p:spPr bwMode="auto">
          <a:xfrm>
            <a:off x="1014935" y="5287135"/>
            <a:ext cx="26226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ts val="2000"/>
              </a:lnSpc>
            </a:pPr>
            <a:r>
              <a:rPr lang="zh-CN" altLang="en-US" sz="1600" dirty="0">
                <a:latin typeface="微软雅黑" panose="020B0503020204020204" pitchFamily="34" charset="-122"/>
                <a:ea typeface="微软雅黑" panose="020B0503020204020204" pitchFamily="34" charset="-122"/>
              </a:rPr>
              <a:t>考勤系统划分为</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个功能层次：</a:t>
            </a:r>
            <a:r>
              <a:rPr lang="zh-CN" altLang="zh-CN" sz="1600" dirty="0">
                <a:latin typeface="微软雅黑" panose="020B0503020204020204" pitchFamily="34" charset="-122"/>
                <a:ea typeface="微软雅黑" panose="020B0503020204020204" pitchFamily="34" charset="-122"/>
              </a:rPr>
              <a:t>基础信息管理</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事务管理</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个人信息</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31" name="文本框 33"/>
          <p:cNvSpPr txBox="1">
            <a:spLocks noChangeArrowheads="1"/>
          </p:cNvSpPr>
          <p:nvPr/>
        </p:nvSpPr>
        <p:spPr bwMode="auto">
          <a:xfrm>
            <a:off x="913336" y="2870404"/>
            <a:ext cx="2769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smtClean="0">
                <a:solidFill>
                  <a:srgbClr val="2E75B6"/>
                </a:solidFill>
                <a:latin typeface="微软雅黑" panose="020B0503020204020204" pitchFamily="34" charset="-122"/>
                <a:ea typeface="微软雅黑" panose="020B0503020204020204" pitchFamily="34" charset="-122"/>
              </a:rPr>
              <a:t>系统设计原则</a:t>
            </a:r>
            <a:endParaRPr lang="zh-CN" altLang="en-US" sz="2000" dirty="0">
              <a:solidFill>
                <a:srgbClr val="2E75B6"/>
              </a:solidFill>
              <a:latin typeface="微软雅黑" panose="020B0503020204020204" pitchFamily="34" charset="-122"/>
              <a:ea typeface="微软雅黑" panose="020B0503020204020204" pitchFamily="34" charset="-122"/>
            </a:endParaRPr>
          </a:p>
        </p:txBody>
      </p:sp>
      <p:sp>
        <p:nvSpPr>
          <p:cNvPr id="32" name="文本框 35"/>
          <p:cNvSpPr txBox="1">
            <a:spLocks noChangeArrowheads="1"/>
          </p:cNvSpPr>
          <p:nvPr/>
        </p:nvSpPr>
        <p:spPr bwMode="auto">
          <a:xfrm>
            <a:off x="962548" y="4851841"/>
            <a:ext cx="2769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smtClean="0">
                <a:solidFill>
                  <a:srgbClr val="2E75B6"/>
                </a:solidFill>
                <a:latin typeface="微软雅黑" panose="020B0503020204020204" pitchFamily="34" charset="-122"/>
                <a:ea typeface="微软雅黑" panose="020B0503020204020204" pitchFamily="34" charset="-122"/>
              </a:rPr>
              <a:t>功能层次划分</a:t>
            </a:r>
            <a:endParaRPr lang="zh-CN" altLang="en-US" sz="2000" dirty="0">
              <a:solidFill>
                <a:srgbClr val="2E75B6"/>
              </a:solidFill>
              <a:latin typeface="微软雅黑" panose="020B0503020204020204" pitchFamily="34" charset="-122"/>
              <a:ea typeface="微软雅黑" panose="020B0503020204020204" pitchFamily="34" charset="-122"/>
            </a:endParaRPr>
          </a:p>
        </p:txBody>
      </p:sp>
      <p:sp>
        <p:nvSpPr>
          <p:cNvPr id="33" name="矩形 24"/>
          <p:cNvSpPr>
            <a:spLocks noChangeArrowheads="1"/>
          </p:cNvSpPr>
          <p:nvPr/>
        </p:nvSpPr>
        <p:spPr bwMode="auto">
          <a:xfrm>
            <a:off x="8281353" y="4789248"/>
            <a:ext cx="3521075" cy="1732977"/>
          </a:xfrm>
          <a:prstGeom prst="rect">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4" name="矩形 23"/>
          <p:cNvSpPr>
            <a:spLocks noChangeArrowheads="1"/>
          </p:cNvSpPr>
          <p:nvPr/>
        </p:nvSpPr>
        <p:spPr bwMode="auto">
          <a:xfrm>
            <a:off x="8325512" y="2726426"/>
            <a:ext cx="3476916" cy="1712812"/>
          </a:xfrm>
          <a:prstGeom prst="rect">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 name="任意多边形 5"/>
          <p:cNvSpPr>
            <a:spLocks noChangeArrowheads="1"/>
          </p:cNvSpPr>
          <p:nvPr/>
        </p:nvSpPr>
        <p:spPr bwMode="auto">
          <a:xfrm rot="5400000" flipH="1">
            <a:off x="6777788" y="2727711"/>
            <a:ext cx="1712812" cy="1710241"/>
          </a:xfrm>
          <a:custGeom>
            <a:avLst/>
            <a:gdLst>
              <a:gd name="T0" fmla="*/ 1695281 w 1454046"/>
              <a:gd name="T1" fmla="*/ 314612 h 1603948"/>
              <a:gd name="T2" fmla="*/ 1695281 w 1454046"/>
              <a:gd name="T3" fmla="*/ 1870193 h 1603948"/>
              <a:gd name="T4" fmla="*/ 0 w 1454046"/>
              <a:gd name="T5" fmla="*/ 1870193 h 1603948"/>
              <a:gd name="T6" fmla="*/ 0 w 1454046"/>
              <a:gd name="T7" fmla="*/ 314612 h 1603948"/>
              <a:gd name="T8" fmla="*/ 550530 w 1454046"/>
              <a:gd name="T9" fmla="*/ 314612 h 1603948"/>
              <a:gd name="T10" fmla="*/ 847642 w 1454046"/>
              <a:gd name="T11" fmla="*/ 0 h 1603948"/>
              <a:gd name="T12" fmla="*/ 1144752 w 1454046"/>
              <a:gd name="T13" fmla="*/ 314612 h 1603948"/>
              <a:gd name="T14" fmla="*/ 1695281 w 1454046"/>
              <a:gd name="T15" fmla="*/ 314612 h 16039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54046" h="1603948">
                <a:moveTo>
                  <a:pt x="1454046" y="269823"/>
                </a:moveTo>
                <a:lnTo>
                  <a:pt x="1454046" y="1603948"/>
                </a:lnTo>
                <a:lnTo>
                  <a:pt x="0" y="1603948"/>
                </a:lnTo>
                <a:lnTo>
                  <a:pt x="0" y="269823"/>
                </a:lnTo>
                <a:lnTo>
                  <a:pt x="472191" y="269823"/>
                </a:lnTo>
                <a:lnTo>
                  <a:pt x="727024" y="0"/>
                </a:lnTo>
                <a:lnTo>
                  <a:pt x="981856" y="269823"/>
                </a:lnTo>
                <a:lnTo>
                  <a:pt x="1454046" y="269823"/>
                </a:lnTo>
                <a:close/>
              </a:path>
            </a:pathLst>
          </a:custGeom>
          <a:solidFill>
            <a:schemeClr val="bg1"/>
          </a:solidFill>
          <a:ln>
            <a:noFill/>
          </a:ln>
          <a:effectLst>
            <a:outerShdw dist="381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任意多边形 10"/>
          <p:cNvSpPr>
            <a:spLocks noChangeArrowheads="1"/>
          </p:cNvSpPr>
          <p:nvPr/>
        </p:nvSpPr>
        <p:spPr bwMode="auto">
          <a:xfrm rot="5400000" flipH="1">
            <a:off x="6755257" y="4789756"/>
            <a:ext cx="1734565" cy="1730375"/>
          </a:xfrm>
          <a:custGeom>
            <a:avLst/>
            <a:gdLst>
              <a:gd name="T0" fmla="*/ 1698712 w 1454046"/>
              <a:gd name="T1" fmla="*/ 314035 h 1603948"/>
              <a:gd name="T2" fmla="*/ 1698712 w 1454046"/>
              <a:gd name="T3" fmla="*/ 1866767 h 1603948"/>
              <a:gd name="T4" fmla="*/ 0 w 1454046"/>
              <a:gd name="T5" fmla="*/ 1866767 h 1603948"/>
              <a:gd name="T6" fmla="*/ 0 w 1454046"/>
              <a:gd name="T7" fmla="*/ 314035 h 1603948"/>
              <a:gd name="T8" fmla="*/ 551645 w 1454046"/>
              <a:gd name="T9" fmla="*/ 314035 h 1603948"/>
              <a:gd name="T10" fmla="*/ 849358 w 1454046"/>
              <a:gd name="T11" fmla="*/ 0 h 1603948"/>
              <a:gd name="T12" fmla="*/ 1147068 w 1454046"/>
              <a:gd name="T13" fmla="*/ 314035 h 1603948"/>
              <a:gd name="T14" fmla="*/ 1698712 w 1454046"/>
              <a:gd name="T15" fmla="*/ 314035 h 16039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54046" h="1603948">
                <a:moveTo>
                  <a:pt x="1454046" y="269823"/>
                </a:moveTo>
                <a:lnTo>
                  <a:pt x="1454046" y="1603948"/>
                </a:lnTo>
                <a:lnTo>
                  <a:pt x="0" y="1603948"/>
                </a:lnTo>
                <a:lnTo>
                  <a:pt x="0" y="269823"/>
                </a:lnTo>
                <a:lnTo>
                  <a:pt x="472191" y="269823"/>
                </a:lnTo>
                <a:lnTo>
                  <a:pt x="727024" y="0"/>
                </a:lnTo>
                <a:lnTo>
                  <a:pt x="981856" y="269823"/>
                </a:lnTo>
                <a:lnTo>
                  <a:pt x="1454046" y="269823"/>
                </a:lnTo>
                <a:close/>
              </a:path>
            </a:pathLst>
          </a:custGeom>
          <a:solidFill>
            <a:schemeClr val="bg1"/>
          </a:solidFill>
          <a:ln>
            <a:noFill/>
          </a:ln>
          <a:effectLst>
            <a:outerShdw dist="381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 name="文本框 29"/>
          <p:cNvSpPr txBox="1">
            <a:spLocks noChangeArrowheads="1"/>
          </p:cNvSpPr>
          <p:nvPr/>
        </p:nvSpPr>
        <p:spPr bwMode="auto">
          <a:xfrm>
            <a:off x="6844459" y="3065659"/>
            <a:ext cx="123369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b="1" dirty="0">
                <a:solidFill>
                  <a:srgbClr val="003A6C"/>
                </a:solidFill>
                <a:latin typeface="Segoe UI Light" panose="020B0502040204020203" pitchFamily="34" charset="0"/>
                <a:ea typeface="微软雅黑" panose="020B0503020204020204" pitchFamily="34" charset="-122"/>
              </a:rPr>
              <a:t>02</a:t>
            </a:r>
            <a:endParaRPr lang="en-US" altLang="zh-CN" sz="6600" b="1" dirty="0">
              <a:solidFill>
                <a:srgbClr val="003A6C"/>
              </a:solidFill>
              <a:latin typeface="Segoe UI Light" panose="020B0502040204020203" pitchFamily="34" charset="0"/>
              <a:ea typeface="微软雅黑" panose="020B0503020204020204" pitchFamily="34" charset="-122"/>
            </a:endParaRPr>
          </a:p>
        </p:txBody>
      </p:sp>
      <p:sp>
        <p:nvSpPr>
          <p:cNvPr id="38" name="文本框 34"/>
          <p:cNvSpPr txBox="1">
            <a:spLocks noChangeArrowheads="1"/>
          </p:cNvSpPr>
          <p:nvPr/>
        </p:nvSpPr>
        <p:spPr bwMode="auto">
          <a:xfrm>
            <a:off x="6840412" y="4911095"/>
            <a:ext cx="129012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b="1">
                <a:solidFill>
                  <a:srgbClr val="003A6C"/>
                </a:solidFill>
                <a:latin typeface="Segoe UI Light" panose="020B0502040204020203" pitchFamily="34" charset="0"/>
                <a:ea typeface="微软雅黑" panose="020B0503020204020204" pitchFamily="34" charset="-122"/>
              </a:rPr>
              <a:t>04</a:t>
            </a:r>
            <a:endParaRPr lang="en-US" altLang="zh-CN" sz="6600" b="1">
              <a:solidFill>
                <a:srgbClr val="003A6C"/>
              </a:solidFill>
              <a:latin typeface="Segoe UI Light" panose="020B0502040204020203" pitchFamily="34" charset="0"/>
              <a:ea typeface="微软雅黑" panose="020B0503020204020204" pitchFamily="34" charset="-122"/>
            </a:endParaRPr>
          </a:p>
        </p:txBody>
      </p:sp>
      <p:sp>
        <p:nvSpPr>
          <p:cNvPr id="39" name="文本框 25"/>
          <p:cNvSpPr txBox="1">
            <a:spLocks noChangeArrowheads="1"/>
          </p:cNvSpPr>
          <p:nvPr/>
        </p:nvSpPr>
        <p:spPr bwMode="auto">
          <a:xfrm>
            <a:off x="6899325" y="4039872"/>
            <a:ext cx="11788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solidFill>
                  <a:srgbClr val="2E75B6"/>
                </a:solidFill>
                <a:latin typeface="微软雅黑" panose="020B0503020204020204" pitchFamily="34" charset="-122"/>
                <a:ea typeface="微软雅黑" panose="020B0503020204020204" pitchFamily="34" charset="-122"/>
              </a:rPr>
              <a:t>体系结构</a:t>
            </a:r>
            <a:endParaRPr lang="zh-CN" altLang="en-US" sz="1400" dirty="0">
              <a:solidFill>
                <a:srgbClr val="2E75B6"/>
              </a:solidFill>
              <a:latin typeface="微软雅黑" panose="020B0503020204020204" pitchFamily="34" charset="-122"/>
              <a:ea typeface="微软雅黑" panose="020B0503020204020204" pitchFamily="34" charset="-122"/>
            </a:endParaRPr>
          </a:p>
        </p:txBody>
      </p:sp>
      <p:sp>
        <p:nvSpPr>
          <p:cNvPr id="40" name="文本框 25"/>
          <p:cNvSpPr txBox="1">
            <a:spLocks noChangeArrowheads="1"/>
          </p:cNvSpPr>
          <p:nvPr/>
        </p:nvSpPr>
        <p:spPr bwMode="auto">
          <a:xfrm>
            <a:off x="6899325" y="5839272"/>
            <a:ext cx="11788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solidFill>
                  <a:srgbClr val="2E75B6"/>
                </a:solidFill>
                <a:latin typeface="微软雅黑" panose="020B0503020204020204" pitchFamily="34" charset="-122"/>
                <a:ea typeface="微软雅黑" panose="020B0503020204020204" pitchFamily="34" charset="-122"/>
              </a:rPr>
              <a:t>业务流程</a:t>
            </a:r>
            <a:endParaRPr lang="zh-CN" altLang="en-US" sz="1600" dirty="0">
              <a:solidFill>
                <a:srgbClr val="2E75B6"/>
              </a:solidFill>
              <a:latin typeface="微软雅黑" panose="020B0503020204020204" pitchFamily="34" charset="-122"/>
              <a:ea typeface="微软雅黑" panose="020B0503020204020204" pitchFamily="34" charset="-122"/>
            </a:endParaRPr>
          </a:p>
        </p:txBody>
      </p:sp>
      <p:sp>
        <p:nvSpPr>
          <p:cNvPr id="41" name="矩形 30"/>
          <p:cNvSpPr>
            <a:spLocks noChangeArrowheads="1"/>
          </p:cNvSpPr>
          <p:nvPr/>
        </p:nvSpPr>
        <p:spPr bwMode="auto">
          <a:xfrm>
            <a:off x="8651793" y="3312529"/>
            <a:ext cx="2793447"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ts val="2000"/>
              </a:lnSpc>
            </a:pPr>
            <a:r>
              <a:rPr lang="zh-CN" altLang="en-US" sz="1600" dirty="0">
                <a:latin typeface="微软雅黑" panose="020B0503020204020204" pitchFamily="34" charset="-122"/>
                <a:ea typeface="微软雅黑" panose="020B0503020204020204" pitchFamily="34" charset="-122"/>
              </a:rPr>
              <a:t>本系统采取</a:t>
            </a:r>
            <a:r>
              <a:rPr lang="en-US" altLang="zh-CN" sz="1600" dirty="0">
                <a:latin typeface="微软雅黑" panose="020B0503020204020204" pitchFamily="34" charset="-122"/>
                <a:ea typeface="微软雅黑" panose="020B0503020204020204" pitchFamily="34" charset="-122"/>
              </a:rPr>
              <a:t>B/S</a:t>
            </a:r>
            <a:r>
              <a:rPr lang="zh-CN" altLang="en-US" sz="1600" dirty="0">
                <a:latin typeface="微软雅黑" panose="020B0503020204020204" pitchFamily="34" charset="-122"/>
                <a:ea typeface="微软雅黑" panose="020B0503020204020204" pitchFamily="34" charset="-122"/>
              </a:rPr>
              <a:t>结构，</a:t>
            </a:r>
            <a:r>
              <a:rPr lang="zh-CN" altLang="zh-CN" sz="1600" dirty="0">
                <a:latin typeface="微软雅黑" panose="020B0503020204020204" pitchFamily="34" charset="-122"/>
                <a:ea typeface="微软雅黑" panose="020B0503020204020204" pitchFamily="34" charset="-122"/>
              </a:rPr>
              <a:t>充分利用</a:t>
            </a:r>
            <a:r>
              <a:rPr lang="en-US" altLang="zh-CN" sz="1600" dirty="0">
                <a:latin typeface="微软雅黑" panose="020B0503020204020204" pitchFamily="34" charset="-122"/>
                <a:ea typeface="微软雅黑" panose="020B0503020204020204" pitchFamily="34" charset="-122"/>
              </a:rPr>
              <a:t>Client</a:t>
            </a:r>
            <a:r>
              <a:rPr lang="zh-CN" altLang="zh-CN" sz="1600" dirty="0">
                <a:latin typeface="微软雅黑" panose="020B0503020204020204" pitchFamily="34" charset="-122"/>
                <a:ea typeface="微软雅黑" panose="020B0503020204020204" pitchFamily="34" charset="-122"/>
              </a:rPr>
              <a:t>与</a:t>
            </a:r>
            <a:r>
              <a:rPr lang="en-US" altLang="zh-CN" sz="1600" dirty="0">
                <a:latin typeface="微软雅黑" panose="020B0503020204020204" pitchFamily="34" charset="-122"/>
                <a:ea typeface="微软雅黑" panose="020B0503020204020204" pitchFamily="34" charset="-122"/>
              </a:rPr>
              <a:t>Server</a:t>
            </a:r>
            <a:r>
              <a:rPr lang="zh-CN" altLang="zh-CN" sz="1600" dirty="0">
                <a:latin typeface="微软雅黑" panose="020B0503020204020204" pitchFamily="34" charset="-122"/>
                <a:ea typeface="微软雅黑" panose="020B0503020204020204" pitchFamily="34" charset="-122"/>
              </a:rPr>
              <a:t>的资源</a:t>
            </a:r>
            <a:r>
              <a:rPr lang="zh-CN" altLang="en-US" sz="1600" dirty="0">
                <a:latin typeface="微软雅黑" panose="020B0503020204020204" pitchFamily="34" charset="-122"/>
                <a:ea typeface="微软雅黑" panose="020B0503020204020204" pitchFamily="34" charset="-122"/>
              </a:rPr>
              <a:t>，减缓网络通信负担，提供更好的数据安全和</a:t>
            </a:r>
            <a:r>
              <a:rPr lang="zh-CN" altLang="en-US" sz="1600" dirty="0" smtClean="0">
                <a:latin typeface="微软雅黑" panose="020B0503020204020204" pitchFamily="34" charset="-122"/>
                <a:ea typeface="微软雅黑" panose="020B0503020204020204" pitchFamily="34" charset="-122"/>
              </a:rPr>
              <a:t>一致性。</a:t>
            </a:r>
            <a:endParaRPr lang="en-US" altLang="zh-CN" sz="1600" dirty="0">
              <a:latin typeface="微软雅黑" panose="020B0503020204020204" pitchFamily="34" charset="-122"/>
              <a:ea typeface="微软雅黑" panose="020B0503020204020204" pitchFamily="34" charset="-122"/>
            </a:endParaRPr>
          </a:p>
        </p:txBody>
      </p:sp>
      <p:sp>
        <p:nvSpPr>
          <p:cNvPr id="42" name="矩形 32"/>
          <p:cNvSpPr>
            <a:spLocks noChangeArrowheads="1"/>
          </p:cNvSpPr>
          <p:nvPr/>
        </p:nvSpPr>
        <p:spPr bwMode="auto">
          <a:xfrm>
            <a:off x="8726405" y="5502011"/>
            <a:ext cx="2793447"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ts val="2000"/>
              </a:lnSpc>
            </a:pPr>
            <a:r>
              <a:rPr lang="zh-CN" altLang="en-US" sz="1600" dirty="0">
                <a:latin typeface="微软雅黑" panose="020B0503020204020204" pitchFamily="34" charset="-122"/>
                <a:ea typeface="微软雅黑" panose="020B0503020204020204" pitchFamily="34" charset="-122"/>
              </a:rPr>
              <a:t>普通员工上班打卡，管理员所具有的人员管理功能。</a:t>
            </a:r>
            <a:endParaRPr lang="en-US" altLang="zh-CN" sz="1600" dirty="0">
              <a:latin typeface="微软雅黑" panose="020B0503020204020204" pitchFamily="34" charset="-122"/>
              <a:ea typeface="微软雅黑" panose="020B0503020204020204" pitchFamily="34" charset="-122"/>
            </a:endParaRPr>
          </a:p>
        </p:txBody>
      </p:sp>
      <p:sp>
        <p:nvSpPr>
          <p:cNvPr id="43" name="文本框 34"/>
          <p:cNvSpPr txBox="1">
            <a:spLocks noChangeArrowheads="1"/>
          </p:cNvSpPr>
          <p:nvPr/>
        </p:nvSpPr>
        <p:spPr bwMode="auto">
          <a:xfrm>
            <a:off x="8494673" y="2911161"/>
            <a:ext cx="2951773" cy="396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smtClean="0">
                <a:solidFill>
                  <a:srgbClr val="2E75B6"/>
                </a:solidFill>
                <a:latin typeface="微软雅黑" panose="020B0503020204020204" pitchFamily="34" charset="-122"/>
                <a:ea typeface="微软雅黑" panose="020B0503020204020204" pitchFamily="34" charset="-122"/>
              </a:rPr>
              <a:t>系统体系结构</a:t>
            </a:r>
            <a:endParaRPr lang="zh-CN" altLang="en-US" sz="2000" dirty="0">
              <a:solidFill>
                <a:srgbClr val="2E75B6"/>
              </a:solidFill>
              <a:latin typeface="微软雅黑" panose="020B0503020204020204" pitchFamily="34" charset="-122"/>
              <a:ea typeface="微软雅黑" panose="020B0503020204020204" pitchFamily="34" charset="-122"/>
            </a:endParaRPr>
          </a:p>
        </p:txBody>
      </p:sp>
      <p:sp>
        <p:nvSpPr>
          <p:cNvPr id="44" name="文本框 36"/>
          <p:cNvSpPr txBox="1">
            <a:spLocks noChangeArrowheads="1"/>
          </p:cNvSpPr>
          <p:nvPr/>
        </p:nvSpPr>
        <p:spPr bwMode="auto">
          <a:xfrm>
            <a:off x="8487116" y="4892690"/>
            <a:ext cx="29517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smtClean="0">
                <a:solidFill>
                  <a:srgbClr val="2E75B6"/>
                </a:solidFill>
                <a:latin typeface="微软雅黑" panose="020B0503020204020204" pitchFamily="34" charset="-122"/>
                <a:ea typeface="微软雅黑" panose="020B0503020204020204" pitchFamily="34" charset="-122"/>
              </a:rPr>
              <a:t>考勤系统业务流程</a:t>
            </a:r>
            <a:endParaRPr lang="zh-CN" altLang="en-US" sz="2000" dirty="0">
              <a:solidFill>
                <a:srgbClr val="2E75B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03" name="矩形 23"/>
          <p:cNvSpPr>
            <a:spLocks noChangeArrowheads="1"/>
          </p:cNvSpPr>
          <p:nvPr/>
        </p:nvSpPr>
        <p:spPr bwMode="auto">
          <a:xfrm>
            <a:off x="2982976" y="326136"/>
            <a:ext cx="5911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smtClean="0">
                <a:solidFill>
                  <a:schemeClr val="bg1"/>
                </a:solidFill>
                <a:latin typeface="微软雅黑" panose="020B0503020204020204" pitchFamily="34" charset="-122"/>
                <a:ea typeface="微软雅黑" panose="020B0503020204020204" pitchFamily="34" charset="-122"/>
              </a:rPr>
              <a:t>考勤系统业务流程</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89814" y="1192653"/>
            <a:ext cx="2983738" cy="461665"/>
          </a:xfrm>
          <a:prstGeom prst="rect">
            <a:avLst/>
          </a:prstGeom>
          <a:noFill/>
        </p:spPr>
        <p:txBody>
          <a:bodyPr wrap="square" rtlCol="0">
            <a:spAutoFit/>
          </a:bodyPr>
          <a:lstStyle/>
          <a:p>
            <a:r>
              <a:rPr lang="zh-CN" altLang="en-US" sz="2400" dirty="0" smtClean="0">
                <a:solidFill>
                  <a:schemeClr val="bg1"/>
                </a:solidFill>
              </a:rPr>
              <a:t>考勤打卡业务流程：</a:t>
            </a:r>
            <a:endParaRPr lang="zh-CN" altLang="en-US" sz="2400" dirty="0">
              <a:solidFill>
                <a:schemeClr val="bg1"/>
              </a:solidFill>
            </a:endParaRPr>
          </a:p>
        </p:txBody>
      </p:sp>
      <p:sp>
        <p:nvSpPr>
          <p:cNvPr id="3" name="流程图: 过程 2"/>
          <p:cNvSpPr/>
          <p:nvPr/>
        </p:nvSpPr>
        <p:spPr bwMode="auto">
          <a:xfrm>
            <a:off x="3051302" y="1834265"/>
            <a:ext cx="1170432" cy="338328"/>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员工</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5" name="直接箭头连接符 4"/>
          <p:cNvCxnSpPr/>
          <p:nvPr/>
        </p:nvCxnSpPr>
        <p:spPr bwMode="auto">
          <a:xfrm>
            <a:off x="3654806" y="2221992"/>
            <a:ext cx="0" cy="402336"/>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6" name="流程图: 联系 5"/>
          <p:cNvSpPr/>
          <p:nvPr/>
        </p:nvSpPr>
        <p:spPr bwMode="auto">
          <a:xfrm>
            <a:off x="2499868" y="2624328"/>
            <a:ext cx="2273300" cy="502920"/>
          </a:xfrm>
          <a:prstGeom prst="flowChartConnector">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输入账号密码</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29" name="直接箭头连接符 28"/>
          <p:cNvCxnSpPr/>
          <p:nvPr/>
        </p:nvCxnSpPr>
        <p:spPr bwMode="auto">
          <a:xfrm>
            <a:off x="3650234" y="3156466"/>
            <a:ext cx="0" cy="402336"/>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7" name="流程图: 决策 6"/>
          <p:cNvSpPr/>
          <p:nvPr/>
        </p:nvSpPr>
        <p:spPr bwMode="auto">
          <a:xfrm>
            <a:off x="2523744" y="3558802"/>
            <a:ext cx="2276856" cy="1252728"/>
          </a:xfrm>
          <a:prstGeom prst="flowChartDecision">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账号信息验证</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9" name="肘形连接符 8"/>
          <p:cNvCxnSpPr>
            <a:stCxn id="7" idx="3"/>
            <a:endCxn id="6" idx="6"/>
          </p:cNvCxnSpPr>
          <p:nvPr/>
        </p:nvCxnSpPr>
        <p:spPr bwMode="auto">
          <a:xfrm flipH="1" flipV="1">
            <a:off x="4773168" y="2875788"/>
            <a:ext cx="27432" cy="1309378"/>
          </a:xfrm>
          <a:prstGeom prst="bentConnector3">
            <a:avLst>
              <a:gd name="adj1" fmla="val -833333"/>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33" name="文本框 32"/>
          <p:cNvSpPr txBox="1"/>
          <p:nvPr/>
        </p:nvSpPr>
        <p:spPr>
          <a:xfrm>
            <a:off x="4978018" y="3345811"/>
            <a:ext cx="384048" cy="369332"/>
          </a:xfrm>
          <a:prstGeom prst="rect">
            <a:avLst/>
          </a:prstGeom>
          <a:noFill/>
        </p:spPr>
        <p:txBody>
          <a:bodyPr wrap="square" rtlCol="0">
            <a:spAutoFit/>
          </a:bodyPr>
          <a:lstStyle/>
          <a:p>
            <a:r>
              <a:rPr lang="zh-CN" altLang="en-US" dirty="0" smtClean="0">
                <a:solidFill>
                  <a:schemeClr val="bg1"/>
                </a:solidFill>
              </a:rPr>
              <a:t>否</a:t>
            </a:r>
            <a:endParaRPr lang="zh-CN" altLang="en-US" dirty="0">
              <a:solidFill>
                <a:schemeClr val="bg1"/>
              </a:solidFill>
            </a:endParaRPr>
          </a:p>
        </p:txBody>
      </p:sp>
      <p:cxnSp>
        <p:nvCxnSpPr>
          <p:cNvPr id="34" name="直接箭头连接符 33"/>
          <p:cNvCxnSpPr/>
          <p:nvPr/>
        </p:nvCxnSpPr>
        <p:spPr bwMode="auto">
          <a:xfrm>
            <a:off x="3662172" y="4828032"/>
            <a:ext cx="0" cy="402336"/>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35" name="文本框 34"/>
          <p:cNvSpPr txBox="1"/>
          <p:nvPr/>
        </p:nvSpPr>
        <p:spPr>
          <a:xfrm>
            <a:off x="3636518" y="4800600"/>
            <a:ext cx="384048" cy="369332"/>
          </a:xfrm>
          <a:prstGeom prst="rect">
            <a:avLst/>
          </a:prstGeom>
          <a:noFill/>
        </p:spPr>
        <p:txBody>
          <a:bodyPr wrap="square" rtlCol="0">
            <a:spAutoFit/>
          </a:bodyPr>
          <a:lstStyle/>
          <a:p>
            <a:r>
              <a:rPr lang="zh-CN" altLang="en-US" dirty="0" smtClean="0">
                <a:solidFill>
                  <a:schemeClr val="bg1"/>
                </a:solidFill>
              </a:rPr>
              <a:t>是</a:t>
            </a:r>
            <a:endParaRPr lang="zh-CN" altLang="en-US" dirty="0">
              <a:solidFill>
                <a:schemeClr val="bg1"/>
              </a:solidFill>
            </a:endParaRPr>
          </a:p>
        </p:txBody>
      </p:sp>
      <p:sp>
        <p:nvSpPr>
          <p:cNvPr id="36" name="流程图: 过程 35"/>
          <p:cNvSpPr/>
          <p:nvPr/>
        </p:nvSpPr>
        <p:spPr bwMode="auto">
          <a:xfrm>
            <a:off x="3065018" y="5230368"/>
            <a:ext cx="1170432" cy="338328"/>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上班打卡</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37" name="直接箭头连接符 36"/>
          <p:cNvCxnSpPr/>
          <p:nvPr/>
        </p:nvCxnSpPr>
        <p:spPr bwMode="auto">
          <a:xfrm>
            <a:off x="3650234" y="5623560"/>
            <a:ext cx="0" cy="402336"/>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10" name="流程图: 终止 9"/>
          <p:cNvSpPr/>
          <p:nvPr/>
        </p:nvSpPr>
        <p:spPr bwMode="auto">
          <a:xfrm>
            <a:off x="2962656" y="6025896"/>
            <a:ext cx="1399032" cy="521208"/>
          </a:xfrm>
          <a:prstGeom prst="flowChartTerminator">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结束</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41" name="文本框 40"/>
          <p:cNvSpPr txBox="1"/>
          <p:nvPr/>
        </p:nvSpPr>
        <p:spPr>
          <a:xfrm>
            <a:off x="5847080" y="1090730"/>
            <a:ext cx="3047746" cy="461665"/>
          </a:xfrm>
          <a:prstGeom prst="rect">
            <a:avLst/>
          </a:prstGeom>
          <a:noFill/>
        </p:spPr>
        <p:txBody>
          <a:bodyPr wrap="square" rtlCol="0">
            <a:spAutoFit/>
          </a:bodyPr>
          <a:lstStyle/>
          <a:p>
            <a:r>
              <a:rPr lang="zh-CN" altLang="en-US" sz="2400" dirty="0">
                <a:solidFill>
                  <a:schemeClr val="bg1"/>
                </a:solidFill>
              </a:rPr>
              <a:t>人员管理</a:t>
            </a:r>
            <a:r>
              <a:rPr lang="zh-CN" altLang="en-US" sz="2400" dirty="0" smtClean="0">
                <a:solidFill>
                  <a:schemeClr val="bg1"/>
                </a:solidFill>
              </a:rPr>
              <a:t>业务流程：</a:t>
            </a:r>
            <a:endParaRPr lang="zh-CN" altLang="en-US" sz="2400" dirty="0">
              <a:solidFill>
                <a:schemeClr val="bg1"/>
              </a:solidFill>
            </a:endParaRPr>
          </a:p>
        </p:txBody>
      </p:sp>
      <p:sp>
        <p:nvSpPr>
          <p:cNvPr id="42" name="流程图: 过程 41"/>
          <p:cNvSpPr/>
          <p:nvPr/>
        </p:nvSpPr>
        <p:spPr bwMode="auto">
          <a:xfrm>
            <a:off x="8629142" y="1522730"/>
            <a:ext cx="1170432" cy="338328"/>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员工</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43" name="直接箭头连接符 42"/>
          <p:cNvCxnSpPr/>
          <p:nvPr/>
        </p:nvCxnSpPr>
        <p:spPr bwMode="auto">
          <a:xfrm>
            <a:off x="9287510" y="1874520"/>
            <a:ext cx="0" cy="402336"/>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45" name="流程图: 联系 44"/>
          <p:cNvSpPr/>
          <p:nvPr/>
        </p:nvSpPr>
        <p:spPr bwMode="auto">
          <a:xfrm>
            <a:off x="8288020" y="2288032"/>
            <a:ext cx="2008124" cy="775208"/>
          </a:xfrm>
          <a:prstGeom prst="flowChartConnector">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输入管理员账号密码</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46" name="直接箭头连接符 45"/>
          <p:cNvCxnSpPr/>
          <p:nvPr/>
        </p:nvCxnSpPr>
        <p:spPr bwMode="auto">
          <a:xfrm>
            <a:off x="9303004" y="3081528"/>
            <a:ext cx="0" cy="402336"/>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47" name="流程图: 决策 46"/>
          <p:cNvSpPr/>
          <p:nvPr/>
        </p:nvSpPr>
        <p:spPr bwMode="auto">
          <a:xfrm>
            <a:off x="8176514" y="3483864"/>
            <a:ext cx="2276856" cy="1252728"/>
          </a:xfrm>
          <a:prstGeom prst="flowChartDecision">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账号信息验证</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48" name="肘形连接符 47"/>
          <p:cNvCxnSpPr>
            <a:stCxn id="47" idx="3"/>
            <a:endCxn id="45" idx="6"/>
          </p:cNvCxnSpPr>
          <p:nvPr/>
        </p:nvCxnSpPr>
        <p:spPr bwMode="auto">
          <a:xfrm flipH="1" flipV="1">
            <a:off x="10296144" y="2675636"/>
            <a:ext cx="157226" cy="1434592"/>
          </a:xfrm>
          <a:prstGeom prst="bentConnector3">
            <a:avLst>
              <a:gd name="adj1" fmla="val -145396"/>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49" name="文本框 48"/>
          <p:cNvSpPr txBox="1"/>
          <p:nvPr/>
        </p:nvSpPr>
        <p:spPr>
          <a:xfrm>
            <a:off x="10630788" y="3270873"/>
            <a:ext cx="384048" cy="369332"/>
          </a:xfrm>
          <a:prstGeom prst="rect">
            <a:avLst/>
          </a:prstGeom>
          <a:noFill/>
        </p:spPr>
        <p:txBody>
          <a:bodyPr wrap="square" rtlCol="0">
            <a:spAutoFit/>
          </a:bodyPr>
          <a:lstStyle/>
          <a:p>
            <a:r>
              <a:rPr lang="zh-CN" altLang="en-US" dirty="0" smtClean="0">
                <a:solidFill>
                  <a:schemeClr val="bg1"/>
                </a:solidFill>
              </a:rPr>
              <a:t>否</a:t>
            </a:r>
            <a:endParaRPr lang="zh-CN" altLang="en-US" dirty="0">
              <a:solidFill>
                <a:schemeClr val="bg1"/>
              </a:solidFill>
            </a:endParaRPr>
          </a:p>
        </p:txBody>
      </p:sp>
      <p:sp>
        <p:nvSpPr>
          <p:cNvPr id="50" name="文本框 49"/>
          <p:cNvSpPr txBox="1"/>
          <p:nvPr/>
        </p:nvSpPr>
        <p:spPr>
          <a:xfrm>
            <a:off x="9289288" y="4725662"/>
            <a:ext cx="384048" cy="369332"/>
          </a:xfrm>
          <a:prstGeom prst="rect">
            <a:avLst/>
          </a:prstGeom>
          <a:noFill/>
        </p:spPr>
        <p:txBody>
          <a:bodyPr wrap="square" rtlCol="0">
            <a:spAutoFit/>
          </a:bodyPr>
          <a:lstStyle/>
          <a:p>
            <a:r>
              <a:rPr lang="zh-CN" altLang="en-US" dirty="0" smtClean="0">
                <a:solidFill>
                  <a:schemeClr val="bg1"/>
                </a:solidFill>
              </a:rPr>
              <a:t>是</a:t>
            </a:r>
            <a:endParaRPr lang="zh-CN" altLang="en-US" dirty="0">
              <a:solidFill>
                <a:schemeClr val="bg1"/>
              </a:solidFill>
            </a:endParaRPr>
          </a:p>
        </p:txBody>
      </p:sp>
      <p:cxnSp>
        <p:nvCxnSpPr>
          <p:cNvPr id="52" name="直接箭头连接符 51"/>
          <p:cNvCxnSpPr/>
          <p:nvPr/>
        </p:nvCxnSpPr>
        <p:spPr bwMode="auto">
          <a:xfrm>
            <a:off x="9300972" y="4733544"/>
            <a:ext cx="0" cy="402336"/>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53" name="流程图: 过程 52"/>
          <p:cNvSpPr/>
          <p:nvPr/>
        </p:nvSpPr>
        <p:spPr bwMode="auto">
          <a:xfrm>
            <a:off x="8695309" y="5157216"/>
            <a:ext cx="1239266" cy="671822"/>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人员部门信息查询</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54" name="直接箭头连接符 53"/>
          <p:cNvCxnSpPr/>
          <p:nvPr/>
        </p:nvCxnSpPr>
        <p:spPr bwMode="auto">
          <a:xfrm>
            <a:off x="9308846" y="5820156"/>
            <a:ext cx="0" cy="402336"/>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55" name="流程图: 终止 54"/>
          <p:cNvSpPr/>
          <p:nvPr/>
        </p:nvSpPr>
        <p:spPr bwMode="auto">
          <a:xfrm>
            <a:off x="8681212" y="6222492"/>
            <a:ext cx="1399032" cy="521208"/>
          </a:xfrm>
          <a:prstGeom prst="flowChartTerminator">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结束</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3"/>
          <p:cNvSpPr txBox="1">
            <a:spLocks noChangeArrowheads="1"/>
          </p:cNvSpPr>
          <p:nvPr/>
        </p:nvSpPr>
        <p:spPr bwMode="auto">
          <a:xfrm>
            <a:off x="5457730" y="361442"/>
            <a:ext cx="2860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详细设计</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48131" name="椭圆 4"/>
          <p:cNvGrpSpPr/>
          <p:nvPr/>
        </p:nvGrpSpPr>
        <p:grpSpPr bwMode="auto">
          <a:xfrm>
            <a:off x="1088898" y="566166"/>
            <a:ext cx="1535113" cy="1536700"/>
            <a:chOff x="0" y="0"/>
            <a:chExt cx="967" cy="968"/>
          </a:xfrm>
        </p:grpSpPr>
        <p:pic>
          <p:nvPicPr>
            <p:cNvPr id="48141"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2"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8132" name="文本框 2"/>
          <p:cNvSpPr txBox="1">
            <a:spLocks noChangeArrowheads="1"/>
          </p:cNvSpPr>
          <p:nvPr/>
        </p:nvSpPr>
        <p:spPr bwMode="auto">
          <a:xfrm>
            <a:off x="1531811" y="870966"/>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5</a:t>
            </a:r>
            <a:endParaRPr lang="zh-CN" altLang="en-US" sz="5400">
              <a:solidFill>
                <a:srgbClr val="003F78"/>
              </a:solidFill>
              <a:latin typeface="Impact" panose="020B0806030902050204" pitchFamily="34" charset="0"/>
            </a:endParaRPr>
          </a:p>
        </p:txBody>
      </p:sp>
      <p:sp>
        <p:nvSpPr>
          <p:cNvPr id="48133" name="空心弧 8"/>
          <p:cNvSpPr>
            <a:spLocks noChangeArrowheads="1"/>
          </p:cNvSpPr>
          <p:nvPr/>
        </p:nvSpPr>
        <p:spPr bwMode="auto">
          <a:xfrm rot="4201296">
            <a:off x="860298" y="337566"/>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4" name="空心弧 9"/>
          <p:cNvSpPr>
            <a:spLocks noChangeArrowheads="1"/>
          </p:cNvSpPr>
          <p:nvPr/>
        </p:nvSpPr>
        <p:spPr bwMode="auto">
          <a:xfrm rot="-6220124">
            <a:off x="688849" y="167703"/>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5" name="空心弧 10"/>
          <p:cNvSpPr>
            <a:spLocks noChangeArrowheads="1"/>
          </p:cNvSpPr>
          <p:nvPr/>
        </p:nvSpPr>
        <p:spPr bwMode="auto">
          <a:xfrm rot="4201296">
            <a:off x="515810" y="-164274"/>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40" name="椭圆 15"/>
          <p:cNvSpPr>
            <a:spLocks noChangeArrowheads="1"/>
          </p:cNvSpPr>
          <p:nvPr/>
        </p:nvSpPr>
        <p:spPr bwMode="auto">
          <a:xfrm flipH="1">
            <a:off x="7064883" y="1093407"/>
            <a:ext cx="117475" cy="117475"/>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 name="椭圆 15"/>
          <p:cNvSpPr>
            <a:spLocks noChangeArrowheads="1"/>
          </p:cNvSpPr>
          <p:nvPr/>
        </p:nvSpPr>
        <p:spPr bwMode="auto">
          <a:xfrm flipH="1">
            <a:off x="6485763" y="109340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 name="椭圆 15"/>
          <p:cNvSpPr>
            <a:spLocks noChangeArrowheads="1"/>
          </p:cNvSpPr>
          <p:nvPr/>
        </p:nvSpPr>
        <p:spPr bwMode="auto">
          <a:xfrm flipH="1">
            <a:off x="5946013" y="109340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 name="椭圆 16"/>
          <p:cNvSpPr>
            <a:spLocks noChangeArrowheads="1"/>
          </p:cNvSpPr>
          <p:nvPr/>
        </p:nvSpPr>
        <p:spPr bwMode="auto">
          <a:xfrm flipH="1">
            <a:off x="6214301" y="109340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8" name="椭圆 17"/>
          <p:cNvSpPr>
            <a:spLocks noChangeArrowheads="1"/>
          </p:cNvSpPr>
          <p:nvPr/>
        </p:nvSpPr>
        <p:spPr bwMode="auto">
          <a:xfrm flipH="1">
            <a:off x="7375272" y="109340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 name="椭圆 18"/>
          <p:cNvSpPr>
            <a:spLocks noChangeArrowheads="1"/>
          </p:cNvSpPr>
          <p:nvPr/>
        </p:nvSpPr>
        <p:spPr bwMode="auto">
          <a:xfrm flipH="1">
            <a:off x="7643560" y="109340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 name="椭圆 15"/>
          <p:cNvSpPr>
            <a:spLocks noChangeArrowheads="1"/>
          </p:cNvSpPr>
          <p:nvPr/>
        </p:nvSpPr>
        <p:spPr bwMode="auto">
          <a:xfrm flipH="1">
            <a:off x="6774847" y="1102551"/>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文本框 1"/>
          <p:cNvSpPr txBox="1"/>
          <p:nvPr/>
        </p:nvSpPr>
        <p:spPr>
          <a:xfrm>
            <a:off x="5177864" y="2010386"/>
            <a:ext cx="2733770" cy="461665"/>
          </a:xfrm>
          <a:prstGeom prst="rect">
            <a:avLst/>
          </a:prstGeom>
          <a:noFill/>
        </p:spPr>
        <p:txBody>
          <a:bodyPr wrap="square" rtlCol="0">
            <a:spAutoFit/>
          </a:bodyPr>
          <a:lstStyle/>
          <a:p>
            <a:r>
              <a:rPr lang="en-US" altLang="zh-CN" sz="2400" dirty="0" smtClean="0">
                <a:solidFill>
                  <a:schemeClr val="bg1"/>
                </a:solidFill>
              </a:rPr>
              <a:t>5.1 </a:t>
            </a:r>
            <a:r>
              <a:rPr lang="zh-CN" altLang="en-US" sz="2400" dirty="0" smtClean="0">
                <a:solidFill>
                  <a:schemeClr val="bg1"/>
                </a:solidFill>
              </a:rPr>
              <a:t>系统功能模块</a:t>
            </a:r>
            <a:endParaRPr lang="zh-CN" altLang="en-US" sz="2400" dirty="0">
              <a:solidFill>
                <a:schemeClr val="bg1"/>
              </a:solidFill>
            </a:endParaRPr>
          </a:p>
        </p:txBody>
      </p:sp>
      <p:sp>
        <p:nvSpPr>
          <p:cNvPr id="21" name="文本框 20"/>
          <p:cNvSpPr txBox="1"/>
          <p:nvPr/>
        </p:nvSpPr>
        <p:spPr>
          <a:xfrm>
            <a:off x="1330893" y="3252500"/>
            <a:ext cx="3001965" cy="400110"/>
          </a:xfrm>
          <a:prstGeom prst="rect">
            <a:avLst/>
          </a:prstGeom>
          <a:noFill/>
        </p:spPr>
        <p:txBody>
          <a:bodyPr wrap="square" rtlCol="0">
            <a:spAutoFit/>
          </a:bodyPr>
          <a:lstStyle/>
          <a:p>
            <a:r>
              <a:rPr lang="zh-CN" altLang="en-US" sz="2000" dirty="0" smtClean="0">
                <a:solidFill>
                  <a:schemeClr val="bg1"/>
                </a:solidFill>
              </a:rPr>
              <a:t>普通用户功能模块图：</a:t>
            </a:r>
            <a:endParaRPr lang="zh-CN" altLang="en-US" sz="2000" dirty="0">
              <a:solidFill>
                <a:schemeClr val="bg1"/>
              </a:solidFill>
            </a:endParaRPr>
          </a:p>
        </p:txBody>
      </p:sp>
      <p:sp>
        <p:nvSpPr>
          <p:cNvPr id="22" name="文本框 21"/>
          <p:cNvSpPr txBox="1"/>
          <p:nvPr/>
        </p:nvSpPr>
        <p:spPr>
          <a:xfrm>
            <a:off x="6488430" y="3262630"/>
            <a:ext cx="3252470" cy="398780"/>
          </a:xfrm>
          <a:prstGeom prst="rect">
            <a:avLst/>
          </a:prstGeom>
          <a:noFill/>
        </p:spPr>
        <p:txBody>
          <a:bodyPr wrap="square" rtlCol="0">
            <a:spAutoFit/>
          </a:bodyPr>
          <a:lstStyle/>
          <a:p>
            <a:r>
              <a:rPr lang="zh-CN" altLang="en-US" sz="2000" dirty="0" smtClean="0">
                <a:solidFill>
                  <a:schemeClr val="bg1"/>
                </a:solidFill>
              </a:rPr>
              <a:t>管理员用户功能模块图：</a:t>
            </a:r>
            <a:endParaRPr lang="zh-CN" altLang="en-US" sz="2000" dirty="0">
              <a:solidFill>
                <a:schemeClr val="bg1"/>
              </a:solidFill>
            </a:endParaRPr>
          </a:p>
        </p:txBody>
      </p:sp>
      <p:sp>
        <p:nvSpPr>
          <p:cNvPr id="3" name="流程图: 过程 2"/>
          <p:cNvSpPr/>
          <p:nvPr/>
        </p:nvSpPr>
        <p:spPr bwMode="auto">
          <a:xfrm>
            <a:off x="2207003" y="3866140"/>
            <a:ext cx="1379873" cy="402336"/>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普通用户</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23" name="流程图: 过程 22"/>
          <p:cNvSpPr/>
          <p:nvPr/>
        </p:nvSpPr>
        <p:spPr bwMode="auto">
          <a:xfrm>
            <a:off x="1514714" y="4915120"/>
            <a:ext cx="442671" cy="1298448"/>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请假申请</a:t>
            </a:r>
            <a:endPar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24" name="流程图: 过程 23"/>
          <p:cNvSpPr/>
          <p:nvPr/>
        </p:nvSpPr>
        <p:spPr bwMode="auto">
          <a:xfrm>
            <a:off x="2675605" y="4915120"/>
            <a:ext cx="442671" cy="1298448"/>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上班打卡</a:t>
            </a:r>
            <a:endPar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25" name="流程图: 过程 24"/>
          <p:cNvSpPr/>
          <p:nvPr/>
        </p:nvSpPr>
        <p:spPr bwMode="auto">
          <a:xfrm>
            <a:off x="3801279" y="4915120"/>
            <a:ext cx="442671" cy="1298448"/>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公告查看</a:t>
            </a:r>
            <a:endPar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5" name="直接连接符 4"/>
          <p:cNvCxnSpPr/>
          <p:nvPr/>
        </p:nvCxnSpPr>
        <p:spPr bwMode="auto">
          <a:xfrm>
            <a:off x="1718879" y="4530725"/>
            <a:ext cx="2303735"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7" name="直接连接符 6"/>
          <p:cNvCxnSpPr>
            <a:stCxn id="3" idx="2"/>
            <a:endCxn id="24" idx="0"/>
          </p:cNvCxnSpPr>
          <p:nvPr/>
        </p:nvCxnSpPr>
        <p:spPr bwMode="auto">
          <a:xfrm>
            <a:off x="2897575" y="4260221"/>
            <a:ext cx="0" cy="64643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8" name="直接连接符 27"/>
          <p:cNvCxnSpPr/>
          <p:nvPr/>
        </p:nvCxnSpPr>
        <p:spPr bwMode="auto">
          <a:xfrm flipH="1">
            <a:off x="1728246" y="4544329"/>
            <a:ext cx="4276" cy="38439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2" name="直接连接符 31"/>
          <p:cNvCxnSpPr/>
          <p:nvPr/>
        </p:nvCxnSpPr>
        <p:spPr bwMode="auto">
          <a:xfrm flipH="1">
            <a:off x="4018338" y="4541403"/>
            <a:ext cx="4276" cy="38439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34" name="流程图: 过程 33"/>
          <p:cNvSpPr/>
          <p:nvPr/>
        </p:nvSpPr>
        <p:spPr bwMode="auto">
          <a:xfrm>
            <a:off x="8167367" y="3770763"/>
            <a:ext cx="1379873" cy="402336"/>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zh-CN" altLang="en-US" dirty="0"/>
              <a:t>管理员</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36" name="直接连接符 35"/>
          <p:cNvCxnSpPr/>
          <p:nvPr/>
        </p:nvCxnSpPr>
        <p:spPr bwMode="auto">
          <a:xfrm flipV="1">
            <a:off x="6815963" y="4481413"/>
            <a:ext cx="4377309" cy="19998"/>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9" name="直接连接符 38"/>
          <p:cNvCxnSpPr/>
          <p:nvPr/>
        </p:nvCxnSpPr>
        <p:spPr bwMode="auto">
          <a:xfrm>
            <a:off x="8857303" y="4193094"/>
            <a:ext cx="0" cy="288321"/>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43" name="直接连接符 42"/>
          <p:cNvCxnSpPr/>
          <p:nvPr/>
        </p:nvCxnSpPr>
        <p:spPr bwMode="auto">
          <a:xfrm flipH="1">
            <a:off x="6815963" y="4481414"/>
            <a:ext cx="4276" cy="38439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44" name="直接连接符 43"/>
          <p:cNvCxnSpPr/>
          <p:nvPr/>
        </p:nvCxnSpPr>
        <p:spPr bwMode="auto">
          <a:xfrm flipH="1">
            <a:off x="8678554" y="4481413"/>
            <a:ext cx="4276" cy="38439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45" name="直接连接符 44"/>
          <p:cNvCxnSpPr/>
          <p:nvPr/>
        </p:nvCxnSpPr>
        <p:spPr bwMode="auto">
          <a:xfrm flipH="1">
            <a:off x="9545102" y="4501409"/>
            <a:ext cx="4276" cy="38439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47" name="直接连接符 46"/>
          <p:cNvCxnSpPr/>
          <p:nvPr/>
        </p:nvCxnSpPr>
        <p:spPr bwMode="auto">
          <a:xfrm flipH="1">
            <a:off x="11163680" y="4481412"/>
            <a:ext cx="4276" cy="38439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48" name="直接连接符 47"/>
          <p:cNvCxnSpPr/>
          <p:nvPr/>
        </p:nvCxnSpPr>
        <p:spPr bwMode="auto">
          <a:xfrm flipH="1">
            <a:off x="7773583" y="4501410"/>
            <a:ext cx="4276" cy="38439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50" name="直接连接符 49"/>
          <p:cNvCxnSpPr/>
          <p:nvPr/>
        </p:nvCxnSpPr>
        <p:spPr bwMode="auto">
          <a:xfrm flipH="1">
            <a:off x="10325946" y="4477074"/>
            <a:ext cx="4276" cy="38439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52" name="流程图: 过程 51"/>
          <p:cNvSpPr/>
          <p:nvPr/>
        </p:nvSpPr>
        <p:spPr bwMode="auto">
          <a:xfrm>
            <a:off x="7552247" y="4895295"/>
            <a:ext cx="442671" cy="1298448"/>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部门录入</a:t>
            </a:r>
            <a:endPar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53" name="流程图: 过程 52"/>
          <p:cNvSpPr/>
          <p:nvPr/>
        </p:nvSpPr>
        <p:spPr bwMode="auto">
          <a:xfrm>
            <a:off x="9280584" y="4915515"/>
            <a:ext cx="442671" cy="1298448"/>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员工添加</a:t>
            </a:r>
            <a:endPar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54" name="流程图: 过程 53"/>
          <p:cNvSpPr/>
          <p:nvPr/>
        </p:nvSpPr>
        <p:spPr bwMode="auto">
          <a:xfrm>
            <a:off x="10104610" y="4895295"/>
            <a:ext cx="442671" cy="1298448"/>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公告管理</a:t>
            </a:r>
            <a:endPar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55" name="流程图: 过程 54"/>
          <p:cNvSpPr/>
          <p:nvPr/>
        </p:nvSpPr>
        <p:spPr bwMode="auto">
          <a:xfrm>
            <a:off x="10928636" y="4867094"/>
            <a:ext cx="442671" cy="1298448"/>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公告添加</a:t>
            </a:r>
            <a:endPar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56" name="流程图: 过程 55"/>
          <p:cNvSpPr/>
          <p:nvPr/>
        </p:nvSpPr>
        <p:spPr bwMode="auto">
          <a:xfrm>
            <a:off x="8454337" y="4917779"/>
            <a:ext cx="442671" cy="1298448"/>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员工管理</a:t>
            </a:r>
            <a:endPar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57" name="流程图: 过程 56"/>
          <p:cNvSpPr/>
          <p:nvPr/>
        </p:nvSpPr>
        <p:spPr bwMode="auto">
          <a:xfrm>
            <a:off x="6603238" y="4929217"/>
            <a:ext cx="442671" cy="1298448"/>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部门管理</a:t>
            </a: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endPar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59" name="直接连接符 2"/>
          <p:cNvCxnSpPr>
            <a:cxnSpLocks noChangeShapeType="1"/>
          </p:cNvCxnSpPr>
          <p:nvPr/>
        </p:nvCxnSpPr>
        <p:spPr bwMode="auto">
          <a:xfrm>
            <a:off x="5479553" y="2504496"/>
            <a:ext cx="1774669"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867" name="直接连接符 2"/>
          <p:cNvCxnSpPr>
            <a:cxnSpLocks noChangeShapeType="1"/>
          </p:cNvCxnSpPr>
          <p:nvPr/>
        </p:nvCxnSpPr>
        <p:spPr bwMode="auto">
          <a:xfrm>
            <a:off x="633158" y="780475"/>
            <a:ext cx="1746504"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36868" name="文本框 3"/>
          <p:cNvSpPr txBox="1">
            <a:spLocks noChangeArrowheads="1"/>
          </p:cNvSpPr>
          <p:nvPr/>
        </p:nvSpPr>
        <p:spPr bwMode="auto">
          <a:xfrm>
            <a:off x="611598" y="853383"/>
            <a:ext cx="109119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dirty="0" smtClean="0">
                <a:solidFill>
                  <a:srgbClr val="D9D9D9"/>
                </a:solidFill>
                <a:latin typeface="微软雅黑" panose="020B0503020204020204" pitchFamily="34" charset="-122"/>
                <a:ea typeface="微软雅黑" panose="020B0503020204020204" pitchFamily="34" charset="-122"/>
              </a:rPr>
              <a:t>       数据库设计包括两部分：数据库概念设计、数据库逻辑设计</a:t>
            </a:r>
            <a:r>
              <a:rPr lang="zh-CN" altLang="en-US" dirty="0" smtClean="0">
                <a:solidFill>
                  <a:srgbClr val="D9D9D9"/>
                </a:solidFill>
                <a:latin typeface="微软雅黑" panose="020B0503020204020204" pitchFamily="34" charset="-122"/>
                <a:ea typeface="微软雅黑" panose="020B0503020204020204" pitchFamily="34" charset="-122"/>
              </a:rPr>
              <a:t>。</a:t>
            </a:r>
            <a:endParaRPr lang="zh-CN" altLang="en-US" dirty="0">
              <a:solidFill>
                <a:srgbClr val="D9D9D9"/>
              </a:solidFill>
              <a:latin typeface="微软雅黑" panose="020B0503020204020204" pitchFamily="34" charset="-122"/>
              <a:ea typeface="微软雅黑" panose="020B0503020204020204" pitchFamily="34" charset="-122"/>
            </a:endParaRPr>
          </a:p>
        </p:txBody>
      </p:sp>
      <p:sp>
        <p:nvSpPr>
          <p:cNvPr id="36869" name="椭圆 4"/>
          <p:cNvSpPr>
            <a:spLocks noChangeArrowheads="1"/>
          </p:cNvSpPr>
          <p:nvPr/>
        </p:nvSpPr>
        <p:spPr bwMode="auto">
          <a:xfrm>
            <a:off x="4972050" y="1293813"/>
            <a:ext cx="77788" cy="76200"/>
          </a:xfrm>
          <a:prstGeom prst="ellipse">
            <a:avLst/>
          </a:prstGeom>
          <a:solidFill>
            <a:srgbClr val="15567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80" name="文本框 17"/>
          <p:cNvSpPr txBox="1">
            <a:spLocks noChangeArrowheads="1"/>
          </p:cNvSpPr>
          <p:nvPr/>
        </p:nvSpPr>
        <p:spPr bwMode="auto">
          <a:xfrm>
            <a:off x="176495" y="1420175"/>
            <a:ext cx="24883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数据库概念设计：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86180" y="235863"/>
            <a:ext cx="2627242" cy="461665"/>
          </a:xfrm>
          <a:prstGeom prst="rect">
            <a:avLst/>
          </a:prstGeom>
          <a:noFill/>
        </p:spPr>
        <p:txBody>
          <a:bodyPr wrap="square" rtlCol="0">
            <a:spAutoFit/>
          </a:bodyPr>
          <a:lstStyle/>
          <a:p>
            <a:r>
              <a:rPr lang="en-US" altLang="zh-CN" sz="2400" dirty="0" smtClean="0">
                <a:solidFill>
                  <a:schemeClr val="bg1"/>
                </a:solidFill>
              </a:rPr>
              <a:t>5.2  </a:t>
            </a:r>
            <a:r>
              <a:rPr lang="zh-CN" altLang="en-US" sz="2400" dirty="0" smtClean="0">
                <a:solidFill>
                  <a:schemeClr val="bg1"/>
                </a:solidFill>
              </a:rPr>
              <a:t>数据库设计</a:t>
            </a:r>
            <a:endParaRPr lang="zh-CN" altLang="en-US" sz="2400" dirty="0">
              <a:solidFill>
                <a:schemeClr val="bg1"/>
              </a:solidFill>
            </a:endParaRPr>
          </a:p>
        </p:txBody>
      </p:sp>
      <p:sp>
        <p:nvSpPr>
          <p:cNvPr id="48" name="椭圆 19"/>
          <p:cNvSpPr>
            <a:spLocks noChangeArrowheads="1"/>
          </p:cNvSpPr>
          <p:nvPr/>
        </p:nvSpPr>
        <p:spPr bwMode="auto">
          <a:xfrm>
            <a:off x="1939515" y="6513399"/>
            <a:ext cx="171450" cy="171450"/>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9" name="文本框 22"/>
          <p:cNvSpPr txBox="1">
            <a:spLocks noChangeArrowheads="1"/>
          </p:cNvSpPr>
          <p:nvPr/>
        </p:nvSpPr>
        <p:spPr bwMode="auto">
          <a:xfrm>
            <a:off x="2191270" y="6399069"/>
            <a:ext cx="31014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dirty="0" smtClean="0">
                <a:solidFill>
                  <a:srgbClr val="D9D9D9"/>
                </a:solidFill>
                <a:latin typeface="微软雅黑" panose="020B0503020204020204" pitchFamily="34" charset="-122"/>
                <a:ea typeface="微软雅黑" panose="020B0503020204020204" pitchFamily="34" charset="-122"/>
              </a:rPr>
              <a:t>系统整体结构</a:t>
            </a:r>
            <a:r>
              <a:rPr lang="en-US" altLang="zh-CN" sz="2000" dirty="0" smtClean="0">
                <a:solidFill>
                  <a:srgbClr val="D9D9D9"/>
                </a:solidFill>
                <a:latin typeface="微软雅黑" panose="020B0503020204020204" pitchFamily="34" charset="-122"/>
                <a:ea typeface="微软雅黑" panose="020B0503020204020204" pitchFamily="34" charset="-122"/>
              </a:rPr>
              <a:t>ER</a:t>
            </a:r>
            <a:r>
              <a:rPr lang="zh-CN" altLang="en-US" sz="2000" dirty="0" smtClean="0">
                <a:solidFill>
                  <a:srgbClr val="D9D9D9"/>
                </a:solidFill>
                <a:latin typeface="微软雅黑" panose="020B0503020204020204" pitchFamily="34" charset="-122"/>
                <a:ea typeface="微软雅黑" panose="020B0503020204020204" pitchFamily="34" charset="-122"/>
              </a:rPr>
              <a:t>图</a:t>
            </a:r>
            <a:endParaRPr lang="zh-CN" altLang="en-US" sz="2000" dirty="0">
              <a:solidFill>
                <a:srgbClr val="D9D9D9"/>
              </a:solidFill>
              <a:latin typeface="微软雅黑" panose="020B0503020204020204" pitchFamily="34" charset="-122"/>
              <a:ea typeface="微软雅黑" panose="020B0503020204020204" pitchFamily="34" charset="-122"/>
            </a:endParaRPr>
          </a:p>
        </p:txBody>
      </p:sp>
      <p:sp>
        <p:nvSpPr>
          <p:cNvPr id="63" name="流程图: 过程 62"/>
          <p:cNvSpPr/>
          <p:nvPr/>
        </p:nvSpPr>
        <p:spPr bwMode="auto">
          <a:xfrm>
            <a:off x="3149716" y="3463711"/>
            <a:ext cx="1184524" cy="369332"/>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rPr>
              <a:t>员工</a:t>
            </a:r>
            <a:endPar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endParaRPr>
          </a:p>
        </p:txBody>
      </p:sp>
      <p:sp>
        <p:nvSpPr>
          <p:cNvPr id="68" name="流程图: 过程 67"/>
          <p:cNvSpPr/>
          <p:nvPr/>
        </p:nvSpPr>
        <p:spPr bwMode="auto">
          <a:xfrm>
            <a:off x="517948" y="2219266"/>
            <a:ext cx="1184524" cy="369332"/>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rPr>
              <a:t>管理员</a:t>
            </a:r>
            <a:endPar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endParaRPr>
          </a:p>
        </p:txBody>
      </p:sp>
      <p:sp>
        <p:nvSpPr>
          <p:cNvPr id="69" name="流程图: 过程 68"/>
          <p:cNvSpPr/>
          <p:nvPr/>
        </p:nvSpPr>
        <p:spPr bwMode="auto">
          <a:xfrm>
            <a:off x="604807" y="5357501"/>
            <a:ext cx="1184524" cy="369332"/>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effectLst/>
                <a:latin typeface="Calibri" panose="020F0502020204030204" pitchFamily="34" charset="0"/>
                <a:ea typeface="宋体" panose="02010600030101010101" pitchFamily="2" charset="-122"/>
              </a:rPr>
              <a:t> </a:t>
            </a:r>
            <a:r>
              <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rPr>
              <a:t>部门</a:t>
            </a:r>
            <a:endPar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endParaRPr>
          </a:p>
        </p:txBody>
      </p:sp>
      <p:sp>
        <p:nvSpPr>
          <p:cNvPr id="70" name="流程图: 过程 69"/>
          <p:cNvSpPr/>
          <p:nvPr/>
        </p:nvSpPr>
        <p:spPr bwMode="auto">
          <a:xfrm>
            <a:off x="6726338" y="3472677"/>
            <a:ext cx="1184524" cy="369332"/>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rPr>
              <a:t>打卡信息</a:t>
            </a:r>
            <a:endPar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endParaRPr>
          </a:p>
        </p:txBody>
      </p:sp>
      <p:sp>
        <p:nvSpPr>
          <p:cNvPr id="71" name="流程图: 过程 70"/>
          <p:cNvSpPr/>
          <p:nvPr/>
        </p:nvSpPr>
        <p:spPr bwMode="auto">
          <a:xfrm>
            <a:off x="3206030" y="5861389"/>
            <a:ext cx="1184524" cy="369332"/>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rPr>
              <a:t>出勤信息</a:t>
            </a:r>
            <a:endPar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endParaRPr>
          </a:p>
        </p:txBody>
      </p:sp>
      <p:sp>
        <p:nvSpPr>
          <p:cNvPr id="72" name="流程图: 过程 71"/>
          <p:cNvSpPr/>
          <p:nvPr/>
        </p:nvSpPr>
        <p:spPr bwMode="auto">
          <a:xfrm>
            <a:off x="4839043" y="2151942"/>
            <a:ext cx="1184524" cy="369332"/>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rPr>
              <a:t>公告信息</a:t>
            </a:r>
            <a:endPar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endParaRPr>
          </a:p>
        </p:txBody>
      </p:sp>
      <p:cxnSp>
        <p:nvCxnSpPr>
          <p:cNvPr id="9" name="直接连接符 8"/>
          <p:cNvCxnSpPr/>
          <p:nvPr/>
        </p:nvCxnSpPr>
        <p:spPr bwMode="auto">
          <a:xfrm flipH="1">
            <a:off x="1168400" y="2597150"/>
            <a:ext cx="48895" cy="126428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79" name="直接连接符 78"/>
          <p:cNvCxnSpPr/>
          <p:nvPr/>
        </p:nvCxnSpPr>
        <p:spPr bwMode="auto">
          <a:xfrm>
            <a:off x="1673262" y="2318975"/>
            <a:ext cx="875406" cy="685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82" name="流程图: 决策 81"/>
          <p:cNvSpPr/>
          <p:nvPr/>
        </p:nvSpPr>
        <p:spPr bwMode="auto">
          <a:xfrm>
            <a:off x="2461031" y="1933366"/>
            <a:ext cx="1485137" cy="757889"/>
          </a:xfrm>
          <a:prstGeom prst="flowChartDecision">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发布</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83" name="直接连接符 82"/>
          <p:cNvCxnSpPr/>
          <p:nvPr/>
        </p:nvCxnSpPr>
        <p:spPr bwMode="auto">
          <a:xfrm>
            <a:off x="3946168" y="2326427"/>
            <a:ext cx="875406" cy="685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84" name="直接连接符 83"/>
          <p:cNvCxnSpPr>
            <a:stCxn id="88" idx="3"/>
            <a:endCxn id="63" idx="1"/>
          </p:cNvCxnSpPr>
          <p:nvPr/>
        </p:nvCxnSpPr>
        <p:spPr bwMode="auto">
          <a:xfrm flipV="1">
            <a:off x="1939290" y="3648710"/>
            <a:ext cx="1210310" cy="54165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88" name="流程图: 决策 87"/>
          <p:cNvSpPr/>
          <p:nvPr/>
        </p:nvSpPr>
        <p:spPr bwMode="auto">
          <a:xfrm>
            <a:off x="454247" y="3811158"/>
            <a:ext cx="1485137" cy="757889"/>
          </a:xfrm>
          <a:prstGeom prst="flowChartDecision">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隶属</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89" name="直接连接符 88"/>
          <p:cNvCxnSpPr>
            <a:stCxn id="69" idx="0"/>
            <a:endCxn id="88" idx="2"/>
          </p:cNvCxnSpPr>
          <p:nvPr/>
        </p:nvCxnSpPr>
        <p:spPr bwMode="auto">
          <a:xfrm flipV="1">
            <a:off x="1196975" y="4569460"/>
            <a:ext cx="0" cy="78803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91" name="直接连接符 90"/>
          <p:cNvCxnSpPr/>
          <p:nvPr/>
        </p:nvCxnSpPr>
        <p:spPr bwMode="auto">
          <a:xfrm>
            <a:off x="3790315" y="3802380"/>
            <a:ext cx="15875" cy="85534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92" name="流程图: 决策 91"/>
          <p:cNvSpPr/>
          <p:nvPr/>
        </p:nvSpPr>
        <p:spPr bwMode="auto">
          <a:xfrm>
            <a:off x="3055564" y="4657644"/>
            <a:ext cx="1485137" cy="757889"/>
          </a:xfrm>
          <a:prstGeom prst="flowChartDecision">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考勤</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95" name="直接连接符 94"/>
          <p:cNvCxnSpPr>
            <a:stCxn id="92" idx="2"/>
          </p:cNvCxnSpPr>
          <p:nvPr/>
        </p:nvCxnSpPr>
        <p:spPr bwMode="auto">
          <a:xfrm flipH="1">
            <a:off x="3797935" y="5415915"/>
            <a:ext cx="635" cy="44577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98" name="直接连接符 97"/>
          <p:cNvCxnSpPr/>
          <p:nvPr/>
        </p:nvCxnSpPr>
        <p:spPr bwMode="auto">
          <a:xfrm>
            <a:off x="4334240" y="3641525"/>
            <a:ext cx="524790" cy="685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00" name="流程图: 决策 99"/>
          <p:cNvSpPr/>
          <p:nvPr/>
        </p:nvSpPr>
        <p:spPr bwMode="auto">
          <a:xfrm>
            <a:off x="4821574" y="3278112"/>
            <a:ext cx="1485137" cy="757889"/>
          </a:xfrm>
          <a:prstGeom prst="flowChartDecision">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打卡</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101" name="直接连接符 100"/>
          <p:cNvCxnSpPr/>
          <p:nvPr/>
        </p:nvCxnSpPr>
        <p:spPr bwMode="auto">
          <a:xfrm>
            <a:off x="6300725" y="3641525"/>
            <a:ext cx="524790" cy="685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02" name="文本框 17"/>
          <p:cNvSpPr txBox="1">
            <a:spLocks noChangeArrowheads="1"/>
          </p:cNvSpPr>
          <p:nvPr/>
        </p:nvSpPr>
        <p:spPr bwMode="auto">
          <a:xfrm>
            <a:off x="7144792" y="1898725"/>
            <a:ext cx="25787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数据库逻辑设计：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3" name="文本框 17"/>
          <p:cNvSpPr txBox="1">
            <a:spLocks noChangeArrowheads="1"/>
          </p:cNvSpPr>
          <p:nvPr/>
        </p:nvSpPr>
        <p:spPr bwMode="auto">
          <a:xfrm>
            <a:off x="8674706" y="2510493"/>
            <a:ext cx="3130197" cy="368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4000"/>
              </a:lnSpc>
            </a:pPr>
            <a:r>
              <a:rPr lang="zh-CN" altLang="en-US" sz="2000" dirty="0" smtClean="0">
                <a:solidFill>
                  <a:schemeClr val="bg1"/>
                </a:solidFill>
                <a:latin typeface="微软雅黑" panose="020B0503020204020204" pitchFamily="34" charset="-122"/>
                <a:ea typeface="微软雅黑" panose="020B0503020204020204" pitchFamily="34" charset="-122"/>
              </a:rPr>
              <a:t>      数据库逻辑设计部分</a:t>
            </a:r>
            <a:r>
              <a:rPr lang="zh-CN" altLang="en-US" sz="2000" dirty="0">
                <a:solidFill>
                  <a:schemeClr val="bg1"/>
                </a:solidFill>
                <a:latin typeface="微软雅黑" panose="020B0503020204020204" pitchFamily="34" charset="-122"/>
                <a:ea typeface="微软雅黑" panose="020B0503020204020204" pitchFamily="34" charset="-122"/>
              </a:rPr>
              <a:t>主要由部门表、员工信息表、出勤信息表、请假信息表、公告信息表、管理员信息表、员工打卡信息</a:t>
            </a:r>
            <a:r>
              <a:rPr lang="zh-CN" altLang="en-US" sz="2000" dirty="0" smtClean="0">
                <a:solidFill>
                  <a:schemeClr val="bg1"/>
                </a:solidFill>
                <a:latin typeface="微软雅黑" panose="020B0503020204020204" pitchFamily="34" charset="-122"/>
                <a:ea typeface="微软雅黑" panose="020B0503020204020204" pitchFamily="34" charset="-122"/>
              </a:rPr>
              <a:t>表</a:t>
            </a:r>
            <a:r>
              <a:rPr lang="zh-CN" altLang="en-US" sz="2000" dirty="0">
                <a:solidFill>
                  <a:schemeClr val="bg1"/>
                </a:solidFill>
                <a:latin typeface="微软雅黑" panose="020B0503020204020204" pitchFamily="34" charset="-122"/>
                <a:ea typeface="微软雅黑" panose="020B0503020204020204" pitchFamily="34" charset="-122"/>
              </a:rPr>
              <a:t>这</a:t>
            </a:r>
            <a:r>
              <a:rPr lang="en-US" altLang="zh-CN" sz="2000" dirty="0" smtClean="0">
                <a:solidFill>
                  <a:schemeClr val="bg1"/>
                </a:solidFill>
                <a:latin typeface="微软雅黑" panose="020B0503020204020204" pitchFamily="34" charset="-122"/>
                <a:ea typeface="微软雅黑" panose="020B0503020204020204" pitchFamily="34" charset="-122"/>
              </a:rPr>
              <a:t>7</a:t>
            </a:r>
            <a:r>
              <a:rPr lang="zh-CN" altLang="en-US" sz="2000" dirty="0" smtClean="0">
                <a:solidFill>
                  <a:schemeClr val="bg1"/>
                </a:solidFill>
                <a:latin typeface="微软雅黑" panose="020B0503020204020204" pitchFamily="34" charset="-122"/>
                <a:ea typeface="微软雅黑" panose="020B0503020204020204" pitchFamily="34" charset="-122"/>
              </a:rPr>
              <a:t>张数据表组成根据</a:t>
            </a:r>
            <a:r>
              <a:rPr lang="en-US" altLang="zh-CN" sz="2000" dirty="0" smtClean="0">
                <a:solidFill>
                  <a:schemeClr val="bg1"/>
                </a:solidFill>
                <a:latin typeface="微软雅黑" panose="020B0503020204020204" pitchFamily="34" charset="-122"/>
                <a:ea typeface="微软雅黑" panose="020B0503020204020204" pitchFamily="34" charset="-122"/>
              </a:rPr>
              <a:t>ER</a:t>
            </a:r>
            <a:r>
              <a:rPr lang="zh-CN" altLang="en-US" sz="2000" dirty="0" smtClean="0">
                <a:solidFill>
                  <a:schemeClr val="bg1"/>
                </a:solidFill>
                <a:latin typeface="微软雅黑" panose="020B0503020204020204" pitchFamily="34" charset="-122"/>
                <a:ea typeface="微软雅黑" panose="020B0503020204020204" pitchFamily="34" charset="-122"/>
              </a:rPr>
              <a:t>模型进行连接。</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a:endCxn id="106" idx="1"/>
          </p:cNvCxnSpPr>
          <p:nvPr/>
        </p:nvCxnSpPr>
        <p:spPr bwMode="auto">
          <a:xfrm>
            <a:off x="4050030" y="3791585"/>
            <a:ext cx="765175" cy="134429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06" name="流程图: 决策 105"/>
          <p:cNvSpPr/>
          <p:nvPr/>
        </p:nvSpPr>
        <p:spPr bwMode="auto">
          <a:xfrm>
            <a:off x="4815323" y="4756481"/>
            <a:ext cx="1485137" cy="757889"/>
          </a:xfrm>
          <a:prstGeom prst="flowChartDecision">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请假</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cxnSp>
        <p:nvCxnSpPr>
          <p:cNvPr id="108" name="直接连接符 107"/>
          <p:cNvCxnSpPr/>
          <p:nvPr/>
        </p:nvCxnSpPr>
        <p:spPr bwMode="auto">
          <a:xfrm>
            <a:off x="6201832" y="5128913"/>
            <a:ext cx="524790" cy="685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09" name="流程图: 过程 108"/>
          <p:cNvSpPr/>
          <p:nvPr/>
        </p:nvSpPr>
        <p:spPr bwMode="auto">
          <a:xfrm>
            <a:off x="6726622" y="4947424"/>
            <a:ext cx="1184524" cy="369332"/>
          </a:xfrm>
          <a:prstGeom prst="flowChartProcess">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rPr>
              <a:t>请假信息</a:t>
            </a:r>
            <a:endParaRPr kumimoji="0" lang="zh-CN" altLang="en-US" sz="1800" b="0" i="0" u="none" strike="noStrike" cap="none" normalizeH="0" baseline="0" dirty="0" smtClean="0">
              <a:ln>
                <a:noFill/>
              </a:ln>
              <a:effectLst/>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自定义设计方案">
  <a:themeElements>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自定义设计方案">
  <a:themeElements>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自定义设计方案">
  <a:themeElements>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自定义设计方案">
  <a:themeElements>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自定义设计方案">
  <a:themeElements>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自定义设计方案">
  <a:themeElements>
    <a:clrScheme name="8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8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1304</Words>
  <Application>WPS 演示</Application>
  <PresentationFormat>宽屏</PresentationFormat>
  <Paragraphs>249</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13</vt:i4>
      </vt:variant>
      <vt:variant>
        <vt:lpstr>幻灯片标题</vt:lpstr>
      </vt:variant>
      <vt:variant>
        <vt:i4>15</vt:i4>
      </vt:variant>
    </vt:vector>
  </HeadingPairs>
  <TitlesOfParts>
    <vt:vector size="37" baseType="lpstr">
      <vt:lpstr>Arial</vt:lpstr>
      <vt:lpstr>宋体</vt:lpstr>
      <vt:lpstr>Wingdings</vt:lpstr>
      <vt:lpstr>Calibri</vt:lpstr>
      <vt:lpstr>Calibri Light</vt:lpstr>
      <vt:lpstr>微软雅黑</vt:lpstr>
      <vt:lpstr>Impact</vt:lpstr>
      <vt:lpstr>Segoe UI Light</vt:lpstr>
      <vt:lpstr>Arial Unicode MS</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幸福的拾荒者1386511588</cp:lastModifiedBy>
  <cp:revision>83</cp:revision>
  <dcterms:created xsi:type="dcterms:W3CDTF">2015-04-21T03:02:00Z</dcterms:created>
  <dcterms:modified xsi:type="dcterms:W3CDTF">2018-01-09T05:07:15Z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