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4816" y="-5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BEBF1-A7F3-48DA-BB19-FAA6FBA5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CFADF-2B59-4E16-BE13-D77602F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C451B-B548-48DE-9C40-D7F757E0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DAE71-0EA4-4141-89C0-9D871DFE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07BF3-475E-4DD4-8896-051A3E1E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2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7197-07A9-49AB-AC16-C6A41603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BD6C6-BADF-468C-ABE1-D1934E6ED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F3B16-0BC9-4D89-A980-DFDB64CC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DAE66-185B-4B53-8F00-DCC52710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BC83F-9797-4B3C-902C-F9650404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2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DBB097-0231-4967-8B76-A51E1C86C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1D25AF-73E7-41D5-8667-24D0BF4E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5B420-4DCF-48CE-B494-1C64C2F5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B26EC-D747-4368-B397-5EEA5187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44E63-FCD5-4A49-92A5-441D5E45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964EE-D2AF-44BD-BAA4-CC61DD11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0D89E-E991-4F4A-93E6-8492D596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4B06C-6ED4-4FA8-81AB-461680BB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08024-C89F-4870-AABE-F7F028A8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B0B49-D384-4062-A50D-4DC6471B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D590-D080-498F-810E-B55BE690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60C73-E7A0-4023-A796-50C353E6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E1C01-AD9A-4527-AAF2-2A42FDF1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3FA0A-1205-4B97-84AA-8422CE0A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32909-863D-468D-9794-43E559B3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9024-2181-488B-BCCB-5F6B1149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67F93-D5CC-4CF1-B36B-4F894360A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8A462F-620A-45F8-A11C-6CEC0C79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04F66-84B3-4574-9957-4A06984C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428E3-4C0C-4258-9ECB-4BA3C560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BF477-95E9-4B9B-B487-C39A5F6E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80541-CB51-4070-B73E-F1E2EC5B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2C17E-9385-4E11-9F02-D258132E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56AB99-A9F0-49E2-B0E6-BFDFD720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8EF469-F7CB-43C6-A619-754B7546C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2041F2-0DF5-45BB-8456-574C2356E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B82519-A0FD-4893-AE8D-5110C752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6959C-9AA1-4129-80D7-2E7CED03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F6084-B656-4F6B-90C8-19BEAABF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DBA92-44B4-4374-9FA1-02A0387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FE920C-5E9D-4C68-81CE-4A6914AD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B5F239-953E-4A37-BC25-7A9739A3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24543-C910-48F9-8B30-449CD18D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9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EED23C-F4DA-44D4-8DDD-FD8AF333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CFCFCD-4751-4347-A961-9290B2C5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343A7-BB03-4467-B5FB-6FAE73B4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C98E-2D01-4EA9-8B04-9F11684F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8113E-970B-4642-B765-723E46E0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2AA17-2765-4F9C-9C64-76D4999B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0062A-C12C-4DC0-9CE8-DA8CDC27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33758-BDE6-4D82-AECE-064594B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70052-613C-4C25-A80D-5A8B3EDA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E7672-897E-41B1-91B0-1B909711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12AF9D-FB35-4781-BB9A-01D93F3DA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E5AB9-2A3F-4E38-BF58-FF5D97B14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C6FE3-6672-4BCD-9E9D-AB266D0F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AD3CC-1FA3-4702-995F-C596DB64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334B9-29F0-44CD-A5AC-2CEC1FAE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8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0DE8B8-F1C1-4080-8CB2-A98DFB70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48C1-6842-4549-B973-4D3336CB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4B26E-BB40-4447-AD42-B55C82561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0A16-BDD8-40CC-B5F4-549F4DE2FC0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64067-2C95-4B92-966C-EE3B866C5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CE190-73FF-4B9E-B62A-56F91818A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C00B5-852D-4173-83C7-672D24BD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1B6CBE-E2F9-42BC-8FCD-45098E82B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63" y="-2239653"/>
            <a:ext cx="4135297" cy="90976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4875E5-07F1-45E7-982B-B260FAC339D9}"/>
              </a:ext>
            </a:extLst>
          </p:cNvPr>
          <p:cNvSpPr/>
          <p:nvPr/>
        </p:nvSpPr>
        <p:spPr>
          <a:xfrm>
            <a:off x="4977353" y="216816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12B534-E9D0-4185-B02B-588DF6A1AD09}"/>
              </a:ext>
            </a:extLst>
          </p:cNvPr>
          <p:cNvSpPr/>
          <p:nvPr/>
        </p:nvSpPr>
        <p:spPr>
          <a:xfrm>
            <a:off x="6157238" y="216816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8A6C49-A14D-4A58-8ACD-CE1E16CE4432}"/>
              </a:ext>
            </a:extLst>
          </p:cNvPr>
          <p:cNvSpPr/>
          <p:nvPr/>
        </p:nvSpPr>
        <p:spPr>
          <a:xfrm>
            <a:off x="7337123" y="216816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EB0D6F-0094-4B29-A4FA-FBA9B7E06465}"/>
              </a:ext>
            </a:extLst>
          </p:cNvPr>
          <p:cNvSpPr/>
          <p:nvPr/>
        </p:nvSpPr>
        <p:spPr>
          <a:xfrm>
            <a:off x="4977353" y="1403626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412AC8-A17C-4E82-AE20-C38D8873FFA1}"/>
              </a:ext>
            </a:extLst>
          </p:cNvPr>
          <p:cNvSpPr/>
          <p:nvPr/>
        </p:nvSpPr>
        <p:spPr>
          <a:xfrm>
            <a:off x="6157238" y="1403626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6634E3-2D13-4F71-94FF-91F9DCB6F539}"/>
              </a:ext>
            </a:extLst>
          </p:cNvPr>
          <p:cNvSpPr/>
          <p:nvPr/>
        </p:nvSpPr>
        <p:spPr>
          <a:xfrm>
            <a:off x="7337123" y="1403626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CE1A50-FDDA-464D-954D-2EF2F125DAF3}"/>
              </a:ext>
            </a:extLst>
          </p:cNvPr>
          <p:cNvSpPr/>
          <p:nvPr/>
        </p:nvSpPr>
        <p:spPr>
          <a:xfrm>
            <a:off x="4977353" y="2698685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3C6662-6416-421B-BDD9-40E544307608}"/>
              </a:ext>
            </a:extLst>
          </p:cNvPr>
          <p:cNvSpPr/>
          <p:nvPr/>
        </p:nvSpPr>
        <p:spPr>
          <a:xfrm>
            <a:off x="6157238" y="2698685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55796D-A11C-404A-B094-291FE91A7CB0}"/>
              </a:ext>
            </a:extLst>
          </p:cNvPr>
          <p:cNvSpPr/>
          <p:nvPr/>
        </p:nvSpPr>
        <p:spPr>
          <a:xfrm>
            <a:off x="7337123" y="2698685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36D04A-A71E-4BD7-A107-3FEBF486E04D}"/>
              </a:ext>
            </a:extLst>
          </p:cNvPr>
          <p:cNvSpPr/>
          <p:nvPr/>
        </p:nvSpPr>
        <p:spPr>
          <a:xfrm>
            <a:off x="4977353" y="3993744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E4A990-0453-43D7-A871-9546574AC697}"/>
              </a:ext>
            </a:extLst>
          </p:cNvPr>
          <p:cNvSpPr/>
          <p:nvPr/>
        </p:nvSpPr>
        <p:spPr>
          <a:xfrm>
            <a:off x="6194426" y="3993744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56F655-3FC7-40BC-9402-095C0A1AE728}"/>
              </a:ext>
            </a:extLst>
          </p:cNvPr>
          <p:cNvSpPr/>
          <p:nvPr/>
        </p:nvSpPr>
        <p:spPr>
          <a:xfrm>
            <a:off x="7337123" y="3993744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952DC8-DA6B-4D12-811E-8CFCA75DB565}"/>
              </a:ext>
            </a:extLst>
          </p:cNvPr>
          <p:cNvSpPr/>
          <p:nvPr/>
        </p:nvSpPr>
        <p:spPr>
          <a:xfrm>
            <a:off x="4939253" y="5288803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2B466C-49F5-41DF-BBAF-FF3E948EE07A}"/>
              </a:ext>
            </a:extLst>
          </p:cNvPr>
          <p:cNvSpPr/>
          <p:nvPr/>
        </p:nvSpPr>
        <p:spPr>
          <a:xfrm>
            <a:off x="6194426" y="5288802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4CC78F-CADB-443B-AA0C-6634BD358575}"/>
              </a:ext>
            </a:extLst>
          </p:cNvPr>
          <p:cNvSpPr/>
          <p:nvPr/>
        </p:nvSpPr>
        <p:spPr>
          <a:xfrm>
            <a:off x="7364953" y="5288802"/>
            <a:ext cx="895546" cy="90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wangdi</dc:creator>
  <cp:lastModifiedBy>wangdi</cp:lastModifiedBy>
  <cp:revision>2</cp:revision>
  <dcterms:created xsi:type="dcterms:W3CDTF">2021-07-20T03:32:28Z</dcterms:created>
  <dcterms:modified xsi:type="dcterms:W3CDTF">2021-07-20T03:36:57Z</dcterms:modified>
</cp:coreProperties>
</file>