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5B633-2CF5-4EA4-B496-F16D399043A3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BF88C-DE1D-43CE-A286-11835EB3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9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362AD-204E-44EC-8DF8-98FF93D6D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FB6956-39ED-4209-8428-0BE0CE320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77E9B-9230-440B-B50F-5154CF3D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DA0C-B9F0-4433-89B8-616E5F6F619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22A5D-6FA3-41A2-ADA7-BAA9AF4F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FBC47-3BC1-4E90-B504-5B8F98AB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F68-3F57-46EA-AE91-ACA4F084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1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C3805-753C-476E-A1FC-C8EC5945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B358C9-A535-461B-8C54-162E9DD91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9536F-0950-4108-88C2-664D0FA4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DA0C-B9F0-4433-89B8-616E5F6F619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F0741-CAC1-4489-8F38-976A5176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9FB57-8CBA-4C21-B1E7-410991A1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F68-3F57-46EA-AE91-ACA4F084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5AB6F5-6846-4741-8A5B-14606E105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EF8A4-6B7B-4DC5-8F69-0623B0ED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0BDCE-5523-4F3A-9055-9022828A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DA0C-B9F0-4433-89B8-616E5F6F619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0D44C-66E8-4721-AA81-5F2E3EF1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25FDB-2A5C-4F19-8BD1-56EFEF91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F68-3F57-46EA-AE91-ACA4F084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9CB20-FCDA-4BCC-9616-53695E02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64CB0-C051-41F4-A8ED-C61BFC7C5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2BBCE-05FF-450B-BD8A-A8D3D5AE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DA0C-B9F0-4433-89B8-616E5F6F619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DAE7D-E4BE-48CD-A98E-B151F1D6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9A753-E546-415C-B735-79193446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F68-3F57-46EA-AE91-ACA4F084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BBCA-7C6B-4B19-A570-4A1E4F9A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93908-FCFE-4497-8FF3-691B3C7F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72C71-A780-4CB4-99A4-665AFB2A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DA0C-B9F0-4433-89B8-616E5F6F619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738BC-E625-48B2-9A2C-4A347977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B1446-03D8-4416-8036-1F8B6590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F68-3F57-46EA-AE91-ACA4F084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1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CFD2-C686-4FCC-B147-D4EC40C1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C65FE-74A0-4633-B810-6F6B0C3F3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6E4FB5-B6F4-4C9A-96AA-23463D65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30017-BB0D-4B85-AD7A-DD8FC157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DA0C-B9F0-4433-89B8-616E5F6F619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7C234-B8E0-4C20-A121-FA1C3C56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E2490-6D27-4A8B-9AC9-ACB4FE9B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F68-3F57-46EA-AE91-ACA4F084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A666B-89BE-42BF-B05A-A1775AF1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6F424-A695-43B3-A0DA-80CBF91D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5125B-6424-440E-B13A-8FAA6CDF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7C215-D552-4B1F-BF0D-0D93403CE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3FAA82-43C2-4B4F-A388-54CAA2AF8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4FF2D2-9E88-4CCE-A1EA-675CFF21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DA0C-B9F0-4433-89B8-616E5F6F619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644111-435B-41DD-9D20-5C2A2DA6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FCE2CE-7D56-43A0-83A9-132B1045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F68-3F57-46EA-AE91-ACA4F084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88FF-5C30-49AD-8538-66BF3EE1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678B91-7984-45BF-B7C5-57DB8FB2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DA0C-B9F0-4433-89B8-616E5F6F619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AD8F9F-A89F-40C9-A75F-8E1A1B8E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ACACF-4758-403B-8315-2D096C42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F68-3F57-46EA-AE91-ACA4F084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7775E8-B39D-419F-83EB-70AC1D0B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DA0C-B9F0-4433-89B8-616E5F6F619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BE4265-58C2-47AA-9ADF-75E9B9E6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3596E-3D76-4886-88F1-68889DCB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F68-3F57-46EA-AE91-ACA4F084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2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89881-4A5E-429A-B492-B4966FE2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6027A-4255-4C0C-B1AC-25616062A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5B38B0-B67B-455D-8B6A-D3FAB8001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2B175-6728-45DD-A260-1F985575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DA0C-B9F0-4433-89B8-616E5F6F619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5B2A1-1C49-4060-98D0-FE0C0578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3CA31-AE64-41AA-8FD7-0096D6BD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F68-3F57-46EA-AE91-ACA4F084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7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5722C-4CF4-46AE-B375-79D724B4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77BD12-3CBF-4F8E-88FE-5F324AA8E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E99D3A-B54B-4A92-AE8B-D33009B04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DECD2-A22F-464A-96F4-383DCBB9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DA0C-B9F0-4433-89B8-616E5F6F619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F1BC5-23CB-42F9-AC28-2DC43B61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9E4C5-7D6E-4122-8C82-A6A52504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F68-3F57-46EA-AE91-ACA4F084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1B28F9-CB4E-40F3-A409-79D3F508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3050F-7389-48B1-9D7C-03FB87B7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5C6F6-A291-4F1C-9D80-317E0052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DA0C-B9F0-4433-89B8-616E5F6F619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B8CF4-0E60-478D-8688-E768D012A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A670E-A04A-4435-91D2-A6DC5744B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FF68-3F57-46EA-AE91-ACA4F084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弦形 4">
            <a:extLst>
              <a:ext uri="{FF2B5EF4-FFF2-40B4-BE49-F238E27FC236}">
                <a16:creationId xmlns:a16="http://schemas.microsoft.com/office/drawing/2014/main" id="{851949FF-32E6-41B6-B5EF-D28108484DE9}"/>
              </a:ext>
            </a:extLst>
          </p:cNvPr>
          <p:cNvSpPr/>
          <p:nvPr/>
        </p:nvSpPr>
        <p:spPr>
          <a:xfrm>
            <a:off x="1476756" y="1423416"/>
            <a:ext cx="3621024" cy="3621024"/>
          </a:xfrm>
          <a:prstGeom prst="chord">
            <a:avLst>
              <a:gd name="adj1" fmla="val 10785659"/>
              <a:gd name="adj2" fmla="val 1691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297FE-8295-4679-9B37-47700A68457B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287265" y="1714501"/>
            <a:ext cx="979935" cy="15276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CDF5415-4215-4BAF-ACB1-D1E67E9948AB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3287238" y="1423417"/>
            <a:ext cx="27" cy="18187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B9BD3F2-D6D6-462A-B03C-7B15DF66D742}"/>
              </a:ext>
            </a:extLst>
          </p:cNvPr>
          <p:cNvSpPr txBox="1"/>
          <p:nvPr/>
        </p:nvSpPr>
        <p:spPr>
          <a:xfrm>
            <a:off x="1771855" y="13451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D27740-BFD9-437D-9E54-21E221E993F1}"/>
              </a:ext>
            </a:extLst>
          </p:cNvPr>
          <p:cNvSpPr txBox="1"/>
          <p:nvPr/>
        </p:nvSpPr>
        <p:spPr>
          <a:xfrm>
            <a:off x="2187145" y="324596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7269A3-4465-4BAF-8DEF-B1F44C3AD62C}"/>
              </a:ext>
            </a:extLst>
          </p:cNvPr>
          <p:cNvCxnSpPr>
            <a:cxnSpLocks/>
          </p:cNvCxnSpPr>
          <p:nvPr/>
        </p:nvCxnSpPr>
        <p:spPr>
          <a:xfrm flipV="1">
            <a:off x="4267200" y="1714501"/>
            <a:ext cx="0" cy="15314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CC565DE-FBC2-4226-A688-190FE4FA7018}"/>
                  </a:ext>
                </a:extLst>
              </p:cNvPr>
              <p:cNvSpPr txBox="1"/>
              <p:nvPr/>
            </p:nvSpPr>
            <p:spPr>
              <a:xfrm>
                <a:off x="3198157" y="2688162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CC565DE-FBC2-4226-A688-190FE4FA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57" y="2688162"/>
                <a:ext cx="399597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40038E-7E9B-4B2D-9336-27CEB5DDECA5}"/>
                  </a:ext>
                </a:extLst>
              </p:cNvPr>
              <p:cNvSpPr txBox="1"/>
              <p:nvPr/>
            </p:nvSpPr>
            <p:spPr>
              <a:xfrm>
                <a:off x="3544666" y="3245969"/>
                <a:ext cx="431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40038E-7E9B-4B2D-9336-27CEB5DDE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66" y="3245969"/>
                <a:ext cx="4319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5E9ACF-57BC-4C7A-8909-F2F1EB9C3912}"/>
                  </a:ext>
                </a:extLst>
              </p:cNvPr>
              <p:cNvSpPr txBox="1"/>
              <p:nvPr/>
            </p:nvSpPr>
            <p:spPr>
              <a:xfrm>
                <a:off x="3577434" y="1074357"/>
                <a:ext cx="404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5E9ACF-57BC-4C7A-8909-F2F1EB9C3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34" y="1074357"/>
                <a:ext cx="4044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98873CE-2657-4293-902F-40735A642F19}"/>
                  </a:ext>
                </a:extLst>
              </p:cNvPr>
              <p:cNvSpPr txBox="1"/>
              <p:nvPr/>
            </p:nvSpPr>
            <p:spPr>
              <a:xfrm>
                <a:off x="2822842" y="2095040"/>
                <a:ext cx="524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98873CE-2657-4293-902F-40735A64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842" y="2095040"/>
                <a:ext cx="524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弧形 21">
            <a:extLst>
              <a:ext uri="{FF2B5EF4-FFF2-40B4-BE49-F238E27FC236}">
                <a16:creationId xmlns:a16="http://schemas.microsoft.com/office/drawing/2014/main" id="{42960984-CC28-4683-9C3A-3BE1975F88D3}"/>
              </a:ext>
            </a:extLst>
          </p:cNvPr>
          <p:cNvSpPr/>
          <p:nvPr/>
        </p:nvSpPr>
        <p:spPr>
          <a:xfrm>
            <a:off x="4929233" y="2095048"/>
            <a:ext cx="3645056" cy="3645056"/>
          </a:xfrm>
          <a:prstGeom prst="arc">
            <a:avLst>
              <a:gd name="adj1" fmla="val 21573351"/>
              <a:gd name="adj2" fmla="val 535269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28ECCCFC-AC7F-4517-9B24-0EB22A03CDB7}"/>
              </a:ext>
            </a:extLst>
          </p:cNvPr>
          <p:cNvSpPr/>
          <p:nvPr/>
        </p:nvSpPr>
        <p:spPr>
          <a:xfrm flipH="1">
            <a:off x="8579140" y="2095040"/>
            <a:ext cx="3645057" cy="3645063"/>
          </a:xfrm>
          <a:prstGeom prst="arc">
            <a:avLst>
              <a:gd name="adj1" fmla="val 21573351"/>
              <a:gd name="adj2" fmla="val 535269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1895B56-8325-4DAF-A259-F7E49F5C8764}"/>
              </a:ext>
            </a:extLst>
          </p:cNvPr>
          <p:cNvCxnSpPr>
            <a:cxnSpLocks/>
            <a:stCxn id="22" idx="2"/>
            <a:endCxn id="24" idx="2"/>
          </p:cNvCxnSpPr>
          <p:nvPr/>
        </p:nvCxnSpPr>
        <p:spPr>
          <a:xfrm flipV="1">
            <a:off x="6776837" y="5739930"/>
            <a:ext cx="359975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A721EC3-86A8-4A33-8256-476F35B5F998}"/>
              </a:ext>
            </a:extLst>
          </p:cNvPr>
          <p:cNvSpPr txBox="1"/>
          <p:nvPr/>
        </p:nvSpPr>
        <p:spPr>
          <a:xfrm>
            <a:off x="7194883" y="579433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AEB76A0-4C99-40AE-8296-BF8A4C4ABAAB}"/>
              </a:ext>
            </a:extLst>
          </p:cNvPr>
          <p:cNvSpPr txBox="1"/>
          <p:nvPr/>
        </p:nvSpPr>
        <p:spPr>
          <a:xfrm>
            <a:off x="7476576" y="48259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8AEFAE-EA6D-4B1F-A88D-74ACAEDBE74D}"/>
              </a:ext>
            </a:extLst>
          </p:cNvPr>
          <p:cNvCxnSpPr>
            <a:cxnSpLocks/>
          </p:cNvCxnSpPr>
          <p:nvPr/>
        </p:nvCxnSpPr>
        <p:spPr>
          <a:xfrm flipH="1" flipV="1">
            <a:off x="10376592" y="3913130"/>
            <a:ext cx="27" cy="18187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BE6A31F-D556-4B9A-8353-855AD5CCFB43}"/>
              </a:ext>
            </a:extLst>
          </p:cNvPr>
          <p:cNvCxnSpPr>
            <a:cxnSpLocks/>
          </p:cNvCxnSpPr>
          <p:nvPr/>
        </p:nvCxnSpPr>
        <p:spPr>
          <a:xfrm>
            <a:off x="8574289" y="3913130"/>
            <a:ext cx="180230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3024245-C026-420B-8F7E-BB6C1F149C17}"/>
              </a:ext>
            </a:extLst>
          </p:cNvPr>
          <p:cNvCxnSpPr>
            <a:cxnSpLocks/>
          </p:cNvCxnSpPr>
          <p:nvPr/>
        </p:nvCxnSpPr>
        <p:spPr>
          <a:xfrm flipV="1">
            <a:off x="8574289" y="3913131"/>
            <a:ext cx="1" cy="18266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3BC2C73-2104-493F-9F14-A08FFE40D488}"/>
              </a:ext>
            </a:extLst>
          </p:cNvPr>
          <p:cNvCxnSpPr>
            <a:cxnSpLocks/>
          </p:cNvCxnSpPr>
          <p:nvPr/>
        </p:nvCxnSpPr>
        <p:spPr>
          <a:xfrm>
            <a:off x="9081531" y="5149483"/>
            <a:ext cx="132013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EF47545-7879-4C76-A56E-75EDE9A5C76B}"/>
              </a:ext>
            </a:extLst>
          </p:cNvPr>
          <p:cNvCxnSpPr>
            <a:cxnSpLocks/>
          </p:cNvCxnSpPr>
          <p:nvPr/>
        </p:nvCxnSpPr>
        <p:spPr>
          <a:xfrm flipV="1">
            <a:off x="9069957" y="5186106"/>
            <a:ext cx="0" cy="5536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CEDD2F1-9EB4-4038-B6BC-90F1F65CE2B7}"/>
              </a:ext>
            </a:extLst>
          </p:cNvPr>
          <p:cNvCxnSpPr>
            <a:cxnSpLocks/>
          </p:cNvCxnSpPr>
          <p:nvPr/>
        </p:nvCxnSpPr>
        <p:spPr>
          <a:xfrm flipV="1">
            <a:off x="9065106" y="3912957"/>
            <a:ext cx="1306635" cy="12365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33C3683-1DA4-49E0-A6F5-D9194CE46990}"/>
                  </a:ext>
                </a:extLst>
              </p:cNvPr>
              <p:cNvSpPr txBox="1"/>
              <p:nvPr/>
            </p:nvSpPr>
            <p:spPr>
              <a:xfrm>
                <a:off x="8600395" y="5731213"/>
                <a:ext cx="431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33C3683-1DA4-49E0-A6F5-D9194CE4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395" y="5731213"/>
                <a:ext cx="4319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69F7ED2-1B0F-4BE9-8596-ED27DD60529F}"/>
                  </a:ext>
                </a:extLst>
              </p:cNvPr>
              <p:cNvSpPr txBox="1"/>
              <p:nvPr/>
            </p:nvSpPr>
            <p:spPr>
              <a:xfrm>
                <a:off x="9322983" y="5071346"/>
                <a:ext cx="994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69F7ED2-1B0F-4BE9-8596-ED27DD60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983" y="5071346"/>
                <a:ext cx="9945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75A99B-DE2D-4124-BF5B-6FB1A221F789}"/>
                  </a:ext>
                </a:extLst>
              </p:cNvPr>
              <p:cNvSpPr txBox="1"/>
              <p:nvPr/>
            </p:nvSpPr>
            <p:spPr>
              <a:xfrm>
                <a:off x="9209908" y="4268174"/>
                <a:ext cx="524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75A99B-DE2D-4124-BF5B-6FB1A221F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908" y="4268174"/>
                <a:ext cx="5244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AA90263-5EA9-4BA3-9390-1A1D1575401E}"/>
                  </a:ext>
                </a:extLst>
              </p:cNvPr>
              <p:cNvSpPr txBox="1"/>
              <p:nvPr/>
            </p:nvSpPr>
            <p:spPr>
              <a:xfrm>
                <a:off x="9831744" y="3866538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AA90263-5EA9-4BA3-9390-1A1D15754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4" y="3866538"/>
                <a:ext cx="399597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5663842-846D-41AA-9C3B-65CED70EFCB1}"/>
                  </a:ext>
                </a:extLst>
              </p:cNvPr>
              <p:cNvSpPr txBox="1"/>
              <p:nvPr/>
            </p:nvSpPr>
            <p:spPr>
              <a:xfrm>
                <a:off x="8655785" y="4346641"/>
                <a:ext cx="404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5663842-846D-41AA-9C3B-65CED70E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85" y="4346641"/>
                <a:ext cx="40447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27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家昊</dc:creator>
  <cp:lastModifiedBy>李 家昊</cp:lastModifiedBy>
  <cp:revision>17</cp:revision>
  <dcterms:created xsi:type="dcterms:W3CDTF">2020-03-12T06:20:44Z</dcterms:created>
  <dcterms:modified xsi:type="dcterms:W3CDTF">2020-03-12T07:16:10Z</dcterms:modified>
</cp:coreProperties>
</file>