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56" r:id="rId17"/>
    <p:sldId id="257" r:id="rId18"/>
    <p:sldId id="258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0480"/>
            <a:ext cx="12118340" cy="675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4765"/>
            <a:ext cx="12157075" cy="6790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15240"/>
            <a:ext cx="12128500" cy="684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905"/>
            <a:ext cx="1219581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E4YWE2NWM2NjkyMzUxOGRkNDNkNjJlMmYxYjJlZD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Joker</cp:lastModifiedBy>
  <cp:revision>6</cp:revision>
  <dcterms:created xsi:type="dcterms:W3CDTF">2023-08-09T12:44:00Z</dcterms:created>
  <dcterms:modified xsi:type="dcterms:W3CDTF">2024-05-28T11:39:45Z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