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300" y="1555200"/>
            <a:ext cx="3924808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5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8.xml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第三章补充题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0"/>
            <a:ext cx="8096885" cy="5304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29000"/>
          <a:stretch>
            <a:fillRect/>
          </a:stretch>
        </p:blipFill>
        <p:spPr>
          <a:xfrm>
            <a:off x="315595" y="5304155"/>
            <a:ext cx="8094980" cy="12484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90" name="Picture 790"/>
          <p:cNvPicPr/>
          <p:nvPr/>
        </p:nvPicPr>
        <p:blipFill>
          <a:blip r:embed="rId1"/>
          <a:stretch>
            <a:fillRect/>
          </a:stretch>
        </p:blipFill>
        <p:spPr>
          <a:xfrm>
            <a:off x="1279525" y="126683"/>
            <a:ext cx="6584950" cy="660463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840865" y="4346575"/>
            <a:ext cx="17341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782" name="Group 4782"/>
          <p:cNvGrpSpPr/>
          <p:nvPr/>
        </p:nvGrpSpPr>
        <p:grpSpPr>
          <a:xfrm>
            <a:off x="792480" y="132715"/>
            <a:ext cx="7559040" cy="6592570"/>
            <a:chOff x="0" y="0"/>
            <a:chExt cx="7559040" cy="6592824"/>
          </a:xfrm>
        </p:grpSpPr>
        <p:pic>
          <p:nvPicPr>
            <p:cNvPr id="795" name="Picture 79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6745224" cy="2456688"/>
            </a:xfrm>
            <a:prstGeom prst="rect">
              <a:avLst/>
            </a:prstGeom>
          </p:spPr>
        </p:pic>
        <p:pic>
          <p:nvPicPr>
            <p:cNvPr id="797" name="Picture 79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2456689"/>
              <a:ext cx="7559040" cy="4136136"/>
            </a:xfrm>
            <a:prstGeom prst="rect">
              <a:avLst/>
            </a:prstGeom>
          </p:spPr>
        </p:pic>
      </p:grp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02" name="Picture 802"/>
          <p:cNvPicPr/>
          <p:nvPr/>
        </p:nvPicPr>
        <p:blipFill>
          <a:blip r:embed="rId1"/>
          <a:srcRect b="4467"/>
          <a:stretch>
            <a:fillRect/>
          </a:stretch>
        </p:blipFill>
        <p:spPr>
          <a:xfrm>
            <a:off x="938530" y="127635"/>
            <a:ext cx="6739890" cy="5608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" y="0"/>
            <a:ext cx="8054340" cy="43332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5105"/>
            <a:ext cx="4363720" cy="28448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793740" y="730885"/>
                <a:ext cx="3350260" cy="11988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，可从扇形域变到另一个扇形域。其中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若变为平面，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为原来角域的大小</a:t>
                </a:r>
                <a:endParaRPr lang="zh-CN" altLang="en-US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40" y="730885"/>
                <a:ext cx="3350260" cy="11988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330" y="4714240"/>
            <a:ext cx="2666365" cy="982980"/>
          </a:xfrm>
          <a:prstGeom prst="rect">
            <a:avLst/>
          </a:prstGeom>
        </p:spPr>
      </p:pic>
      <p:pic>
        <p:nvPicPr>
          <p:cNvPr id="7" name="图片 6" descr="微信图片_20241110173024"/>
          <p:cNvPicPr>
            <a:picLocks noChangeAspect="1"/>
          </p:cNvPicPr>
          <p:nvPr/>
        </p:nvPicPr>
        <p:blipFill>
          <a:blip r:embed="rId3"/>
          <a:srcRect b="1676"/>
          <a:stretch>
            <a:fillRect/>
          </a:stretch>
        </p:blipFill>
        <p:spPr>
          <a:xfrm>
            <a:off x="0" y="0"/>
            <a:ext cx="5793740" cy="68141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3740" y="2436495"/>
            <a:ext cx="33502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注意要从</a:t>
            </a:r>
            <a:r>
              <a:rPr lang="en-US" altLang="zh-CN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w</a:t>
            </a:r>
            <a:r>
              <a:rPr lang="zh-CN" altLang="en-US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变换回</a:t>
            </a:r>
            <a:r>
              <a:rPr lang="en-US" altLang="zh-CN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z</a:t>
            </a:r>
            <a:r>
              <a:rPr lang="zh-CN" altLang="en-US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平面，即用</a:t>
            </a:r>
            <a:r>
              <a:rPr lang="en-US" altLang="zh-CN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x</a:t>
            </a:r>
            <a:r>
              <a:rPr lang="zh-CN" altLang="en-US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y</a:t>
            </a:r>
            <a:r>
              <a:rPr lang="zh-CN" altLang="en-US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代替</a:t>
            </a:r>
            <a:r>
              <a:rPr lang="en-US" altLang="zh-CN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u</a:t>
            </a:r>
            <a:r>
              <a:rPr lang="zh-CN" altLang="en-US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v</a:t>
            </a:r>
            <a:endParaRPr lang="en-US" altLang="zh-CN">
              <a:solidFill>
                <a:srgbClr val="FF0000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68695" y="399288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答案中</a:t>
            </a:r>
            <a:r>
              <a:rPr lang="en-US" altLang="zh-CN"/>
              <a:t>“</a:t>
            </a:r>
            <a:r>
              <a:rPr lang="zh-CN" altLang="en-US"/>
              <a:t>无限长线电荷电位</a:t>
            </a:r>
            <a:r>
              <a:rPr lang="en-US" altLang="zh-CN"/>
              <a:t>”</a:t>
            </a:r>
            <a:r>
              <a:rPr lang="zh-CN" altLang="en-US"/>
              <a:t>表达式分子分母写反了。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4" name="Picture 814"/>
          <p:cNvPicPr/>
          <p:nvPr/>
        </p:nvPicPr>
        <p:blipFill>
          <a:blip r:embed="rId1"/>
          <a:stretch>
            <a:fillRect/>
          </a:stretch>
        </p:blipFill>
        <p:spPr>
          <a:xfrm>
            <a:off x="268923" y="366078"/>
            <a:ext cx="8606155" cy="5299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95980" y="4470400"/>
            <a:ext cx="43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+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58210" y="4950460"/>
            <a:ext cx="189865" cy="189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41700" y="4787265"/>
            <a:ext cx="43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-</a:t>
            </a:r>
            <a:endParaRPr lang="en-US" altLang="zh-CN" sz="2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9270" y="6022340"/>
                <a:ext cx="421830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，现在令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=2π</a:t>
                </a:r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</m:oMath>
                </a14:m>
                <a:endParaRPr lang="zh-CN" altLang="en-US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" y="6022340"/>
                <a:ext cx="421830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635" cy="57283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65490" y="180340"/>
            <a:ext cx="786765" cy="105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4" name="Picture 824"/>
          <p:cNvPicPr/>
          <p:nvPr/>
        </p:nvPicPr>
        <p:blipFill>
          <a:blip r:embed="rId1"/>
          <a:stretch>
            <a:fillRect/>
          </a:stretch>
        </p:blipFill>
        <p:spPr>
          <a:xfrm>
            <a:off x="188595" y="140653"/>
            <a:ext cx="7697470" cy="537845"/>
          </a:xfrm>
          <a:prstGeom prst="rect">
            <a:avLst/>
          </a:prstGeom>
        </p:spPr>
      </p:pic>
      <p:pic>
        <p:nvPicPr>
          <p:cNvPr id="826" name="Picture 826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125" y="721360"/>
            <a:ext cx="6158230" cy="59448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commondata" val="eyJoZGlkIjoiMzEwNTM5NzYwMDRjMzkwZTVkZjY2ODkwMGIxNGU0OT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演示</Application>
  <PresentationFormat>宽屏</PresentationFormat>
  <Paragraphs>13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Cambria Math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Joker</cp:lastModifiedBy>
  <cp:revision>178</cp:revision>
  <dcterms:created xsi:type="dcterms:W3CDTF">2019-06-19T02:08:00Z</dcterms:created>
  <dcterms:modified xsi:type="dcterms:W3CDTF">2025-01-07T07:15:03Z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5D2C41DC9D3A4BD4BC2065409205D2B6_11</vt:lpwstr>
  </property>
</Properties>
</file>