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BA05-DA71-4DED-8268-6B7E1ADDC1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8634-CAC8-4964-AE20-A4BB2A8F33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68634-CAC8-4964-AE20-A4BB2A8F3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EC4A-137D-43B2-A9B2-1D227ECE4A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E661-298A-4B71-9797-B48EE4675C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24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第二章习题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97306" y="6107412"/>
            <a:ext cx="2941388" cy="424602"/>
          </a:xfrm>
        </p:spPr>
        <p:txBody>
          <a:bodyPr/>
          <a:lstStyle/>
          <a:p>
            <a:r>
              <a:rPr lang="en-US" altLang="zh-CN" dirty="0"/>
              <a:t>2024-11-10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41"/>
          <p:cNvPicPr/>
          <p:nvPr/>
        </p:nvPicPr>
        <p:blipFill>
          <a:blip r:embed="rId1"/>
          <a:stretch>
            <a:fillRect/>
          </a:stretch>
        </p:blipFill>
        <p:spPr>
          <a:xfrm>
            <a:off x="2356167" y="801052"/>
            <a:ext cx="7479665" cy="5255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088" y="0"/>
            <a:ext cx="8767823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79982" y="61547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79982" y="61547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  <a:endParaRPr lang="zh-CN" altLang="en-US" dirty="0"/>
          </a:p>
        </p:txBody>
      </p:sp>
      <p:pic>
        <p:nvPicPr>
          <p:cNvPr id="4" name="Picture 753"/>
          <p:cNvPicPr/>
          <p:nvPr/>
        </p:nvPicPr>
        <p:blipFill>
          <a:blip r:embed="rId1"/>
          <a:stretch>
            <a:fillRect/>
          </a:stretch>
        </p:blipFill>
        <p:spPr>
          <a:xfrm>
            <a:off x="1543472" y="569963"/>
            <a:ext cx="9658954" cy="53126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58"/>
          <p:cNvPicPr/>
          <p:nvPr/>
        </p:nvPicPr>
        <p:blipFill>
          <a:blip r:embed="rId1"/>
          <a:stretch>
            <a:fillRect/>
          </a:stretch>
        </p:blipFill>
        <p:spPr>
          <a:xfrm>
            <a:off x="1190297" y="370489"/>
            <a:ext cx="9439592" cy="63924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29954" y="6118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63"/>
          <p:cNvPicPr/>
          <p:nvPr/>
        </p:nvPicPr>
        <p:blipFill>
          <a:blip r:embed="rId1"/>
          <a:stretch>
            <a:fillRect/>
          </a:stretch>
        </p:blipFill>
        <p:spPr>
          <a:xfrm>
            <a:off x="3041332" y="1344930"/>
            <a:ext cx="6109335" cy="4168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68"/>
          <p:cNvPicPr/>
          <p:nvPr/>
        </p:nvPicPr>
        <p:blipFill>
          <a:blip r:embed="rId1"/>
          <a:stretch>
            <a:fillRect/>
          </a:stretch>
        </p:blipFill>
        <p:spPr>
          <a:xfrm>
            <a:off x="739797" y="502679"/>
            <a:ext cx="10712406" cy="58628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29954" y="6118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29954" y="6118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  <a:endParaRPr lang="zh-CN" altLang="en-US" dirty="0"/>
          </a:p>
        </p:txBody>
      </p:sp>
      <p:pic>
        <p:nvPicPr>
          <p:cNvPr id="6" name="Picture 773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861" y="517545"/>
            <a:ext cx="9275379" cy="956529"/>
          </a:xfrm>
          <a:prstGeom prst="rect">
            <a:avLst/>
          </a:prstGeom>
        </p:spPr>
      </p:pic>
      <p:pic>
        <p:nvPicPr>
          <p:cNvPr id="7" name="Picture 7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59150" y="1758269"/>
            <a:ext cx="6845300" cy="43599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80"/>
          <p:cNvPicPr/>
          <p:nvPr/>
        </p:nvPicPr>
        <p:blipFill>
          <a:blip r:embed="rId1"/>
          <a:stretch>
            <a:fillRect/>
          </a:stretch>
        </p:blipFill>
        <p:spPr>
          <a:xfrm>
            <a:off x="1112268" y="244366"/>
            <a:ext cx="9765939" cy="60893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379730" y="50512"/>
            <a:ext cx="5716270" cy="41490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00" y="447885"/>
            <a:ext cx="5178867" cy="2546491"/>
          </a:xfrm>
          <a:prstGeom prst="rect">
            <a:avLst/>
          </a:prstGeom>
        </p:spPr>
      </p:pic>
      <p:pic>
        <p:nvPicPr>
          <p:cNvPr id="16" name="Picture 98"/>
          <p:cNvPicPr/>
          <p:nvPr/>
        </p:nvPicPr>
        <p:blipFill rotWithShape="1">
          <a:blip r:embed="rId3"/>
          <a:srcRect b="40131"/>
          <a:stretch>
            <a:fillRect/>
          </a:stretch>
        </p:blipFill>
        <p:spPr>
          <a:xfrm>
            <a:off x="884084" y="4135023"/>
            <a:ext cx="4337531" cy="1630207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3237865" y="1373650"/>
            <a:ext cx="3429464" cy="120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36843" y="5266881"/>
            <a:ext cx="1010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829" y="5790095"/>
            <a:ext cx="860960" cy="40454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600354" y="389822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：直接用泊松方程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6256338" y="4584301"/>
          <a:ext cx="58674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5" imgW="7726680" imgH="1953895" progId="Word.Document.8">
                  <p:embed/>
                </p:oleObj>
              </mc:Choice>
              <mc:Fallback>
                <p:oleObj name="Document" r:id="rId5" imgW="7726680" imgH="195389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4584301"/>
                        <a:ext cx="58674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7"/>
          <a:srcRect l="11346"/>
          <a:stretch>
            <a:fillRect/>
          </a:stretch>
        </p:blipFill>
        <p:spPr>
          <a:xfrm>
            <a:off x="6782142" y="5868763"/>
            <a:ext cx="2680558" cy="61257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414" y="5231326"/>
            <a:ext cx="5003914" cy="5471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4"/>
          <p:cNvPicPr/>
          <p:nvPr/>
        </p:nvPicPr>
        <p:blipFill>
          <a:blip r:embed="rId1"/>
          <a:stretch>
            <a:fillRect/>
          </a:stretch>
        </p:blipFill>
        <p:spPr>
          <a:xfrm>
            <a:off x="2285124" y="1122237"/>
            <a:ext cx="7195113" cy="5121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36"/>
            <a:ext cx="12192000" cy="851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25321" r="8599" b="8958"/>
          <a:stretch>
            <a:fillRect/>
          </a:stretch>
        </p:blipFill>
        <p:spPr>
          <a:xfrm>
            <a:off x="9480237" y="3058934"/>
            <a:ext cx="2247591" cy="24220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08" y="29378"/>
            <a:ext cx="11936405" cy="875846"/>
          </a:xfrm>
          <a:prstGeom prst="rect">
            <a:avLst/>
          </a:prstGeom>
        </p:spPr>
      </p:pic>
      <p:grpSp>
        <p:nvGrpSpPr>
          <p:cNvPr id="9" name="Group 4150"/>
          <p:cNvGrpSpPr/>
          <p:nvPr/>
        </p:nvGrpSpPr>
        <p:grpSpPr>
          <a:xfrm>
            <a:off x="1808480" y="863600"/>
            <a:ext cx="8919210" cy="5994400"/>
            <a:chOff x="0" y="0"/>
            <a:chExt cx="8705088" cy="6601969"/>
          </a:xfrm>
        </p:grpSpPr>
        <p:pic>
          <p:nvPicPr>
            <p:cNvPr id="10" name="Picture 12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74764" cy="4645152"/>
            </a:xfrm>
            <a:prstGeom prst="rect">
              <a:avLst/>
            </a:prstGeom>
          </p:spPr>
        </p:pic>
        <p:pic>
          <p:nvPicPr>
            <p:cNvPr id="11" name="Picture 1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10896" y="4564381"/>
              <a:ext cx="5157216" cy="2037588"/>
            </a:xfrm>
            <a:prstGeom prst="rect">
              <a:avLst/>
            </a:prstGeom>
          </p:spPr>
        </p:pic>
        <p:pic>
          <p:nvPicPr>
            <p:cNvPr id="13" name="Picture 13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916168" y="3249168"/>
              <a:ext cx="2788920" cy="2630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8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426" y="422347"/>
            <a:ext cx="9675146" cy="63094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12628" y="92260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</a:t>
            </a:r>
            <a:r>
              <a:rPr lang="en-US" altLang="zh-CN" dirty="0"/>
              <a:t>2</a:t>
            </a:r>
            <a:r>
              <a:rPr lang="zh-CN" altLang="en-US" dirty="0"/>
              <a:t>：泊松方程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151"/>
          <p:cNvGrpSpPr/>
          <p:nvPr/>
        </p:nvGrpSpPr>
        <p:grpSpPr>
          <a:xfrm>
            <a:off x="1206226" y="434647"/>
            <a:ext cx="10320134" cy="5682029"/>
            <a:chOff x="0" y="0"/>
            <a:chExt cx="8804149" cy="5195316"/>
          </a:xfrm>
        </p:grpSpPr>
        <p:pic>
          <p:nvPicPr>
            <p:cNvPr id="5" name="Picture 14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446264" cy="4812792"/>
            </a:xfrm>
            <a:prstGeom prst="rect">
              <a:avLst/>
            </a:prstGeom>
          </p:spPr>
        </p:pic>
        <p:pic>
          <p:nvPicPr>
            <p:cNvPr id="8" name="Picture 1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350764" y="3000756"/>
              <a:ext cx="3453385" cy="2194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6834" y="992307"/>
            <a:ext cx="5419350" cy="50456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6" y="762682"/>
            <a:ext cx="5160191" cy="527522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8246" y="26653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教材</a:t>
            </a:r>
            <a:r>
              <a:rPr lang="en-US" altLang="zh-CN" dirty="0"/>
              <a:t>2-14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31"/>
          <p:cNvPicPr/>
          <p:nvPr/>
        </p:nvPicPr>
        <p:blipFill>
          <a:blip r:embed="rId1"/>
          <a:stretch>
            <a:fillRect/>
          </a:stretch>
        </p:blipFill>
        <p:spPr>
          <a:xfrm>
            <a:off x="2100262" y="202882"/>
            <a:ext cx="7991475" cy="6452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36"/>
          <p:cNvPicPr/>
          <p:nvPr/>
        </p:nvPicPr>
        <p:blipFill>
          <a:blip r:embed="rId1"/>
          <a:stretch>
            <a:fillRect/>
          </a:stretch>
        </p:blipFill>
        <p:spPr>
          <a:xfrm>
            <a:off x="746259" y="1324303"/>
            <a:ext cx="11014817" cy="4438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22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Word.Document.8</vt:lpstr>
      <vt:lpstr>第二章习题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第二章习题</dc:title>
  <dc:creator>user</dc:creator>
  <cp:lastModifiedBy>Joker</cp:lastModifiedBy>
  <cp:revision>17</cp:revision>
  <dcterms:created xsi:type="dcterms:W3CDTF">2024-11-10T06:24:00Z</dcterms:created>
  <dcterms:modified xsi:type="dcterms:W3CDTF">2024-12-31T16:18:27Z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1702DE11D64C40E8B568F7C9918B64D0_12</vt:lpwstr>
  </property>
  <property fmtid="{D5CDD505-2E9C-101B-9397-08002B2CF9AE}" pid="3" name="KSOProductBuildVer">
    <vt:lpwstr>2052-12.1.0.19302</vt:lpwstr>
  </property>
</Properties>
</file>