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691813" cy="7559675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4" userDrawn="1">
          <p15:clr>
            <a:srgbClr val="A4A3A4"/>
          </p15:clr>
        </p15:guide>
        <p15:guide id="2" pos="34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7" y="-2314"/>
      </p:cViewPr>
      <p:guideLst>
        <p:guide orient="horz" pos="2414"/>
        <p:guide pos="34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1279525"/>
            <a:ext cx="48863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1279525"/>
            <a:ext cx="48863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02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35062" y="607975"/>
            <a:ext cx="9221689" cy="612773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2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1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3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2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6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9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8" r:id="rId12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98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99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2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oleObject" Target="../embeddings/oleObject1.bin"/><Relationship Id="rId101" Type="http://schemas.openxmlformats.org/officeDocument/2006/relationships/image" Target="../media/image9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0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slideLayout" Target="../slideLayouts/slideLayout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1.wmf"/><Relationship Id="rId105" Type="http://schemas.openxmlformats.org/officeDocument/2006/relationships/image" Target="../media/image101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3" Type="http://schemas.openxmlformats.org/officeDocument/2006/relationships/notesSlide" Target="../notesSlides/notesSlide1.xml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5" y="1441691"/>
            <a:ext cx="1167376" cy="283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8" y="1730088"/>
            <a:ext cx="1541403" cy="2055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03" y="520080"/>
            <a:ext cx="1002364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2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巴特沃斯的系数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378" y="519962"/>
            <a:ext cx="839753" cy="2728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37787" y="513278"/>
            <a:ext cx="1002364" cy="213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9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切比雪夫的系数</a:t>
            </a: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7">
            <a:lum bright="-27000" contrast="57000"/>
          </a:blip>
          <a:srcRect/>
          <a:stretch>
            <a:fillRect/>
          </a:stretch>
        </p:blipFill>
        <p:spPr bwMode="auto">
          <a:xfrm>
            <a:off x="1837802" y="908131"/>
            <a:ext cx="1942053" cy="49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8">
            <a:lum contrast="51000"/>
          </a:blip>
          <a:srcRect/>
          <a:stretch>
            <a:fillRect/>
          </a:stretch>
        </p:blipFill>
        <p:spPr bwMode="auto">
          <a:xfrm>
            <a:off x="1837751" y="1419318"/>
            <a:ext cx="1952142" cy="50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组合 14"/>
          <p:cNvGrpSpPr/>
          <p:nvPr/>
        </p:nvGrpSpPr>
        <p:grpSpPr>
          <a:xfrm>
            <a:off x="1838916" y="1920478"/>
            <a:ext cx="1951256" cy="433798"/>
            <a:chOff x="4935" y="4945"/>
            <a:chExt cx="4118" cy="101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5" y="4945"/>
              <a:ext cx="4118" cy="69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71" y="5640"/>
              <a:ext cx="838" cy="32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35" y="5640"/>
              <a:ext cx="2336" cy="313"/>
            </a:xfrm>
            <a:prstGeom prst="rect">
              <a:avLst/>
            </a:prstGeom>
          </p:spPr>
        </p:pic>
      </p:grp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12" cstate="print">
            <a:lum bright="-28000" contrast="50000"/>
          </a:blip>
          <a:srcRect/>
          <a:stretch>
            <a:fillRect/>
          </a:stretch>
        </p:blipFill>
        <p:spPr bwMode="auto">
          <a:xfrm>
            <a:off x="10712" y="793101"/>
            <a:ext cx="1827253" cy="62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6927" y="519962"/>
            <a:ext cx="922169" cy="41041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0727" y="2201695"/>
            <a:ext cx="2550443" cy="1290814"/>
            <a:chOff x="51" y="3432"/>
            <a:chExt cx="4580" cy="2318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" y="3706"/>
              <a:ext cx="4581" cy="204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" y="3432"/>
              <a:ext cx="1862" cy="274"/>
            </a:xfrm>
            <a:prstGeom prst="rect">
              <a:avLst/>
            </a:prstGeom>
          </p:spPr>
        </p:pic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7611" y="2081737"/>
            <a:ext cx="746756" cy="267527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7944" y="3535842"/>
            <a:ext cx="1976584" cy="408284"/>
            <a:chOff x="19" y="5333"/>
            <a:chExt cx="4106" cy="770"/>
          </a:xfrm>
        </p:grpSpPr>
        <p:grpSp>
          <p:nvGrpSpPr>
            <p:cNvPr id="29" name="组合 28"/>
            <p:cNvGrpSpPr/>
            <p:nvPr/>
          </p:nvGrpSpPr>
          <p:grpSpPr>
            <a:xfrm>
              <a:off x="19" y="5333"/>
              <a:ext cx="3375" cy="771"/>
              <a:chOff x="7003" y="6353"/>
              <a:chExt cx="4357" cy="1166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3" y="6353"/>
                <a:ext cx="1800" cy="310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67" y="6795"/>
                <a:ext cx="2016" cy="72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42" y="6795"/>
                <a:ext cx="2319" cy="724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03" y="6370"/>
                <a:ext cx="851" cy="276"/>
              </a:xfrm>
              <a:prstGeom prst="rect">
                <a:avLst/>
              </a:prstGeom>
            </p:spPr>
          </p:pic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169" y="5347"/>
              <a:ext cx="1956" cy="213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2588340" y="2402830"/>
            <a:ext cx="1141017" cy="668238"/>
            <a:chOff x="6207" y="4922"/>
            <a:chExt cx="2189" cy="125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207" y="4922"/>
              <a:ext cx="1306" cy="261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262" y="5686"/>
              <a:ext cx="2134" cy="48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811" y="5226"/>
              <a:ext cx="1035" cy="49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241" y="5183"/>
              <a:ext cx="550" cy="367"/>
            </a:xfrm>
            <a:prstGeom prst="rect">
              <a:avLst/>
            </a:prstGeom>
          </p:spPr>
        </p:pic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643816" y="3069291"/>
            <a:ext cx="1113730" cy="12473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656951" y="3200155"/>
            <a:ext cx="1062499" cy="124181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11842" y="534998"/>
            <a:ext cx="1789208" cy="14851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9"/>
          </a:p>
        </p:txBody>
      </p:sp>
      <p:sp>
        <p:nvSpPr>
          <p:cNvPr id="39" name="矩形 38"/>
          <p:cNvSpPr/>
          <p:nvPr/>
        </p:nvSpPr>
        <p:spPr>
          <a:xfrm>
            <a:off x="1807732" y="527758"/>
            <a:ext cx="2026989" cy="181148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9"/>
          </a:p>
        </p:txBody>
      </p:sp>
      <p:sp>
        <p:nvSpPr>
          <p:cNvPr id="41" name="矩形 40"/>
          <p:cNvSpPr/>
          <p:nvPr/>
        </p:nvSpPr>
        <p:spPr>
          <a:xfrm>
            <a:off x="14070" y="3491952"/>
            <a:ext cx="2806593" cy="44549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9"/>
          </a:p>
        </p:txBody>
      </p:sp>
      <p:sp>
        <p:nvSpPr>
          <p:cNvPr id="42" name="矩形 41"/>
          <p:cNvSpPr/>
          <p:nvPr/>
        </p:nvSpPr>
        <p:spPr>
          <a:xfrm>
            <a:off x="2564512" y="2378221"/>
            <a:ext cx="1247378" cy="99678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9"/>
          </a:p>
        </p:txBody>
      </p:sp>
      <p:grpSp>
        <p:nvGrpSpPr>
          <p:cNvPr id="48" name="组合 47"/>
          <p:cNvGrpSpPr/>
          <p:nvPr/>
        </p:nvGrpSpPr>
        <p:grpSpPr>
          <a:xfrm>
            <a:off x="4455" y="4209737"/>
            <a:ext cx="3247638" cy="1663913"/>
            <a:chOff x="8" y="6172"/>
            <a:chExt cx="5832" cy="2988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" y="6172"/>
              <a:ext cx="5833" cy="2988"/>
            </a:xfrm>
            <a:prstGeom prst="rect">
              <a:avLst/>
            </a:prstGeom>
          </p:spPr>
        </p:pic>
        <p:grpSp>
          <p:nvGrpSpPr>
            <p:cNvPr id="46" name="组合 45"/>
            <p:cNvGrpSpPr/>
            <p:nvPr/>
          </p:nvGrpSpPr>
          <p:grpSpPr>
            <a:xfrm>
              <a:off x="151" y="8043"/>
              <a:ext cx="1865" cy="261"/>
              <a:chOff x="8213" y="6662"/>
              <a:chExt cx="2942" cy="459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45" y="6717"/>
                <a:ext cx="2310" cy="405"/>
              </a:xfrm>
              <a:prstGeom prst="rect">
                <a:avLst/>
              </a:prstGeom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213" y="6662"/>
                <a:ext cx="632" cy="430"/>
              </a:xfrm>
              <a:prstGeom prst="rect">
                <a:avLst/>
              </a:prstGeom>
            </p:spPr>
          </p:pic>
        </p:grpSp>
        <p:sp>
          <p:nvSpPr>
            <p:cNvPr id="47" name="矩形 46"/>
            <p:cNvSpPr/>
            <p:nvPr/>
          </p:nvSpPr>
          <p:spPr>
            <a:xfrm>
              <a:off x="1571" y="7263"/>
              <a:ext cx="120" cy="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579"/>
            </a:p>
          </p:txBody>
        </p:sp>
      </p:grpSp>
      <p:sp>
        <p:nvSpPr>
          <p:cNvPr id="49" name="矩形 48"/>
          <p:cNvSpPr/>
          <p:nvPr/>
        </p:nvSpPr>
        <p:spPr>
          <a:xfrm>
            <a:off x="5569" y="4188576"/>
            <a:ext cx="3246524" cy="168785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9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859076" y="783902"/>
            <a:ext cx="3204203" cy="1687302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859076" y="2276301"/>
            <a:ext cx="3204203" cy="1687302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968435" y="3524806"/>
            <a:ext cx="837864" cy="376998"/>
            <a:chOff x="8360" y="8304"/>
            <a:chExt cx="2517" cy="1138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360" y="8304"/>
              <a:ext cx="1680" cy="30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8411" y="8604"/>
              <a:ext cx="1180" cy="2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411" y="8861"/>
              <a:ext cx="2467" cy="297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411" y="9134"/>
              <a:ext cx="2116" cy="309"/>
            </a:xfrm>
            <a:prstGeom prst="rect">
              <a:avLst/>
            </a:prstGeom>
          </p:spPr>
        </p:pic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522730" y="4209737"/>
            <a:ext cx="1309190" cy="29625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806860" y="3988105"/>
            <a:ext cx="464426" cy="31797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580347" y="3971399"/>
            <a:ext cx="777941" cy="186550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3654706" y="4005368"/>
            <a:ext cx="789635" cy="188220"/>
            <a:chOff x="8555" y="5909"/>
            <a:chExt cx="2112" cy="639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8555" y="6232"/>
              <a:ext cx="2112" cy="317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8555" y="5909"/>
              <a:ext cx="1888" cy="361"/>
            </a:xfrm>
            <a:prstGeom prst="rect">
              <a:avLst/>
            </a:prstGeom>
          </p:spPr>
        </p:pic>
      </p:grpSp>
      <p:grpSp>
        <p:nvGrpSpPr>
          <p:cNvPr id="88" name="组合 87"/>
          <p:cNvGrpSpPr/>
          <p:nvPr/>
        </p:nvGrpSpPr>
        <p:grpSpPr>
          <a:xfrm>
            <a:off x="3266571" y="3971399"/>
            <a:ext cx="4283407" cy="1526924"/>
            <a:chOff x="5853" y="5744"/>
            <a:chExt cx="7692" cy="2742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9476" y="6079"/>
              <a:ext cx="2658" cy="674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6264" y="6773"/>
              <a:ext cx="3310" cy="54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9574" y="6734"/>
              <a:ext cx="3480" cy="568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5853" y="6292"/>
              <a:ext cx="425" cy="255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5860" y="6905"/>
              <a:ext cx="420" cy="226"/>
            </a:xfrm>
            <a:prstGeom prst="rect">
              <a:avLst/>
            </a:pr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5872" y="7474"/>
              <a:ext cx="420" cy="229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8"/>
            <a:srcRect l="2054" b="3085"/>
            <a:stretch>
              <a:fillRect/>
            </a:stretch>
          </p:blipFill>
          <p:spPr>
            <a:xfrm>
              <a:off x="6332" y="7331"/>
              <a:ext cx="3242" cy="534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9574" y="7235"/>
              <a:ext cx="3971" cy="548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860" y="8020"/>
              <a:ext cx="424" cy="229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51"/>
            <a:srcRect l="3759" b="3387"/>
            <a:stretch>
              <a:fillRect/>
            </a:stretch>
          </p:blipFill>
          <p:spPr>
            <a:xfrm>
              <a:off x="6245" y="7855"/>
              <a:ext cx="2432" cy="599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9466" y="7783"/>
              <a:ext cx="2805" cy="703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326" y="6172"/>
              <a:ext cx="2351" cy="532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632" y="5774"/>
              <a:ext cx="834" cy="571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021" y="5744"/>
              <a:ext cx="1397" cy="335"/>
            </a:xfrm>
            <a:prstGeom prst="rect">
              <a:avLst/>
            </a:prstGeom>
          </p:spPr>
        </p:pic>
        <p:grpSp>
          <p:nvGrpSpPr>
            <p:cNvPr id="85" name="组合 84"/>
            <p:cNvGrpSpPr/>
            <p:nvPr/>
          </p:nvGrpSpPr>
          <p:grpSpPr>
            <a:xfrm>
              <a:off x="6563" y="5805"/>
              <a:ext cx="1418" cy="338"/>
              <a:chOff x="8555" y="5909"/>
              <a:chExt cx="2112" cy="639"/>
            </a:xfrm>
          </p:grpSpPr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55" y="6232"/>
                <a:ext cx="2112" cy="317"/>
              </a:xfrm>
              <a:prstGeom prst="rect">
                <a:avLst/>
              </a:prstGeom>
            </p:spPr>
          </p:pic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55" y="5909"/>
                <a:ext cx="1888" cy="361"/>
              </a:xfrm>
              <a:prstGeom prst="rect">
                <a:avLst/>
              </a:prstGeom>
            </p:spPr>
          </p:pic>
        </p:grpSp>
      </p:grpSp>
      <p:grpSp>
        <p:nvGrpSpPr>
          <p:cNvPr id="99" name="组合 98"/>
          <p:cNvGrpSpPr/>
          <p:nvPr/>
        </p:nvGrpSpPr>
        <p:grpSpPr>
          <a:xfrm>
            <a:off x="3283141" y="5472672"/>
            <a:ext cx="2960054" cy="423218"/>
            <a:chOff x="12771" y="5950"/>
            <a:chExt cx="6753" cy="901"/>
          </a:xfrm>
        </p:grpSpPr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53"/>
            <a:srcRect l="2131" t="-12893"/>
            <a:stretch>
              <a:fillRect/>
            </a:stretch>
          </p:blipFill>
          <p:spPr>
            <a:xfrm>
              <a:off x="12774" y="5955"/>
              <a:ext cx="2067" cy="359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12771" y="6286"/>
              <a:ext cx="1938" cy="268"/>
            </a:xfrm>
            <a:prstGeom prst="rect">
              <a:avLst/>
            </a:prstGeom>
          </p:spPr>
        </p:pic>
        <p:grpSp>
          <p:nvGrpSpPr>
            <p:cNvPr id="98" name="组合 97"/>
            <p:cNvGrpSpPr/>
            <p:nvPr/>
          </p:nvGrpSpPr>
          <p:grpSpPr>
            <a:xfrm>
              <a:off x="14796" y="5950"/>
              <a:ext cx="4728" cy="590"/>
              <a:chOff x="15477" y="5874"/>
              <a:chExt cx="5000" cy="672"/>
            </a:xfrm>
          </p:grpSpPr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525" y="5874"/>
                <a:ext cx="4953" cy="365"/>
              </a:xfrm>
              <a:prstGeom prst="rect">
                <a:avLst/>
              </a:prstGeom>
            </p:spPr>
          </p:pic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477" y="6262"/>
                <a:ext cx="4534" cy="284"/>
              </a:xfrm>
              <a:prstGeom prst="rect">
                <a:avLst/>
              </a:prstGeom>
            </p:spPr>
          </p:pic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12771" y="6558"/>
              <a:ext cx="4627" cy="293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17372" y="6547"/>
              <a:ext cx="2065" cy="299"/>
            </a:xfrm>
            <a:prstGeom prst="rect">
              <a:avLst/>
            </a:prstGeom>
          </p:spPr>
        </p:pic>
      </p:grpSp>
      <p:pic>
        <p:nvPicPr>
          <p:cNvPr id="100" name="图片 99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7116418" y="987551"/>
            <a:ext cx="2562771" cy="1005706"/>
          </a:xfrm>
          <a:prstGeom prst="rect">
            <a:avLst/>
          </a:prstGeom>
        </p:spPr>
      </p:pic>
      <p:grpSp>
        <p:nvGrpSpPr>
          <p:cNvPr id="122" name="组合 121"/>
          <p:cNvGrpSpPr/>
          <p:nvPr/>
        </p:nvGrpSpPr>
        <p:grpSpPr>
          <a:xfrm>
            <a:off x="7071075" y="2007509"/>
            <a:ext cx="2838735" cy="734888"/>
            <a:chOff x="12929" y="2586"/>
            <a:chExt cx="6165" cy="1617"/>
          </a:xfrm>
        </p:grpSpPr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13647" y="2724"/>
              <a:ext cx="2303" cy="33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16144" y="2586"/>
              <a:ext cx="2041" cy="659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12929" y="2807"/>
              <a:ext cx="548" cy="217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12929" y="3523"/>
              <a:ext cx="493" cy="170"/>
            </a:xfrm>
            <a:prstGeom prst="rect">
              <a:avLst/>
            </a:prstGeom>
          </p:spPr>
        </p:pic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16648" y="3399"/>
              <a:ext cx="2446" cy="479"/>
            </a:xfrm>
            <a:prstGeom prst="rect">
              <a:avLst/>
            </a:prstGeom>
          </p:spPr>
        </p:pic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65"/>
            <a:srcRect r="53198" b="469"/>
            <a:stretch>
              <a:fillRect/>
            </a:stretch>
          </p:blipFill>
          <p:spPr>
            <a:xfrm>
              <a:off x="13509" y="3059"/>
              <a:ext cx="1576" cy="1144"/>
            </a:xfrm>
            <a:prstGeom prst="rect">
              <a:avLst/>
            </a:prstGeom>
          </p:spPr>
        </p:pic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15085" y="3117"/>
              <a:ext cx="1609" cy="1086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7086110" y="2774696"/>
            <a:ext cx="2974774" cy="1383810"/>
            <a:chOff x="12876" y="4244"/>
            <a:chExt cx="5523" cy="2509"/>
          </a:xfrm>
        </p:grpSpPr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12909" y="4354"/>
              <a:ext cx="707" cy="238"/>
            </a:xfrm>
            <a:prstGeom prst="rect">
              <a:avLst/>
            </a:prstGeom>
          </p:spPr>
        </p:pic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68"/>
            <a:stretch>
              <a:fillRect/>
            </a:stretch>
          </p:blipFill>
          <p:spPr>
            <a:xfrm>
              <a:off x="13668" y="4244"/>
              <a:ext cx="2261" cy="486"/>
            </a:xfrm>
            <a:prstGeom prst="rect">
              <a:avLst/>
            </a:prstGeom>
          </p:spPr>
        </p:pic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69"/>
            <a:stretch>
              <a:fillRect/>
            </a:stretch>
          </p:blipFill>
          <p:spPr>
            <a:xfrm>
              <a:off x="13837" y="4730"/>
              <a:ext cx="4437" cy="562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70"/>
            <a:stretch>
              <a:fillRect/>
            </a:stretch>
          </p:blipFill>
          <p:spPr>
            <a:xfrm>
              <a:off x="12876" y="5282"/>
              <a:ext cx="874" cy="257"/>
            </a:xfrm>
            <a:prstGeom prst="rect">
              <a:avLst/>
            </a:prstGeom>
          </p:spPr>
        </p:pic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71"/>
            <a:stretch>
              <a:fillRect/>
            </a:stretch>
          </p:blipFill>
          <p:spPr>
            <a:xfrm>
              <a:off x="13770" y="5224"/>
              <a:ext cx="3092" cy="590"/>
            </a:xfrm>
            <a:prstGeom prst="rect">
              <a:avLst/>
            </a:prstGeom>
          </p:spPr>
        </p:pic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72"/>
            <a:stretch>
              <a:fillRect/>
            </a:stretch>
          </p:blipFill>
          <p:spPr>
            <a:xfrm>
              <a:off x="13711" y="5782"/>
              <a:ext cx="4689" cy="601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73"/>
            <a:stretch>
              <a:fillRect/>
            </a:stretch>
          </p:blipFill>
          <p:spPr>
            <a:xfrm>
              <a:off x="12894" y="6343"/>
              <a:ext cx="855" cy="249"/>
            </a:xfrm>
            <a:prstGeom prst="rect">
              <a:avLst/>
            </a:prstGeom>
          </p:spPr>
        </p:pic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74"/>
            <a:srcRect t="13153"/>
            <a:stretch>
              <a:fillRect/>
            </a:stretch>
          </p:blipFill>
          <p:spPr>
            <a:xfrm>
              <a:off x="13749" y="6275"/>
              <a:ext cx="3979" cy="478"/>
            </a:xfrm>
            <a:prstGeom prst="rect">
              <a:avLst/>
            </a:prstGeom>
          </p:spPr>
        </p:pic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6582557" y="961607"/>
            <a:ext cx="1055816" cy="139773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3257233" y="5875640"/>
            <a:ext cx="2404396" cy="252124"/>
          </a:xfrm>
          <a:prstGeom prst="rect">
            <a:avLst/>
          </a:prstGeom>
        </p:spPr>
      </p:pic>
      <p:grpSp>
        <p:nvGrpSpPr>
          <p:cNvPr id="124" name="组合 123"/>
          <p:cNvGrpSpPr/>
          <p:nvPr/>
        </p:nvGrpSpPr>
        <p:grpSpPr>
          <a:xfrm>
            <a:off x="7397398" y="4146254"/>
            <a:ext cx="1883318" cy="191562"/>
            <a:chOff x="13750" y="6807"/>
            <a:chExt cx="3382" cy="344"/>
          </a:xfrm>
        </p:grpSpPr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13750" y="6828"/>
              <a:ext cx="1600" cy="303"/>
            </a:xfrm>
            <a:prstGeom prst="rect">
              <a:avLst/>
            </a:prstGeom>
          </p:spPr>
        </p:pic>
        <p:pic>
          <p:nvPicPr>
            <p:cNvPr id="119" name="图片 118"/>
            <p:cNvPicPr>
              <a:picLocks noChangeAspect="1"/>
            </p:cNvPicPr>
            <p:nvPr/>
          </p:nvPicPr>
          <p:blipFill>
            <a:blip r:embed="rId78"/>
            <a:stretch>
              <a:fillRect/>
            </a:stretch>
          </p:blipFill>
          <p:spPr>
            <a:xfrm>
              <a:off x="15516" y="6807"/>
              <a:ext cx="1616" cy="345"/>
            </a:xfrm>
            <a:prstGeom prst="rect">
              <a:avLst/>
            </a:prstGeom>
          </p:spPr>
        </p:pic>
      </p:grpSp>
      <p:pic>
        <p:nvPicPr>
          <p:cNvPr id="120" name="图片 119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546168" y="4333187"/>
            <a:ext cx="2529394" cy="1398636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7060001" y="5706512"/>
            <a:ext cx="2754559" cy="1381119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9699827" y="5906504"/>
            <a:ext cx="991986" cy="194587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9769479" y="6120505"/>
            <a:ext cx="875556" cy="632435"/>
          </a:xfrm>
          <a:prstGeom prst="rect">
            <a:avLst/>
          </a:prstGeom>
        </p:spPr>
      </p:pic>
      <p:grpSp>
        <p:nvGrpSpPr>
          <p:cNvPr id="130" name="组合 129"/>
          <p:cNvGrpSpPr/>
          <p:nvPr/>
        </p:nvGrpSpPr>
        <p:grpSpPr>
          <a:xfrm>
            <a:off x="9860280" y="5328920"/>
            <a:ext cx="735746" cy="285941"/>
            <a:chOff x="17245" y="7865"/>
            <a:chExt cx="1916" cy="794"/>
          </a:xfrm>
        </p:grpSpPr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17245" y="7865"/>
              <a:ext cx="1555" cy="308"/>
            </a:xfrm>
            <a:prstGeom prst="rect">
              <a:avLst/>
            </a:prstGeom>
          </p:spPr>
        </p:pic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84"/>
            <a:stretch>
              <a:fillRect/>
            </a:stretch>
          </p:blipFill>
          <p:spPr>
            <a:xfrm>
              <a:off x="17275" y="8249"/>
              <a:ext cx="1886" cy="411"/>
            </a:xfrm>
            <a:prstGeom prst="rect">
              <a:avLst/>
            </a:prstGeom>
          </p:spPr>
        </p:pic>
      </p:grpSp>
      <p:sp>
        <p:nvSpPr>
          <p:cNvPr id="138" name="矩形 137"/>
          <p:cNvSpPr/>
          <p:nvPr/>
        </p:nvSpPr>
        <p:spPr>
          <a:xfrm>
            <a:off x="7890781" y="6441096"/>
            <a:ext cx="66267" cy="662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579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B34683-BCA3-7163-2792-AA40F3F967AE}"/>
              </a:ext>
            </a:extLst>
          </p:cNvPr>
          <p:cNvPicPr>
            <a:picLocks noChangeAspect="1"/>
          </p:cNvPicPr>
          <p:nvPr/>
        </p:nvPicPr>
        <p:blipFill rotWithShape="1">
          <a:blip r:embed="rId85"/>
          <a:srcRect l="1576" t="1965" r="53495"/>
          <a:stretch/>
        </p:blipFill>
        <p:spPr>
          <a:xfrm>
            <a:off x="-5691" y="5892843"/>
            <a:ext cx="912471" cy="7538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F82113-3B0E-285F-FD2F-EBD5F72D4859}"/>
              </a:ext>
            </a:extLst>
          </p:cNvPr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1784137" y="699624"/>
            <a:ext cx="871261" cy="142460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BF8D478E-55A2-4F48-98FA-F9ABC02D637D}"/>
              </a:ext>
            </a:extLst>
          </p:cNvPr>
          <p:cNvPicPr>
            <a:picLocks noChangeAspect="1"/>
          </p:cNvPicPr>
          <p:nvPr/>
        </p:nvPicPr>
        <p:blipFill rotWithShape="1">
          <a:blip r:embed="rId85"/>
          <a:srcRect l="52056" t="20851" r="14264"/>
          <a:stretch/>
        </p:blipFill>
        <p:spPr>
          <a:xfrm>
            <a:off x="690732" y="5875816"/>
            <a:ext cx="613441" cy="5458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664293-8602-41F5-F468-8EBAFA1069C4}"/>
              </a:ext>
            </a:extLst>
          </p:cNvPr>
          <p:cNvPicPr>
            <a:picLocks noChangeAspect="1"/>
          </p:cNvPicPr>
          <p:nvPr/>
        </p:nvPicPr>
        <p:blipFill rotWithShape="1">
          <a:blip r:embed="rId87"/>
          <a:srcRect l="8323" t="20981" b="51132"/>
          <a:stretch/>
        </p:blipFill>
        <p:spPr>
          <a:xfrm>
            <a:off x="1180913" y="5842664"/>
            <a:ext cx="1638795" cy="221141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839D35A6-25D0-48E8-B1B4-2DD6BF7E8D2F}"/>
              </a:ext>
            </a:extLst>
          </p:cNvPr>
          <p:cNvPicPr>
            <a:picLocks noChangeAspect="1"/>
          </p:cNvPicPr>
          <p:nvPr/>
        </p:nvPicPr>
        <p:blipFill rotWithShape="1">
          <a:blip r:embed="rId87"/>
          <a:srcRect l="5558" t="73442" r="3629" b="-1573"/>
          <a:stretch/>
        </p:blipFill>
        <p:spPr>
          <a:xfrm>
            <a:off x="1180913" y="6049468"/>
            <a:ext cx="1553069" cy="21342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770CA11-47D2-4EA9-8111-A506FFCE780C}"/>
              </a:ext>
            </a:extLst>
          </p:cNvPr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2256" y="6633905"/>
            <a:ext cx="1878806" cy="9083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759ED6-EA88-49D6-8886-5E5495409D7F}"/>
              </a:ext>
            </a:extLst>
          </p:cNvPr>
          <p:cNvPicPr>
            <a:picLocks noChangeAspect="1"/>
          </p:cNvPicPr>
          <p:nvPr/>
        </p:nvPicPr>
        <p:blipFill rotWithShape="1">
          <a:blip r:embed="rId89"/>
          <a:srcRect t="-2093" r="9538" b="-1"/>
          <a:stretch/>
        </p:blipFill>
        <p:spPr>
          <a:xfrm>
            <a:off x="11406" y="285218"/>
            <a:ext cx="1345410" cy="242397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4B598BD4-8252-4448-99AC-04F56ED565EF}"/>
              </a:ext>
            </a:extLst>
          </p:cNvPr>
          <p:cNvPicPr>
            <a:picLocks noChangeAspect="1"/>
          </p:cNvPicPr>
          <p:nvPr/>
        </p:nvPicPr>
        <p:blipFill rotWithShape="1">
          <a:blip r:embed="rId89"/>
          <a:srcRect l="94765" t="29200"/>
          <a:stretch/>
        </p:blipFill>
        <p:spPr>
          <a:xfrm>
            <a:off x="998149" y="404789"/>
            <a:ext cx="57457" cy="124038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00940B8-1614-4799-8134-E3694403C6BC}"/>
              </a:ext>
            </a:extLst>
          </p:cNvPr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2614" y="1927023"/>
            <a:ext cx="1795945" cy="165780"/>
          </a:xfrm>
          <a:prstGeom prst="rect">
            <a:avLst/>
          </a:prstGeom>
        </p:spPr>
      </p:pic>
      <p:pic>
        <p:nvPicPr>
          <p:cNvPr id="134" name="Picture 21">
            <a:extLst>
              <a:ext uri="{FF2B5EF4-FFF2-40B4-BE49-F238E27FC236}">
                <a16:creationId xmlns:a16="http://schemas.microsoft.com/office/drawing/2014/main" id="{F40FAC55-1093-456A-8EAA-073307CD6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1">
            <a:lum bright="-40000" contrast="63000"/>
          </a:blip>
          <a:srcRect/>
          <a:stretch>
            <a:fillRect/>
          </a:stretch>
        </p:blipFill>
        <p:spPr bwMode="auto">
          <a:xfrm>
            <a:off x="1841674" y="15882"/>
            <a:ext cx="1948219" cy="51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9B915D16-9093-4FF6-ABC3-1471DE421DC6}"/>
              </a:ext>
            </a:extLst>
          </p:cNvPr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1916222" y="6292988"/>
            <a:ext cx="2274266" cy="1204519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9173BF23-7FDD-48DD-BA3F-3A832CD394DA}"/>
              </a:ext>
            </a:extLst>
          </p:cNvPr>
          <p:cNvPicPr>
            <a:picLocks noChangeAspect="1"/>
          </p:cNvPicPr>
          <p:nvPr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14" y="6438792"/>
            <a:ext cx="2274265" cy="1113154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46501FB1-12A9-4021-AAE5-B09B4902C248}"/>
              </a:ext>
            </a:extLst>
          </p:cNvPr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>
            <a:off x="19022" y="3931453"/>
            <a:ext cx="2321477" cy="266442"/>
          </a:xfrm>
          <a:prstGeom prst="rect">
            <a:avLst/>
          </a:prstGeom>
        </p:spPr>
      </p:pic>
      <p:pic>
        <p:nvPicPr>
          <p:cNvPr id="1025" name="图片 1024">
            <a:extLst>
              <a:ext uri="{FF2B5EF4-FFF2-40B4-BE49-F238E27FC236}">
                <a16:creationId xmlns:a16="http://schemas.microsoft.com/office/drawing/2014/main" id="{3EE72862-4DCB-4E4E-9AB9-9BBCED0092E7}"/>
              </a:ext>
            </a:extLst>
          </p:cNvPr>
          <p:cNvPicPr>
            <a:picLocks noChangeAspect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84" y="6120506"/>
            <a:ext cx="2585333" cy="292128"/>
          </a:xfrm>
          <a:prstGeom prst="rect">
            <a:avLst/>
          </a:prstGeom>
        </p:spPr>
      </p:pic>
      <p:pic>
        <p:nvPicPr>
          <p:cNvPr id="1027" name="图片 1026">
            <a:extLst>
              <a:ext uri="{FF2B5EF4-FFF2-40B4-BE49-F238E27FC236}">
                <a16:creationId xmlns:a16="http://schemas.microsoft.com/office/drawing/2014/main" id="{5A1754BF-1EAA-4E50-AE5D-55ACC7015B37}"/>
              </a:ext>
            </a:extLst>
          </p:cNvPr>
          <p:cNvPicPr>
            <a:picLocks noChangeAspect="1"/>
          </p:cNvPicPr>
          <p:nvPr/>
        </p:nvPicPr>
        <p:blipFill rotWithShape="1"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7"/>
          <a:stretch/>
        </p:blipFill>
        <p:spPr>
          <a:xfrm>
            <a:off x="3859076" y="15882"/>
            <a:ext cx="2721957" cy="753383"/>
          </a:xfrm>
          <a:prstGeom prst="rect">
            <a:avLst/>
          </a:prstGeom>
        </p:spPr>
      </p:pic>
      <p:pic>
        <p:nvPicPr>
          <p:cNvPr id="1029" name="图片 1028">
            <a:extLst>
              <a:ext uri="{FF2B5EF4-FFF2-40B4-BE49-F238E27FC236}">
                <a16:creationId xmlns:a16="http://schemas.microsoft.com/office/drawing/2014/main" id="{EB8E5BA0-F29E-4C29-8C22-1C5D1E8475F1}"/>
              </a:ext>
            </a:extLst>
          </p:cNvPr>
          <p:cNvPicPr>
            <a:picLocks noChangeAspect="1"/>
          </p:cNvPicPr>
          <p:nvPr/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237" y="5879703"/>
            <a:ext cx="1300838" cy="801179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B4A1A109-371F-4DAC-BA08-E9B275C14C75}"/>
              </a:ext>
            </a:extLst>
          </p:cNvPr>
          <p:cNvPicPr>
            <a:picLocks noChangeAspect="1"/>
          </p:cNvPicPr>
          <p:nvPr/>
        </p:nvPicPr>
        <p:blipFill rotWithShape="1"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7" t="10299" r="1001" b="80296"/>
          <a:stretch/>
        </p:blipFill>
        <p:spPr>
          <a:xfrm>
            <a:off x="5045676" y="6462504"/>
            <a:ext cx="690278" cy="104691"/>
          </a:xfrm>
          <a:prstGeom prst="rect">
            <a:avLst/>
          </a:prstGeom>
        </p:spPr>
      </p:pic>
      <p:sp>
        <p:nvSpPr>
          <p:cNvPr id="1030" name="矩形 1029">
            <a:extLst>
              <a:ext uri="{FF2B5EF4-FFF2-40B4-BE49-F238E27FC236}">
                <a16:creationId xmlns:a16="http://schemas.microsoft.com/office/drawing/2014/main" id="{745EE46E-FAAC-4A37-9C22-87FC163017E8}"/>
              </a:ext>
            </a:extLst>
          </p:cNvPr>
          <p:cNvSpPr/>
          <p:nvPr/>
        </p:nvSpPr>
        <p:spPr>
          <a:xfrm>
            <a:off x="5775996" y="5874034"/>
            <a:ext cx="1319809" cy="8330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6" name="对象 135"/>
          <p:cNvGraphicFramePr/>
          <p:nvPr>
            <p:extLst>
              <p:ext uri="{D42A27DB-BD31-4B8C-83A1-F6EECF244321}">
                <p14:modId xmlns:p14="http://schemas.microsoft.com/office/powerpoint/2010/main" val="1530908575"/>
              </p:ext>
            </p:extLst>
          </p:nvPr>
        </p:nvGraphicFramePr>
        <p:xfrm>
          <a:off x="8121599" y="6682502"/>
          <a:ext cx="276205" cy="111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99" imgW="381000" imgH="134620" progId="Equation.KSEE3">
                  <p:embed/>
                </p:oleObj>
              </mc:Choice>
              <mc:Fallback>
                <p:oleObj r:id="rId99" imgW="381000" imgH="134620" progId="Equation.KSEE3">
                  <p:embed/>
                  <p:pic>
                    <p:nvPicPr>
                      <p:cNvPr id="0" name="图片 136"/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8121599" y="6682502"/>
                        <a:ext cx="276205" cy="111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图片 1031">
            <a:extLst>
              <a:ext uri="{FF2B5EF4-FFF2-40B4-BE49-F238E27FC236}">
                <a16:creationId xmlns:a16="http://schemas.microsoft.com/office/drawing/2014/main" id="{27F4329C-AFB1-4675-A091-2840C8F42B28}"/>
              </a:ext>
            </a:extLst>
          </p:cNvPr>
          <p:cNvPicPr>
            <a:picLocks noChangeAspect="1"/>
          </p:cNvPicPr>
          <p:nvPr/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98" y="377965"/>
            <a:ext cx="1345271" cy="266442"/>
          </a:xfrm>
          <a:prstGeom prst="rect">
            <a:avLst/>
          </a:prstGeom>
        </p:spPr>
      </p:pic>
      <p:pic>
        <p:nvPicPr>
          <p:cNvPr id="1034" name="图片 1033">
            <a:extLst>
              <a:ext uri="{FF2B5EF4-FFF2-40B4-BE49-F238E27FC236}">
                <a16:creationId xmlns:a16="http://schemas.microsoft.com/office/drawing/2014/main" id="{7216AD33-0C3E-459E-8126-FBCF9941E3E8}"/>
              </a:ext>
            </a:extLst>
          </p:cNvPr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6650215" y="17645"/>
            <a:ext cx="1185435" cy="424042"/>
          </a:xfrm>
          <a:prstGeom prst="rect">
            <a:avLst/>
          </a:prstGeom>
        </p:spPr>
      </p:pic>
      <p:pic>
        <p:nvPicPr>
          <p:cNvPr id="1038" name="图片 1037">
            <a:extLst>
              <a:ext uri="{FF2B5EF4-FFF2-40B4-BE49-F238E27FC236}">
                <a16:creationId xmlns:a16="http://schemas.microsoft.com/office/drawing/2014/main" id="{94C3BF9A-EF09-4E93-BCAE-8A8E6E54B4A0}"/>
              </a:ext>
            </a:extLst>
          </p:cNvPr>
          <p:cNvPicPr>
            <a:picLocks noChangeAspect="1"/>
          </p:cNvPicPr>
          <p:nvPr/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80" y="441688"/>
            <a:ext cx="2397541" cy="509054"/>
          </a:xfrm>
          <a:prstGeom prst="rect">
            <a:avLst/>
          </a:prstGeom>
        </p:spPr>
      </p:pic>
      <p:pic>
        <p:nvPicPr>
          <p:cNvPr id="1041" name="图片 1040">
            <a:extLst>
              <a:ext uri="{FF2B5EF4-FFF2-40B4-BE49-F238E27FC236}">
                <a16:creationId xmlns:a16="http://schemas.microsoft.com/office/drawing/2014/main" id="{1AAB73B3-36A5-4978-AB12-5128DC4FAB23}"/>
              </a:ext>
            </a:extLst>
          </p:cNvPr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>
            <a:off x="8338489" y="4123413"/>
            <a:ext cx="1997305" cy="233727"/>
          </a:xfrm>
          <a:prstGeom prst="rect">
            <a:avLst/>
          </a:prstGeom>
        </p:spPr>
      </p:pic>
      <p:pic>
        <p:nvPicPr>
          <p:cNvPr id="1042" name="图片 1041">
            <a:extLst>
              <a:ext uri="{FF2B5EF4-FFF2-40B4-BE49-F238E27FC236}">
                <a16:creationId xmlns:a16="http://schemas.microsoft.com/office/drawing/2014/main" id="{8E3F0027-ED75-4960-BCB2-B25E29B30CB3}"/>
              </a:ext>
            </a:extLst>
          </p:cNvPr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8551453" y="7167535"/>
            <a:ext cx="2028491" cy="224718"/>
          </a:xfrm>
          <a:prstGeom prst="rect">
            <a:avLst/>
          </a:prstGeom>
        </p:spPr>
      </p:pic>
      <p:pic>
        <p:nvPicPr>
          <p:cNvPr id="160" name="图片 159">
            <a:extLst>
              <a:ext uri="{FF2B5EF4-FFF2-40B4-BE49-F238E27FC236}">
                <a16:creationId xmlns:a16="http://schemas.microsoft.com/office/drawing/2014/main" id="{D32FA302-3729-41D7-B9A8-C76C7816C644}"/>
              </a:ext>
            </a:extLst>
          </p:cNvPr>
          <p:cNvPicPr>
            <a:picLocks noChangeAspect="1"/>
          </p:cNvPicPr>
          <p:nvPr/>
        </p:nvPicPr>
        <p:blipFill rotWithShape="1">
          <a:blip r:embed="rId106"/>
          <a:srcRect l="3868" t="33434"/>
          <a:stretch/>
        </p:blipFill>
        <p:spPr>
          <a:xfrm>
            <a:off x="5688413" y="6760995"/>
            <a:ext cx="2274265" cy="710837"/>
          </a:xfrm>
          <a:prstGeom prst="rect">
            <a:avLst/>
          </a:prstGeom>
        </p:spPr>
      </p:pic>
      <p:pic>
        <p:nvPicPr>
          <p:cNvPr id="1043" name="图片 1042">
            <a:extLst>
              <a:ext uri="{FF2B5EF4-FFF2-40B4-BE49-F238E27FC236}">
                <a16:creationId xmlns:a16="http://schemas.microsoft.com/office/drawing/2014/main" id="{2A40872A-DBAB-4DF9-A513-6296E515F0C5}"/>
              </a:ext>
            </a:extLst>
          </p:cNvPr>
          <p:cNvPicPr>
            <a:picLocks noChangeAspect="1"/>
          </p:cNvPicPr>
          <p:nvPr/>
        </p:nvPicPr>
        <p:blipFill rotWithShape="1">
          <a:blip r:embed="rId106"/>
          <a:srcRect l="21619" t="1570" r="28533" b="72577"/>
          <a:stretch/>
        </p:blipFill>
        <p:spPr>
          <a:xfrm>
            <a:off x="7484685" y="7141913"/>
            <a:ext cx="1038759" cy="2431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</TotalTime>
  <Words>6</Words>
  <Application>Microsoft Office PowerPoint</Application>
  <PresentationFormat>自定义</PresentationFormat>
  <Paragraphs>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华文中宋</vt:lpstr>
      <vt:lpstr>微软雅黑</vt:lpstr>
      <vt:lpstr>Arial</vt:lpstr>
      <vt:lpstr>Calibri</vt:lpstr>
      <vt:lpstr>Calibri Light</vt:lpstr>
      <vt:lpstr>Office 主题​​</vt:lpstr>
      <vt:lpstr>WPS 公式 3.0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</dc:creator>
  <cp:lastModifiedBy>昕颜 陈</cp:lastModifiedBy>
  <cp:revision>8</cp:revision>
  <dcterms:created xsi:type="dcterms:W3CDTF">2019-09-19T02:01:00Z</dcterms:created>
  <dcterms:modified xsi:type="dcterms:W3CDTF">2024-01-09T17:18:44Z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2052-11.8.2.8959</vt:lpwstr>
  </property>
</Properties>
</file>