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3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476" y="64"/>
      </p:cViewPr>
      <p:guideLst>
        <p:guide orient="horz" pos="2190"/>
        <p:guide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6.pn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5" Type="http://schemas.openxmlformats.org/officeDocument/2006/relationships/image" Target="../media/image3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77" Type="http://schemas.openxmlformats.org/officeDocument/2006/relationships/image" Target="../media/image75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80" Type="http://schemas.openxmlformats.org/officeDocument/2006/relationships/image" Target="../media/image78.png"/><Relationship Id="rId85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83" Type="http://schemas.openxmlformats.org/officeDocument/2006/relationships/image" Target="../media/image81.png"/><Relationship Id="rId88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3.w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4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" y="981710"/>
            <a:ext cx="1740535" cy="422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1404620"/>
            <a:ext cx="1933575" cy="2578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63" y="3945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巴特沃斯的系数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" y="3810"/>
            <a:ext cx="957580" cy="311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98657" y="-3811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切比雪夫的系数</a:t>
            </a: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6">
            <a:lum bright="-27000" contrast="57000"/>
          </a:blip>
          <a:srcRect/>
          <a:stretch>
            <a:fillRect/>
          </a:stretch>
        </p:blipFill>
        <p:spPr bwMode="auto">
          <a:xfrm>
            <a:off x="2098675" y="446444"/>
            <a:ext cx="2214546" cy="56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7">
            <a:lum contrast="51000"/>
          </a:blip>
          <a:srcRect/>
          <a:stretch>
            <a:fillRect/>
          </a:stretch>
        </p:blipFill>
        <p:spPr bwMode="auto">
          <a:xfrm>
            <a:off x="2098617" y="1029356"/>
            <a:ext cx="222605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组合 14"/>
          <p:cNvGrpSpPr/>
          <p:nvPr/>
        </p:nvGrpSpPr>
        <p:grpSpPr>
          <a:xfrm>
            <a:off x="2099945" y="1600835"/>
            <a:ext cx="2225040" cy="494665"/>
            <a:chOff x="4935" y="4945"/>
            <a:chExt cx="4118" cy="101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5" y="4945"/>
              <a:ext cx="4118" cy="69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71" y="5640"/>
              <a:ext cx="838" cy="32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5" y="5640"/>
              <a:ext cx="2336" cy="313"/>
            </a:xfrm>
            <a:prstGeom prst="rect">
              <a:avLst/>
            </a:prstGeom>
          </p:spPr>
        </p:pic>
      </p:grp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11" cstate="print">
            <a:lum bright="-28000" contrast="50000"/>
          </a:blip>
          <a:srcRect/>
          <a:stretch>
            <a:fillRect/>
          </a:stretch>
        </p:blipFill>
        <p:spPr bwMode="auto">
          <a:xfrm>
            <a:off x="15222" y="315274"/>
            <a:ext cx="208363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1330" y="3810"/>
            <a:ext cx="1051560" cy="46799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5240" y="1921510"/>
            <a:ext cx="2908300" cy="1471930"/>
            <a:chOff x="51" y="3432"/>
            <a:chExt cx="4580" cy="2318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" y="3706"/>
              <a:ext cx="4581" cy="204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" y="3432"/>
              <a:ext cx="1862" cy="274"/>
            </a:xfrm>
            <a:prstGeom prst="rect">
              <a:avLst/>
            </a:prstGeom>
          </p:spPr>
        </p:pic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610" y="1782445"/>
            <a:ext cx="857885" cy="307340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2065" y="3386455"/>
            <a:ext cx="2759710" cy="521970"/>
            <a:chOff x="19" y="5333"/>
            <a:chExt cx="4106" cy="770"/>
          </a:xfrm>
        </p:grpSpPr>
        <p:grpSp>
          <p:nvGrpSpPr>
            <p:cNvPr id="29" name="组合 28"/>
            <p:cNvGrpSpPr/>
            <p:nvPr/>
          </p:nvGrpSpPr>
          <p:grpSpPr>
            <a:xfrm>
              <a:off x="19" y="5333"/>
              <a:ext cx="3375" cy="771"/>
              <a:chOff x="7003" y="6353"/>
              <a:chExt cx="4357" cy="1166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3" y="6353"/>
                <a:ext cx="1800" cy="310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67" y="6795"/>
                <a:ext cx="2016" cy="72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42" y="6795"/>
                <a:ext cx="2319" cy="724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03" y="6370"/>
                <a:ext cx="851" cy="276"/>
              </a:xfrm>
              <a:prstGeom prst="rect">
                <a:avLst/>
              </a:prstGeom>
            </p:spPr>
          </p:pic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169" y="5347"/>
              <a:ext cx="1956" cy="213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2954521" y="2150866"/>
            <a:ext cx="1301115" cy="762000"/>
            <a:chOff x="6207" y="4922"/>
            <a:chExt cx="2189" cy="125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207" y="4922"/>
              <a:ext cx="1306" cy="261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262" y="5686"/>
              <a:ext cx="2134" cy="48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811" y="5226"/>
              <a:ext cx="1035" cy="49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241" y="5183"/>
              <a:ext cx="550" cy="367"/>
            </a:xfrm>
            <a:prstGeom prst="rect">
              <a:avLst/>
            </a:prstGeom>
          </p:spPr>
        </p:pic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17782" y="2910840"/>
            <a:ext cx="1270000" cy="14224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32760" y="3060065"/>
            <a:ext cx="1211580" cy="141605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16510" y="20955"/>
            <a:ext cx="2040255" cy="16935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064385" y="12700"/>
            <a:ext cx="2311400" cy="20656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050" y="3392805"/>
            <a:ext cx="4086860" cy="508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927350" y="2122805"/>
            <a:ext cx="1422400" cy="11366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5080" y="3919220"/>
            <a:ext cx="3703320" cy="1897380"/>
            <a:chOff x="8" y="6172"/>
            <a:chExt cx="5832" cy="2988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8" y="6172"/>
              <a:ext cx="5833" cy="2988"/>
            </a:xfrm>
            <a:prstGeom prst="rect">
              <a:avLst/>
            </a:prstGeom>
          </p:spPr>
        </p:pic>
        <p:grpSp>
          <p:nvGrpSpPr>
            <p:cNvPr id="46" name="组合 45"/>
            <p:cNvGrpSpPr/>
            <p:nvPr/>
          </p:nvGrpSpPr>
          <p:grpSpPr>
            <a:xfrm>
              <a:off x="151" y="8043"/>
              <a:ext cx="1865" cy="261"/>
              <a:chOff x="8213" y="6662"/>
              <a:chExt cx="2942" cy="459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45" y="6717"/>
                <a:ext cx="2310" cy="405"/>
              </a:xfrm>
              <a:prstGeom prst="rect">
                <a:avLst/>
              </a:prstGeom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13" y="6662"/>
                <a:ext cx="632" cy="430"/>
              </a:xfrm>
              <a:prstGeom prst="rect">
                <a:avLst/>
              </a:prstGeom>
            </p:spPr>
          </p:pic>
        </p:grpSp>
        <p:sp>
          <p:nvSpPr>
            <p:cNvPr id="47" name="矩形 46"/>
            <p:cNvSpPr/>
            <p:nvPr/>
          </p:nvSpPr>
          <p:spPr>
            <a:xfrm>
              <a:off x="1571" y="7263"/>
              <a:ext cx="120" cy="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6350" y="3895090"/>
            <a:ext cx="3702050" cy="19246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400550" y="12700"/>
            <a:ext cx="3653790" cy="192405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400550" y="1714500"/>
            <a:ext cx="3653790" cy="1924050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2824480" y="3429635"/>
            <a:ext cx="1191895" cy="429895"/>
            <a:chOff x="8360" y="8304"/>
            <a:chExt cx="2517" cy="1138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8360" y="8304"/>
              <a:ext cx="1680" cy="30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411" y="8604"/>
              <a:ext cx="1180" cy="2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8411" y="8861"/>
              <a:ext cx="2467" cy="297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411" y="9134"/>
              <a:ext cx="2116" cy="309"/>
            </a:xfrm>
            <a:prstGeom prst="rect">
              <a:avLst/>
            </a:prstGeom>
          </p:spPr>
        </p:pic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017010" y="3919220"/>
            <a:ext cx="1492885" cy="33782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481320" y="3666490"/>
            <a:ext cx="529590" cy="362585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363335" y="3647440"/>
            <a:ext cx="887095" cy="212725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4167505" y="3686175"/>
            <a:ext cx="900430" cy="214630"/>
            <a:chOff x="8555" y="5909"/>
            <a:chExt cx="2112" cy="639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8555" y="6232"/>
              <a:ext cx="2112" cy="317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8555" y="5909"/>
              <a:ext cx="1888" cy="361"/>
            </a:xfrm>
            <a:prstGeom prst="rect">
              <a:avLst/>
            </a:prstGeom>
          </p:spPr>
        </p:pic>
      </p:grpSp>
      <p:grpSp>
        <p:nvGrpSpPr>
          <p:cNvPr id="88" name="组合 87"/>
          <p:cNvGrpSpPr/>
          <p:nvPr/>
        </p:nvGrpSpPr>
        <p:grpSpPr>
          <a:xfrm>
            <a:off x="3724910" y="3647440"/>
            <a:ext cx="4884420" cy="1741170"/>
            <a:chOff x="5853" y="5744"/>
            <a:chExt cx="7692" cy="2742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476" y="6079"/>
              <a:ext cx="2658" cy="674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6264" y="6773"/>
              <a:ext cx="3310" cy="54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9574" y="6734"/>
              <a:ext cx="3480" cy="568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5853" y="6292"/>
              <a:ext cx="425" cy="255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5860" y="6905"/>
              <a:ext cx="420" cy="226"/>
            </a:xfrm>
            <a:prstGeom prst="rect">
              <a:avLst/>
            </a:pr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5872" y="7474"/>
              <a:ext cx="420" cy="229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7"/>
            <a:srcRect l="2054" b="3085"/>
            <a:stretch>
              <a:fillRect/>
            </a:stretch>
          </p:blipFill>
          <p:spPr>
            <a:xfrm>
              <a:off x="6332" y="7331"/>
              <a:ext cx="3242" cy="534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9574" y="7235"/>
              <a:ext cx="3971" cy="548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5860" y="8020"/>
              <a:ext cx="424" cy="229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50"/>
            <a:srcRect l="3759" b="3387"/>
            <a:stretch>
              <a:fillRect/>
            </a:stretch>
          </p:blipFill>
          <p:spPr>
            <a:xfrm>
              <a:off x="6245" y="7855"/>
              <a:ext cx="2432" cy="599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9466" y="7783"/>
              <a:ext cx="2805" cy="703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326" y="6172"/>
              <a:ext cx="2351" cy="532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8632" y="5774"/>
              <a:ext cx="834" cy="571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0021" y="5744"/>
              <a:ext cx="1397" cy="335"/>
            </a:xfrm>
            <a:prstGeom prst="rect">
              <a:avLst/>
            </a:prstGeom>
          </p:spPr>
        </p:pic>
        <p:grpSp>
          <p:nvGrpSpPr>
            <p:cNvPr id="85" name="组合 84"/>
            <p:cNvGrpSpPr/>
            <p:nvPr/>
          </p:nvGrpSpPr>
          <p:grpSpPr>
            <a:xfrm>
              <a:off x="6563" y="5805"/>
              <a:ext cx="1418" cy="338"/>
              <a:chOff x="8555" y="5909"/>
              <a:chExt cx="2112" cy="639"/>
            </a:xfrm>
          </p:grpSpPr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55" y="6232"/>
                <a:ext cx="2112" cy="317"/>
              </a:xfrm>
              <a:prstGeom prst="rect">
                <a:avLst/>
              </a:prstGeom>
            </p:spPr>
          </p:pic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55" y="5909"/>
                <a:ext cx="1888" cy="361"/>
              </a:xfrm>
              <a:prstGeom prst="rect">
                <a:avLst/>
              </a:prstGeom>
            </p:spPr>
          </p:pic>
        </p:grpSp>
      </p:grpSp>
      <p:grpSp>
        <p:nvGrpSpPr>
          <p:cNvPr id="99" name="组合 98"/>
          <p:cNvGrpSpPr/>
          <p:nvPr/>
        </p:nvGrpSpPr>
        <p:grpSpPr>
          <a:xfrm>
            <a:off x="3718560" y="5405120"/>
            <a:ext cx="4288155" cy="572135"/>
            <a:chOff x="12771" y="5950"/>
            <a:chExt cx="6753" cy="901"/>
          </a:xfrm>
        </p:grpSpPr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52"/>
            <a:srcRect l="2131" t="-12893"/>
            <a:stretch>
              <a:fillRect/>
            </a:stretch>
          </p:blipFill>
          <p:spPr>
            <a:xfrm>
              <a:off x="12774" y="5955"/>
              <a:ext cx="2067" cy="359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12771" y="6286"/>
              <a:ext cx="1938" cy="268"/>
            </a:xfrm>
            <a:prstGeom prst="rect">
              <a:avLst/>
            </a:prstGeom>
          </p:spPr>
        </p:pic>
        <p:grpSp>
          <p:nvGrpSpPr>
            <p:cNvPr id="98" name="组合 97"/>
            <p:cNvGrpSpPr/>
            <p:nvPr/>
          </p:nvGrpSpPr>
          <p:grpSpPr>
            <a:xfrm>
              <a:off x="14796" y="5950"/>
              <a:ext cx="4728" cy="590"/>
              <a:chOff x="15477" y="5874"/>
              <a:chExt cx="5000" cy="672"/>
            </a:xfrm>
          </p:grpSpPr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525" y="5874"/>
                <a:ext cx="4953" cy="365"/>
              </a:xfrm>
              <a:prstGeom prst="rect">
                <a:avLst/>
              </a:prstGeom>
            </p:spPr>
          </p:pic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477" y="6262"/>
                <a:ext cx="4534" cy="284"/>
              </a:xfrm>
              <a:prstGeom prst="rect">
                <a:avLst/>
              </a:prstGeom>
            </p:spPr>
          </p:pic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12771" y="6558"/>
              <a:ext cx="4627" cy="293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17372" y="6547"/>
              <a:ext cx="2065" cy="299"/>
            </a:xfrm>
            <a:prstGeom prst="rect">
              <a:avLst/>
            </a:prstGeom>
          </p:spPr>
        </p:pic>
      </p:grpSp>
      <p:pic>
        <p:nvPicPr>
          <p:cNvPr id="100" name="图片 99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8056880" y="12700"/>
            <a:ext cx="3338195" cy="1310005"/>
          </a:xfrm>
          <a:prstGeom prst="rect">
            <a:avLst/>
          </a:prstGeom>
        </p:spPr>
      </p:pic>
      <p:grpSp>
        <p:nvGrpSpPr>
          <p:cNvPr id="122" name="组合 121"/>
          <p:cNvGrpSpPr/>
          <p:nvPr/>
        </p:nvGrpSpPr>
        <p:grpSpPr>
          <a:xfrm>
            <a:off x="8063230" y="1370330"/>
            <a:ext cx="3515995" cy="875665"/>
            <a:chOff x="12929" y="2586"/>
            <a:chExt cx="6165" cy="1617"/>
          </a:xfrm>
        </p:grpSpPr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13647" y="2724"/>
              <a:ext cx="2303" cy="33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16144" y="2586"/>
              <a:ext cx="2041" cy="659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12929" y="2807"/>
              <a:ext cx="548" cy="217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12929" y="3523"/>
              <a:ext cx="493" cy="170"/>
            </a:xfrm>
            <a:prstGeom prst="rect">
              <a:avLst/>
            </a:prstGeom>
          </p:spPr>
        </p:pic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16648" y="3399"/>
              <a:ext cx="2446" cy="479"/>
            </a:xfrm>
            <a:prstGeom prst="rect">
              <a:avLst/>
            </a:prstGeom>
          </p:spPr>
        </p:pic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64"/>
            <a:srcRect r="53198" b="469"/>
            <a:stretch>
              <a:fillRect/>
            </a:stretch>
          </p:blipFill>
          <p:spPr>
            <a:xfrm>
              <a:off x="13509" y="3059"/>
              <a:ext cx="1576" cy="1144"/>
            </a:xfrm>
            <a:prstGeom prst="rect">
              <a:avLst/>
            </a:prstGeom>
          </p:spPr>
        </p:pic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15085" y="3117"/>
              <a:ext cx="1609" cy="1086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8080375" y="2282825"/>
            <a:ext cx="3392170" cy="1577975"/>
            <a:chOff x="12876" y="4244"/>
            <a:chExt cx="5523" cy="2509"/>
          </a:xfrm>
        </p:grpSpPr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12909" y="4354"/>
              <a:ext cx="707" cy="238"/>
            </a:xfrm>
            <a:prstGeom prst="rect">
              <a:avLst/>
            </a:prstGeom>
          </p:spPr>
        </p:pic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13668" y="4244"/>
              <a:ext cx="2261" cy="486"/>
            </a:xfrm>
            <a:prstGeom prst="rect">
              <a:avLst/>
            </a:prstGeom>
          </p:spPr>
        </p:pic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68"/>
            <a:stretch>
              <a:fillRect/>
            </a:stretch>
          </p:blipFill>
          <p:spPr>
            <a:xfrm>
              <a:off x="13837" y="4730"/>
              <a:ext cx="4437" cy="562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69"/>
            <a:stretch>
              <a:fillRect/>
            </a:stretch>
          </p:blipFill>
          <p:spPr>
            <a:xfrm>
              <a:off x="12876" y="5282"/>
              <a:ext cx="874" cy="257"/>
            </a:xfrm>
            <a:prstGeom prst="rect">
              <a:avLst/>
            </a:prstGeom>
          </p:spPr>
        </p:pic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70"/>
            <a:stretch>
              <a:fillRect/>
            </a:stretch>
          </p:blipFill>
          <p:spPr>
            <a:xfrm>
              <a:off x="13770" y="5224"/>
              <a:ext cx="3092" cy="590"/>
            </a:xfrm>
            <a:prstGeom prst="rect">
              <a:avLst/>
            </a:prstGeom>
          </p:spPr>
        </p:pic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71"/>
            <a:stretch>
              <a:fillRect/>
            </a:stretch>
          </p:blipFill>
          <p:spPr>
            <a:xfrm>
              <a:off x="13711" y="5782"/>
              <a:ext cx="4689" cy="601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72"/>
            <a:stretch>
              <a:fillRect/>
            </a:stretch>
          </p:blipFill>
          <p:spPr>
            <a:xfrm>
              <a:off x="12894" y="6343"/>
              <a:ext cx="855" cy="249"/>
            </a:xfrm>
            <a:prstGeom prst="rect">
              <a:avLst/>
            </a:prstGeom>
          </p:spPr>
        </p:pic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73"/>
            <a:srcRect t="13153"/>
            <a:stretch>
              <a:fillRect/>
            </a:stretch>
          </p:blipFill>
          <p:spPr>
            <a:xfrm>
              <a:off x="13749" y="6275"/>
              <a:ext cx="3979" cy="478"/>
            </a:xfrm>
            <a:prstGeom prst="rect">
              <a:avLst/>
            </a:prstGeom>
          </p:spPr>
        </p:pic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7582535" y="12700"/>
            <a:ext cx="1203960" cy="15938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3708400" y="5993765"/>
            <a:ext cx="3893820" cy="408305"/>
          </a:xfrm>
          <a:prstGeom prst="rect">
            <a:avLst/>
          </a:prstGeom>
        </p:spPr>
      </p:pic>
      <p:grpSp>
        <p:nvGrpSpPr>
          <p:cNvPr id="124" name="组合 123"/>
          <p:cNvGrpSpPr/>
          <p:nvPr/>
        </p:nvGrpSpPr>
        <p:grpSpPr>
          <a:xfrm>
            <a:off x="8435340" y="3846830"/>
            <a:ext cx="2147570" cy="218440"/>
            <a:chOff x="13750" y="6807"/>
            <a:chExt cx="3382" cy="344"/>
          </a:xfrm>
        </p:grpSpPr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76"/>
            <a:stretch>
              <a:fillRect/>
            </a:stretch>
          </p:blipFill>
          <p:spPr>
            <a:xfrm>
              <a:off x="13750" y="6828"/>
              <a:ext cx="1600" cy="303"/>
            </a:xfrm>
            <a:prstGeom prst="rect">
              <a:avLst/>
            </a:prstGeom>
          </p:spPr>
        </p:pic>
        <p:pic>
          <p:nvPicPr>
            <p:cNvPr id="119" name="图片 118"/>
            <p:cNvPicPr>
              <a:picLocks noChangeAspect="1"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15516" y="6807"/>
              <a:ext cx="1616" cy="345"/>
            </a:xfrm>
            <a:prstGeom prst="rect">
              <a:avLst/>
            </a:prstGeom>
          </p:spPr>
        </p:pic>
      </p:grpSp>
      <p:pic>
        <p:nvPicPr>
          <p:cNvPr id="120" name="图片 119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8566785" y="4065905"/>
            <a:ext cx="2494280" cy="1379220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8007350" y="5476875"/>
            <a:ext cx="2733040" cy="1370330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10749915" y="5518785"/>
            <a:ext cx="1388745" cy="272415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10750550" y="5816600"/>
            <a:ext cx="1388110" cy="1002665"/>
          </a:xfrm>
          <a:prstGeom prst="rect">
            <a:avLst/>
          </a:prstGeom>
        </p:spPr>
      </p:pic>
      <p:grpSp>
        <p:nvGrpSpPr>
          <p:cNvPr id="130" name="组合 129"/>
          <p:cNvGrpSpPr/>
          <p:nvPr/>
        </p:nvGrpSpPr>
        <p:grpSpPr>
          <a:xfrm>
            <a:off x="11053445" y="5082540"/>
            <a:ext cx="1022350" cy="394335"/>
            <a:chOff x="17245" y="7865"/>
            <a:chExt cx="1916" cy="794"/>
          </a:xfrm>
        </p:grpSpPr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82"/>
            <a:stretch>
              <a:fillRect/>
            </a:stretch>
          </p:blipFill>
          <p:spPr>
            <a:xfrm>
              <a:off x="17245" y="7865"/>
              <a:ext cx="1555" cy="308"/>
            </a:xfrm>
            <a:prstGeom prst="rect">
              <a:avLst/>
            </a:prstGeom>
          </p:spPr>
        </p:pic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17275" y="8249"/>
              <a:ext cx="1886" cy="411"/>
            </a:xfrm>
            <a:prstGeom prst="rect">
              <a:avLst/>
            </a:prstGeom>
          </p:spPr>
        </p:pic>
      </p:grpSp>
      <p:pic>
        <p:nvPicPr>
          <p:cNvPr id="131" name="图片 130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10582910" y="3860800"/>
            <a:ext cx="1433830" cy="182245"/>
          </a:xfrm>
          <a:prstGeom prst="rect">
            <a:avLst/>
          </a:prstGeom>
        </p:spPr>
      </p:pic>
      <p:sp>
        <p:nvSpPr>
          <p:cNvPr id="138" name="矩形 137"/>
          <p:cNvSpPr/>
          <p:nvPr/>
        </p:nvSpPr>
        <p:spPr>
          <a:xfrm>
            <a:off x="8997950" y="6463665"/>
            <a:ext cx="75565" cy="755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6" name="对象 135"/>
          <p:cNvGraphicFramePr/>
          <p:nvPr/>
        </p:nvGraphicFramePr>
        <p:xfrm>
          <a:off x="8997950" y="6463665"/>
          <a:ext cx="314960" cy="12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5" imgW="381000" imgH="134620" progId="Equation.KSEE3">
                  <p:embed/>
                </p:oleObj>
              </mc:Choice>
              <mc:Fallback>
                <p:oleObj r:id="rId85" imgW="381000" imgH="134620" progId="Equation.KSEE3">
                  <p:embed/>
                  <p:pic>
                    <p:nvPicPr>
                      <p:cNvPr id="0" name="图片 136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8997950" y="6463665"/>
                        <a:ext cx="314960" cy="127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11B34683-BCA3-7163-2792-AA40F3F967AE}"/>
              </a:ext>
            </a:extLst>
          </p:cNvPr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12382" y="5830517"/>
            <a:ext cx="2680018" cy="10147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664293-8602-41F5-F468-8EBAFA1069C4}"/>
              </a:ext>
            </a:extLst>
          </p:cNvPr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2192973" y="5969677"/>
            <a:ext cx="1490027" cy="6609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F82113-3B0E-285F-FD2F-EBD5F72D4859}"/>
              </a:ext>
            </a:extLst>
          </p:cNvPr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2099814" y="244166"/>
            <a:ext cx="916816" cy="1499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46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6</Words>
  <Application>Microsoft Office PowerPoint</Application>
  <PresentationFormat>宽屏</PresentationFormat>
  <Paragraphs>2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华文中宋</vt:lpstr>
      <vt:lpstr>微软雅黑</vt:lpstr>
      <vt:lpstr>Arial</vt:lpstr>
      <vt:lpstr>Arial Black</vt:lpstr>
      <vt:lpstr>Calibri</vt:lpstr>
      <vt:lpstr>Office 主题​​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</dc:creator>
  <cp:lastModifiedBy>畅 吴</cp:lastModifiedBy>
  <cp:revision>6</cp:revision>
  <dcterms:created xsi:type="dcterms:W3CDTF">2019-09-19T02:01:00Z</dcterms:created>
  <dcterms:modified xsi:type="dcterms:W3CDTF">2024-01-09T15:21:11Z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2052-11.8.2.8959</vt:lpwstr>
  </property>
</Properties>
</file>