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6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BE7D-DF50-4995-9B5F-982BFE86E3D3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FD-7E4A-42CB-90D6-05BA8FCD1E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BE7D-DF50-4995-9B5F-982BFE86E3D3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FD-7E4A-42CB-90D6-05BA8FCD1E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BE7D-DF50-4995-9B5F-982BFE86E3D3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FD-7E4A-42CB-90D6-05BA8FCD1E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BE7D-DF50-4995-9B5F-982BFE86E3D3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FD-7E4A-42CB-90D6-05BA8FCD1E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BE7D-DF50-4995-9B5F-982BFE86E3D3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FD-7E4A-42CB-90D6-05BA8FCD1E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BE7D-DF50-4995-9B5F-982BFE86E3D3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FD-7E4A-42CB-90D6-05BA8FCD1E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BE7D-DF50-4995-9B5F-982BFE86E3D3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FD-7E4A-42CB-90D6-05BA8FCD1E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BE7D-DF50-4995-9B5F-982BFE86E3D3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FD-7E4A-42CB-90D6-05BA8FCD1E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BE7D-DF50-4995-9B5F-982BFE86E3D3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FD-7E4A-42CB-90D6-05BA8FCD1E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BE7D-DF50-4995-9B5F-982BFE86E3D3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FD-7E4A-42CB-90D6-05BA8FCD1E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BE7D-DF50-4995-9B5F-982BFE86E3D3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FD-7E4A-42CB-90D6-05BA8FCD1E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2BE7D-DF50-4995-9B5F-982BFE86E3D3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B5FD-7E4A-42CB-90D6-05BA8FCD1E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0"/>
            <a:ext cx="4286280" cy="79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785794"/>
            <a:ext cx="1571603" cy="16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lum bright="-22000" contrast="45000"/>
          </a:blip>
          <a:srcRect/>
          <a:stretch>
            <a:fillRect/>
          </a:stretch>
        </p:blipFill>
        <p:spPr bwMode="auto">
          <a:xfrm>
            <a:off x="-1" y="1000108"/>
            <a:ext cx="38745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1643050"/>
            <a:ext cx="129596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1571612"/>
            <a:ext cx="61997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lum contrast="17000"/>
          </a:blip>
          <a:srcRect/>
          <a:stretch>
            <a:fillRect/>
          </a:stretch>
        </p:blipFill>
        <p:spPr bwMode="auto">
          <a:xfrm>
            <a:off x="2000232" y="1500174"/>
            <a:ext cx="2024050" cy="47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>
            <a:lum bright="-28000" contrast="50000"/>
          </a:blip>
          <a:srcRect/>
          <a:stretch>
            <a:fillRect/>
          </a:stretch>
        </p:blipFill>
        <p:spPr bwMode="auto">
          <a:xfrm>
            <a:off x="2000232" y="2928934"/>
            <a:ext cx="208363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lum bright="-28000" contrast="46000"/>
          </a:blip>
          <a:srcRect/>
          <a:stretch>
            <a:fillRect/>
          </a:stretch>
        </p:blipFill>
        <p:spPr bwMode="auto">
          <a:xfrm rot="60000">
            <a:off x="7186" y="2160502"/>
            <a:ext cx="1998736" cy="72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 cstate="print">
            <a:lum bright="-42000" contrast="61000"/>
          </a:blip>
          <a:srcRect/>
          <a:stretch>
            <a:fillRect/>
          </a:stretch>
        </p:blipFill>
        <p:spPr bwMode="auto">
          <a:xfrm>
            <a:off x="2000232" y="4633241"/>
            <a:ext cx="1785950" cy="510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lum bright="-21000" contrast="42000"/>
          </a:blip>
          <a:srcRect/>
          <a:stretch>
            <a:fillRect/>
          </a:stretch>
        </p:blipFill>
        <p:spPr bwMode="auto">
          <a:xfrm>
            <a:off x="2000232" y="3643314"/>
            <a:ext cx="2000264" cy="80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2000232" y="4412614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latin typeface="华文中宋" pitchFamily="2" charset="-122"/>
                <a:ea typeface="华文中宋" pitchFamily="2" charset="-122"/>
              </a:rPr>
              <a:t>切比雪夫的系数</a:t>
            </a:r>
            <a:endParaRPr lang="zh-CN" altLang="en-US" sz="9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928802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latin typeface="华文中宋" pitchFamily="2" charset="-122"/>
                <a:ea typeface="华文中宋" pitchFamily="2" charset="-122"/>
              </a:rPr>
              <a:t>巴特沃斯的根</a:t>
            </a:r>
            <a:endParaRPr lang="zh-CN" altLang="en-US" sz="9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3108" y="2713490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latin typeface="华文中宋" pitchFamily="2" charset="-122"/>
                <a:ea typeface="华文中宋" pitchFamily="2" charset="-122"/>
              </a:rPr>
              <a:t>巴特沃斯的</a:t>
            </a:r>
            <a:r>
              <a:rPr lang="zh-CN" altLang="en-US" sz="800" b="1" dirty="0">
                <a:latin typeface="华文中宋" pitchFamily="2" charset="-122"/>
                <a:ea typeface="华文中宋" pitchFamily="2" charset="-122"/>
              </a:rPr>
              <a:t>系数</a:t>
            </a: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 cstate="print">
            <a:lum bright="-43000" contrast="66000"/>
          </a:blip>
          <a:srcRect/>
          <a:stretch>
            <a:fillRect/>
          </a:stretch>
        </p:blipFill>
        <p:spPr bwMode="auto">
          <a:xfrm>
            <a:off x="2071670" y="5214950"/>
            <a:ext cx="135732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lum bright="-30000" contrast="54000"/>
          </a:blip>
          <a:srcRect/>
          <a:stretch>
            <a:fillRect/>
          </a:stretch>
        </p:blipFill>
        <p:spPr bwMode="auto">
          <a:xfrm rot="-60000">
            <a:off x="6222" y="3202270"/>
            <a:ext cx="1708029" cy="72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1406" y="3000372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latin typeface="华文中宋" pitchFamily="2" charset="-122"/>
                <a:ea typeface="华文中宋" pitchFamily="2" charset="-122"/>
              </a:rPr>
              <a:t>切比雪夫的根</a:t>
            </a:r>
            <a:endParaRPr lang="zh-CN" altLang="en-US" sz="900" b="1" dirty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lum bright="-28000" contrast="57000"/>
          </a:blip>
          <a:srcRect/>
          <a:stretch>
            <a:fillRect/>
          </a:stretch>
        </p:blipFill>
        <p:spPr bwMode="auto">
          <a:xfrm rot="-60000">
            <a:off x="5794" y="3943975"/>
            <a:ext cx="1713534" cy="57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>
            <a:lum bright="-28000" contrast="46000"/>
          </a:blip>
          <a:srcRect/>
          <a:stretch>
            <a:fillRect/>
          </a:stretch>
        </p:blipFill>
        <p:spPr bwMode="auto">
          <a:xfrm rot="-60000">
            <a:off x="126" y="4515442"/>
            <a:ext cx="1708597" cy="50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000636"/>
            <a:ext cx="171448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5715016"/>
            <a:ext cx="230282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lum bright="-40000" contrast="63000"/>
          </a:blip>
          <a:srcRect/>
          <a:stretch>
            <a:fillRect/>
          </a:stretch>
        </p:blipFill>
        <p:spPr bwMode="auto">
          <a:xfrm>
            <a:off x="2266546" y="5678925"/>
            <a:ext cx="2305454" cy="6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9">
            <a:lum bright="-27000" contrast="57000"/>
          </a:blip>
          <a:srcRect/>
          <a:stretch>
            <a:fillRect/>
          </a:stretch>
        </p:blipFill>
        <p:spPr bwMode="auto">
          <a:xfrm>
            <a:off x="0" y="6294794"/>
            <a:ext cx="2214546" cy="56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0">
            <a:lum contrast="51000"/>
          </a:blip>
          <a:srcRect/>
          <a:stretch>
            <a:fillRect/>
          </a:stretch>
        </p:blipFill>
        <p:spPr bwMode="auto">
          <a:xfrm>
            <a:off x="2274512" y="6286521"/>
            <a:ext cx="222605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5429256" y="0"/>
            <a:ext cx="3643306" cy="233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215338" y="1164262"/>
            <a:ext cx="857256" cy="25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001024" y="1237591"/>
            <a:ext cx="142876" cy="119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7500958" y="1412218"/>
            <a:ext cx="7143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0958" y="2126598"/>
            <a:ext cx="7143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215306" y="1857364"/>
            <a:ext cx="857256" cy="25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7991404" y="1879106"/>
            <a:ext cx="81058" cy="21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5">
            <a:lum bright="-21000" contrast="38000"/>
          </a:blip>
          <a:srcRect/>
          <a:stretch>
            <a:fillRect/>
          </a:stretch>
        </p:blipFill>
        <p:spPr bwMode="auto">
          <a:xfrm>
            <a:off x="2042566" y="2000240"/>
            <a:ext cx="1457864" cy="32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2071670" y="2285992"/>
            <a:ext cx="857256" cy="20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000364" y="2286319"/>
            <a:ext cx="857256" cy="28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3824288" y="2285992"/>
            <a:ext cx="60483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4500562" y="500042"/>
            <a:ext cx="1000132" cy="31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4643438" y="807421"/>
            <a:ext cx="771523" cy="2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4643438" y="2396672"/>
            <a:ext cx="1976436" cy="31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4714876" y="1462076"/>
            <a:ext cx="6238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3">
            <a:lum bright="-41000" contrast="74000"/>
          </a:blip>
          <a:srcRect/>
          <a:stretch>
            <a:fillRect/>
          </a:stretch>
        </p:blipFill>
        <p:spPr bwMode="auto">
          <a:xfrm>
            <a:off x="5429256" y="2714620"/>
            <a:ext cx="2214578" cy="28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4">
            <a:lum bright="-25000" contrast="46000"/>
          </a:blip>
          <a:srcRect/>
          <a:stretch>
            <a:fillRect/>
          </a:stretch>
        </p:blipFill>
        <p:spPr bwMode="auto">
          <a:xfrm>
            <a:off x="4572000" y="2714620"/>
            <a:ext cx="800425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5">
            <a:lum bright="-30000" contrast="52000"/>
          </a:blip>
          <a:srcRect/>
          <a:stretch>
            <a:fillRect/>
          </a:stretch>
        </p:blipFill>
        <p:spPr bwMode="auto">
          <a:xfrm>
            <a:off x="4572000" y="3362330"/>
            <a:ext cx="1056057" cy="99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6">
            <a:lum bright="-24000" contrast="61000"/>
          </a:blip>
          <a:srcRect/>
          <a:stretch>
            <a:fillRect/>
          </a:stretch>
        </p:blipFill>
        <p:spPr bwMode="auto">
          <a:xfrm>
            <a:off x="5715008" y="3086103"/>
            <a:ext cx="1406736" cy="127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7">
            <a:lum bright="-23000" contrast="42000"/>
          </a:blip>
          <a:srcRect/>
          <a:stretch>
            <a:fillRect/>
          </a:stretch>
        </p:blipFill>
        <p:spPr bwMode="auto">
          <a:xfrm>
            <a:off x="6858016" y="2428868"/>
            <a:ext cx="201974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TextBox 60"/>
          <p:cNvSpPr txBox="1"/>
          <p:nvPr/>
        </p:nvSpPr>
        <p:spPr>
          <a:xfrm>
            <a:off x="4572000" y="0"/>
            <a:ext cx="857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latin typeface="华文中宋" pitchFamily="2" charset="-122"/>
                <a:ea typeface="华文中宋" pitchFamily="2" charset="-122"/>
              </a:rPr>
              <a:t>冲激响应不变法用模拟域角频率</a:t>
            </a:r>
            <a:endParaRPr lang="zh-CN" altLang="en-US" sz="9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57818" y="3000372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latin typeface="Times New Roman" pitchFamily="18" charset="0"/>
                <a:cs typeface="Times New Roman" pitchFamily="18" charset="0"/>
              </a:rPr>
              <a:t>c=1</a:t>
            </a:r>
            <a:endParaRPr lang="zh-CN" alt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7215206" y="3286124"/>
            <a:ext cx="1285884" cy="11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7143768" y="3429000"/>
            <a:ext cx="1937475" cy="473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7168771" y="3929066"/>
            <a:ext cx="76081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8001024" y="3929066"/>
            <a:ext cx="981077" cy="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2">
            <a:lum bright="-17000" contrast="28000"/>
          </a:blip>
          <a:srcRect/>
          <a:stretch>
            <a:fillRect/>
          </a:stretch>
        </p:blipFill>
        <p:spPr bwMode="auto">
          <a:xfrm>
            <a:off x="3500430" y="2071678"/>
            <a:ext cx="1143007" cy="18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43">
            <a:lum bright="-25000" contrast="59000"/>
          </a:blip>
          <a:srcRect/>
          <a:stretch>
            <a:fillRect/>
          </a:stretch>
        </p:blipFill>
        <p:spPr bwMode="auto">
          <a:xfrm>
            <a:off x="4572000" y="4429132"/>
            <a:ext cx="106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143768" y="3000372"/>
            <a:ext cx="2000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latin typeface="华文中宋" pitchFamily="2" charset="-122"/>
                <a:ea typeface="华文中宋" pitchFamily="2" charset="-122"/>
              </a:rPr>
              <a:t>切比雪夫的根的计算方法</a:t>
            </a:r>
            <a:endParaRPr lang="zh-CN" altLang="en-US" sz="900" b="1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345"/>
            <a:ext cx="2114545" cy="42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3" cstate="print">
            <a:lum bright="-43000" contrast="71000"/>
          </a:blip>
          <a:srcRect/>
          <a:stretch>
            <a:fillRect/>
          </a:stretch>
        </p:blipFill>
        <p:spPr bwMode="auto">
          <a:xfrm>
            <a:off x="-32" y="2079973"/>
            <a:ext cx="2643206" cy="46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4" cstate="print">
            <a:lum bright="-39000" contrast="69000"/>
          </a:blip>
          <a:srcRect/>
          <a:stretch>
            <a:fillRect/>
          </a:stretch>
        </p:blipFill>
        <p:spPr bwMode="auto">
          <a:xfrm>
            <a:off x="10984" y="2508601"/>
            <a:ext cx="341804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5" cstate="print">
            <a:lum bright="-22000" contrast="47000"/>
          </a:blip>
          <a:srcRect/>
          <a:stretch>
            <a:fillRect/>
          </a:stretch>
        </p:blipFill>
        <p:spPr bwMode="auto">
          <a:xfrm>
            <a:off x="28604" y="2937229"/>
            <a:ext cx="2828916" cy="56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86182" y="571480"/>
            <a:ext cx="473525" cy="19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7356" y="1265860"/>
            <a:ext cx="2739390" cy="37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00232" y="928670"/>
            <a:ext cx="196977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连接符 11"/>
          <p:cNvCxnSpPr/>
          <p:nvPr/>
        </p:nvCxnSpPr>
        <p:spPr>
          <a:xfrm rot="5400000">
            <a:off x="1500960" y="2499512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71671" y="0"/>
            <a:ext cx="1357322" cy="50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28992" y="0"/>
            <a:ext cx="9429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28992" y="266679"/>
            <a:ext cx="1142976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2" cstate="print">
            <a:lum contrast="20000"/>
          </a:blip>
          <a:srcRect/>
          <a:stretch>
            <a:fillRect/>
          </a:stretch>
        </p:blipFill>
        <p:spPr bwMode="auto">
          <a:xfrm>
            <a:off x="0" y="1"/>
            <a:ext cx="206661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71670" y="500042"/>
            <a:ext cx="1571636" cy="37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7"/>
          <p:cNvPicPr>
            <a:picLocks noChangeAspect="1" noChangeArrowheads="1"/>
          </p:cNvPicPr>
          <p:nvPr/>
        </p:nvPicPr>
        <p:blipFill>
          <a:blip r:embed="rId14" cstate="print">
            <a:lum contrast="59000"/>
          </a:blip>
          <a:srcRect/>
          <a:stretch>
            <a:fillRect/>
          </a:stretch>
        </p:blipFill>
        <p:spPr bwMode="auto">
          <a:xfrm>
            <a:off x="-1" y="1071546"/>
            <a:ext cx="1857357" cy="53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00298" y="1615891"/>
            <a:ext cx="1357307" cy="4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47930" y="2071678"/>
            <a:ext cx="212407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lum bright="-16000" contrast="59000"/>
          </a:blip>
          <a:srcRect/>
          <a:stretch>
            <a:fillRect/>
          </a:stretch>
        </p:blipFill>
        <p:spPr bwMode="auto">
          <a:xfrm>
            <a:off x="-1" y="3500438"/>
            <a:ext cx="187718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 cstate="print">
            <a:lum bright="-27000" contrast="57000"/>
          </a:blip>
          <a:srcRect/>
          <a:stretch>
            <a:fillRect/>
          </a:stretch>
        </p:blipFill>
        <p:spPr bwMode="auto">
          <a:xfrm>
            <a:off x="1928794" y="3643314"/>
            <a:ext cx="1883250" cy="71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4143380"/>
            <a:ext cx="1857356" cy="23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0">
            <a:lum bright="-33000" contrast="63000"/>
          </a:blip>
          <a:srcRect/>
          <a:stretch>
            <a:fillRect/>
          </a:stretch>
        </p:blipFill>
        <p:spPr bwMode="auto">
          <a:xfrm>
            <a:off x="-2" y="4429132"/>
            <a:ext cx="419841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27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</dc:creator>
  <cp:lastModifiedBy>think</cp:lastModifiedBy>
  <cp:revision>59</cp:revision>
  <dcterms:created xsi:type="dcterms:W3CDTF">2022-01-05T13:02:04Z</dcterms:created>
  <dcterms:modified xsi:type="dcterms:W3CDTF">2022-01-24T04:49:37Z</dcterms:modified>
</cp:coreProperties>
</file>