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57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2019/12/4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2019/12/4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tpoint.com/New-features-in-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articles/entarch/java-5-features-08303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Understanding the JVM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2019/12/4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java.util.concurrent.forkjoin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JDK 5,6,7,8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www.javatpoint.com/New-features-in-java</a:t>
            </a:r>
            <a:endParaRPr lang="en-US" dirty="0" smtClean="0"/>
          </a:p>
          <a:p>
            <a:r>
              <a:rPr lang="en-US" dirty="0"/>
              <a:t>http://javapapers.com/core-java/java-features-and-history/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1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JDK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www.oracle.com/technetwork/articles/entarch/java-5-features-083037.html</a:t>
            </a:r>
            <a:endParaRPr lang="en-US" dirty="0" smtClean="0"/>
          </a:p>
          <a:p>
            <a:pPr lvl="1"/>
            <a:r>
              <a:rPr lang="en-US" dirty="0" smtClean="0"/>
              <a:t>Enhanced </a:t>
            </a:r>
            <a:r>
              <a:rPr lang="en-US" dirty="0"/>
              <a:t>for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Enumerations</a:t>
            </a:r>
          </a:p>
          <a:p>
            <a:pPr lvl="1"/>
            <a:r>
              <a:rPr lang="en-US" dirty="0" err="1" smtClean="0"/>
              <a:t>Varargs</a:t>
            </a:r>
            <a:endParaRPr lang="en-US" dirty="0" smtClean="0"/>
          </a:p>
          <a:p>
            <a:pPr lvl="1"/>
            <a:r>
              <a:rPr lang="en-US" dirty="0"/>
              <a:t>Covariant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Using Generics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JDK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Instrumentation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6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JDK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in switch statement</a:t>
            </a:r>
          </a:p>
          <a:p>
            <a:r>
              <a:rPr lang="en-US" dirty="0"/>
              <a:t>Binary Literals</a:t>
            </a:r>
          </a:p>
          <a:p>
            <a:r>
              <a:rPr lang="en-US" dirty="0"/>
              <a:t>The try-with-resources</a:t>
            </a:r>
          </a:p>
          <a:p>
            <a:r>
              <a:rPr lang="en-US" dirty="0"/>
              <a:t>Caching Multiple Exceptions by single catch</a:t>
            </a:r>
          </a:p>
          <a:p>
            <a:r>
              <a:rPr lang="en-US" dirty="0"/>
              <a:t>Underscores in Numeric Literals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6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JDK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Java 8 Date/Time API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r>
              <a:rPr lang="en-US" dirty="0" smtClean="0"/>
              <a:t>Stream</a:t>
            </a:r>
            <a:endParaRPr lang="en-US" dirty="0"/>
          </a:p>
          <a:p>
            <a:r>
              <a:rPr lang="en-US" dirty="0"/>
              <a:t>Base64 Encode Decode</a:t>
            </a:r>
          </a:p>
          <a:p>
            <a:r>
              <a:rPr lang="en-US" dirty="0"/>
              <a:t>Default Methods</a:t>
            </a:r>
          </a:p>
          <a:p>
            <a:r>
              <a:rPr lang="en-US" dirty="0" err="1"/>
              <a:t>forEach</a:t>
            </a:r>
            <a:r>
              <a:rPr lang="en-US" dirty="0"/>
              <a:t> method</a:t>
            </a:r>
          </a:p>
          <a:p>
            <a:r>
              <a:rPr lang="en-US" dirty="0"/>
              <a:t>Collectors</a:t>
            </a:r>
          </a:p>
          <a:p>
            <a:r>
              <a:rPr lang="en-US" dirty="0" err="1"/>
              <a:t>StringJoiner</a:t>
            </a:r>
            <a:endParaRPr lang="en-US" dirty="0"/>
          </a:p>
          <a:p>
            <a:r>
              <a:rPr lang="en-US" dirty="0"/>
              <a:t>Optional class</a:t>
            </a:r>
          </a:p>
          <a:p>
            <a:r>
              <a:rPr lang="en-US" dirty="0" err="1"/>
              <a:t>Nashorn</a:t>
            </a:r>
            <a:r>
              <a:rPr lang="en-US" dirty="0"/>
              <a:t> JavaScript</a:t>
            </a:r>
          </a:p>
          <a:p>
            <a:r>
              <a:rPr lang="en-US" dirty="0"/>
              <a:t>Parallel Array Sorting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Method Parameter Reflection</a:t>
            </a:r>
          </a:p>
          <a:p>
            <a:r>
              <a:rPr lang="en-US" dirty="0"/>
              <a:t>Type annotations and repeating annotations</a:t>
            </a:r>
          </a:p>
          <a:p>
            <a:r>
              <a:rPr lang="en-US" dirty="0"/>
              <a:t>Java JDBC Improvements</a:t>
            </a:r>
          </a:p>
          <a:p>
            <a:r>
              <a:rPr lang="en-US" dirty="0"/>
              <a:t>Java IO Improvement</a:t>
            </a:r>
          </a:p>
          <a:p>
            <a:r>
              <a:rPr lang="en-US" dirty="0"/>
              <a:t>Java Concurrency Improvement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0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49694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9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en-US" dirty="0" err="1" smtClean="0"/>
              <a:t>className</a:t>
            </a:r>
            <a:r>
              <a:rPr lang="en-US" dirty="0" smtClean="0"/>
              <a:t>::</a:t>
            </a:r>
            <a:r>
              <a:rPr lang="en-US" dirty="0" err="1" smtClean="0"/>
              <a:t>methodName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4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https://en.wikipedia.org/wiki/OSGi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2019/12/4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9545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Understanding the JVM</vt:lpstr>
      <vt:lpstr>New Features in JDK 5,6,7,8</vt:lpstr>
      <vt:lpstr>New Features in JDK 5</vt:lpstr>
      <vt:lpstr>New Features in JDK 6</vt:lpstr>
      <vt:lpstr>New Features in JDK 7</vt:lpstr>
      <vt:lpstr>New Features in JDK 8</vt:lpstr>
      <vt:lpstr>Lambda Expressions</vt:lpstr>
      <vt:lpstr>Method Reference</vt:lpstr>
      <vt:lpstr>OSGi</vt:lpstr>
      <vt:lpstr>Package java.util.concurrent.forkjoin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Li, Shengli (EXTERN:Alten)</cp:lastModifiedBy>
  <cp:revision>69</cp:revision>
  <dcterms:created xsi:type="dcterms:W3CDTF">2014-06-21T03:33:12Z</dcterms:created>
  <dcterms:modified xsi:type="dcterms:W3CDTF">2019-12-05T05:16:09Z</dcterms:modified>
</cp:coreProperties>
</file>