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65" r:id="rId4"/>
    <p:sldId id="269" r:id="rId5"/>
    <p:sldId id="266" r:id="rId6"/>
    <p:sldId id="267" r:id="rId7"/>
    <p:sldId id="268" r:id="rId8"/>
    <p:sldId id="257" r:id="rId9"/>
    <p:sldId id="264" r:id="rId10"/>
    <p:sldId id="258" r:id="rId11"/>
    <p:sldId id="259" r:id="rId12"/>
    <p:sldId id="260" r:id="rId13"/>
    <p:sldId id="263" r:id="rId14"/>
    <p:sldId id="262" r:id="rId15"/>
    <p:sldId id="26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68" autoAdjust="0"/>
  </p:normalViewPr>
  <p:slideViewPr>
    <p:cSldViewPr>
      <p:cViewPr varScale="1"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stsTokenClient</a:t>
            </a:r>
            <a:r>
              <a:rPr lang="en-US" dirty="0" smtClean="0"/>
              <a:t> = new </a:t>
            </a:r>
            <a:r>
              <a:rPr lang="en-US" dirty="0" err="1" smtClean="0"/>
              <a:t>TableStore.Client</a:t>
            </a:r>
            <a:r>
              <a:rPr lang="en-US" dirty="0" smtClean="0"/>
              <a:t>({ 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accessKeyId</a:t>
            </a:r>
            <a:r>
              <a:rPr lang="en-US" dirty="0" smtClean="0"/>
              <a:t>: "</a:t>
            </a:r>
            <a:r>
              <a:rPr lang="en-US" dirty="0" err="1" smtClean="0"/>
              <a:t>sts</a:t>
            </a:r>
            <a:r>
              <a:rPr lang="en-US" dirty="0" smtClean="0"/>
              <a:t> token </a:t>
            </a:r>
            <a:r>
              <a:rPr lang="zh-CN" altLang="en-US" dirty="0" smtClean="0"/>
              <a:t>中的 </a:t>
            </a:r>
            <a:r>
              <a:rPr lang="en-US" dirty="0" err="1" smtClean="0"/>
              <a:t>accessKeyId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secretAccessKey</a:t>
            </a:r>
            <a:r>
              <a:rPr lang="en-US" dirty="0" smtClean="0"/>
              <a:t>: "</a:t>
            </a:r>
            <a:r>
              <a:rPr lang="en-US" dirty="0" err="1" smtClean="0"/>
              <a:t>sts</a:t>
            </a:r>
            <a:r>
              <a:rPr lang="en-US" dirty="0" smtClean="0"/>
              <a:t> token </a:t>
            </a:r>
            <a:r>
              <a:rPr lang="zh-CN" altLang="en-US" dirty="0" smtClean="0"/>
              <a:t>中的 </a:t>
            </a:r>
            <a:r>
              <a:rPr lang="en-US" dirty="0" err="1" smtClean="0"/>
              <a:t>secretAccessKey</a:t>
            </a:r>
            <a:r>
              <a:rPr lang="en-US" dirty="0" smtClean="0"/>
              <a:t>", 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stsToken</a:t>
            </a:r>
            <a:r>
              <a:rPr lang="en-US" dirty="0" smtClean="0"/>
              <a:t>: "</a:t>
            </a:r>
            <a:r>
              <a:rPr lang="en-US" dirty="0" err="1" smtClean="0"/>
              <a:t>sts</a:t>
            </a:r>
            <a:r>
              <a:rPr lang="en-US" dirty="0" smtClean="0"/>
              <a:t> token </a:t>
            </a:r>
            <a:r>
              <a:rPr lang="zh-CN" altLang="en-US" dirty="0" smtClean="0"/>
              <a:t>中的 </a:t>
            </a:r>
            <a:r>
              <a:rPr lang="en-US" dirty="0" err="1" smtClean="0"/>
              <a:t>securityToken</a:t>
            </a:r>
            <a:r>
              <a:rPr lang="en-US" dirty="0" smtClean="0"/>
              <a:t>",  </a:t>
            </a:r>
          </a:p>
          <a:p>
            <a:r>
              <a:rPr lang="en-US" dirty="0" smtClean="0"/>
              <a:t>	endpoint: ' &lt;your endpoint&gt;', 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instancename</a:t>
            </a:r>
            <a:r>
              <a:rPr lang="en-US" dirty="0" smtClean="0"/>
              <a:t>: '&lt;your instance name&gt;'});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BB8A4-BEC6-4942-9910-EEBD28E3DAB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3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yun/aliyun-tablestore-nodejs-sdk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pmjs.com/package/html-to-ima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My First Android App: </a:t>
            </a:r>
            <a:r>
              <a:rPr lang="en-US" altLang="zh-CN" dirty="0" err="1" smtClean="0">
                <a:solidFill>
                  <a:schemeClr val="tx1"/>
                </a:solidFill>
              </a:rPr>
              <a:t>iSTEP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Shengli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Wide Column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361"/>
            <a:ext cx="9144000" cy="39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3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PutRow</a:t>
            </a:r>
            <a:r>
              <a:rPr lang="zh-CN" altLang="en-US" dirty="0"/>
              <a:t>：新插入一行，如果存在相同行，则覆盖。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UpdateRow</a:t>
            </a:r>
            <a:r>
              <a:rPr lang="zh-CN" altLang="en-US" dirty="0"/>
              <a:t>：更新一行，可增加、删除一行中的属性列，或者更新已经存在的属性列的值。如果该行 不存在，则新插入一行。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DeleteRow</a:t>
            </a:r>
            <a:r>
              <a:rPr lang="zh-CN" altLang="en-US" dirty="0"/>
              <a:t>：删除一行。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BatchWriteRow</a:t>
            </a:r>
            <a:r>
              <a:rPr lang="zh-CN" altLang="en-US" dirty="0"/>
              <a:t>：批量更新多张表的多行数据。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GetRow</a:t>
            </a:r>
            <a:r>
              <a:rPr lang="zh-CN" altLang="en-US" dirty="0"/>
              <a:t>：读取一行数据。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GetRange</a:t>
            </a:r>
            <a:r>
              <a:rPr lang="zh-CN" altLang="en-US" dirty="0"/>
              <a:t>：范围扫描数据，可正序扫描或者逆序扫描。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BatchGetRow</a:t>
            </a:r>
            <a:r>
              <a:rPr lang="zh-CN" altLang="en-US" dirty="0"/>
              <a:t>：批量查询多张表的多行数据。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8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tream API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24744"/>
            <a:ext cx="7534275" cy="34480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8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for ‘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tablestore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572"/>
            <a:ext cx="8229600" cy="12585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6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&amp; Angular &amp; 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Node.js </a:t>
            </a:r>
            <a:r>
              <a:rPr lang="zh-CN" altLang="en-US" dirty="0"/>
              <a:t>是一个让 </a:t>
            </a:r>
            <a:r>
              <a:rPr lang="en-US" altLang="zh-CN" dirty="0"/>
              <a:t>JavaScript </a:t>
            </a:r>
            <a:r>
              <a:rPr lang="zh-CN" altLang="en-US" dirty="0"/>
              <a:t>运行在服务端的开发平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r>
              <a:rPr lang="en-US" dirty="0" smtClean="0"/>
              <a:t>Angular</a:t>
            </a:r>
          </a:p>
          <a:p>
            <a:pPr lvl="1"/>
            <a:r>
              <a:rPr lang="en-US" dirty="0"/>
              <a:t>One framework.</a:t>
            </a:r>
          </a:p>
          <a:p>
            <a:pPr lvl="1"/>
            <a:r>
              <a:rPr lang="en-US" dirty="0"/>
              <a:t>Mobile &amp; desktop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68576"/>
            <a:ext cx="3717032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9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Tablestore</a:t>
            </a:r>
            <a:r>
              <a:rPr lang="en-US" dirty="0" smtClean="0"/>
              <a:t>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browser</a:t>
            </a:r>
          </a:p>
          <a:p>
            <a:pPr lvl="1"/>
            <a:r>
              <a:rPr lang="en-US" dirty="0" err="1" smtClean="0"/>
              <a:t>SetUP</a:t>
            </a:r>
            <a:endParaRPr lang="en-US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github.com/aliyun/aliyun-tablestore-nodejs-sdk.git</a:t>
            </a:r>
            <a:endParaRPr lang="en-US" dirty="0" smtClean="0"/>
          </a:p>
          <a:p>
            <a:pPr lvl="2"/>
            <a:r>
              <a:rPr lang="en-US" dirty="0" smtClean="0"/>
              <a:t>cd </a:t>
            </a:r>
            <a:r>
              <a:rPr lang="en-US" dirty="0" err="1" smtClean="0"/>
              <a:t>aliyun-tablestore-nodejs-sdk</a:t>
            </a:r>
            <a:endParaRPr lang="en-US" dirty="0" smtClean="0"/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lvl="2"/>
            <a:r>
              <a:rPr lang="en-US" dirty="0" smtClean="0"/>
              <a:t>bower install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-g </a:t>
            </a:r>
            <a:r>
              <a:rPr lang="en-US" dirty="0" err="1" smtClean="0"/>
              <a:t>browserify</a:t>
            </a:r>
            <a:endParaRPr lang="en-US" dirty="0"/>
          </a:p>
          <a:p>
            <a:pPr lvl="1"/>
            <a:r>
              <a:rPr lang="en-US" dirty="0" smtClean="0"/>
              <a:t>Build</a:t>
            </a:r>
          </a:p>
          <a:p>
            <a:pPr lvl="2"/>
            <a:r>
              <a:rPr lang="en-US" dirty="0" err="1" smtClean="0"/>
              <a:t>browserify</a:t>
            </a:r>
            <a:r>
              <a:rPr lang="en-US" dirty="0" smtClean="0"/>
              <a:t> </a:t>
            </a:r>
            <a:r>
              <a:rPr lang="en-US" dirty="0"/>
              <a:t>browser.js &gt; </a:t>
            </a:r>
            <a:r>
              <a:rPr lang="en-US" dirty="0" smtClean="0"/>
              <a:t>tablestore-js-sdk.js</a:t>
            </a:r>
          </a:p>
          <a:p>
            <a:pPr lvl="1"/>
            <a:r>
              <a:rPr lang="en-US" dirty="0" smtClean="0"/>
              <a:t>Compression</a:t>
            </a:r>
          </a:p>
          <a:p>
            <a:pPr lvl="2"/>
            <a:r>
              <a:rPr lang="en-US" dirty="0" err="1" smtClean="0"/>
              <a:t>uglifyjs</a:t>
            </a:r>
            <a:r>
              <a:rPr lang="en-US" dirty="0" smtClean="0"/>
              <a:t> </a:t>
            </a:r>
            <a:r>
              <a:rPr lang="en-US" dirty="0"/>
              <a:t>tablestore-js-sdk.js -o </a:t>
            </a:r>
            <a:r>
              <a:rPr lang="en-US" dirty="0" smtClean="0"/>
              <a:t>tablestore-js-sdk.min.js</a:t>
            </a:r>
          </a:p>
          <a:p>
            <a:pPr lvl="1"/>
            <a:r>
              <a:rPr lang="en-US" dirty="0" smtClean="0"/>
              <a:t>Usage</a:t>
            </a:r>
          </a:p>
          <a:p>
            <a:pPr lvl="2"/>
            <a:r>
              <a:rPr lang="en-US" dirty="0" smtClean="0"/>
              <a:t>STS Token</a:t>
            </a:r>
          </a:p>
          <a:p>
            <a:pPr lvl="2"/>
            <a:r>
              <a:rPr lang="en-US" dirty="0" smtClean="0"/>
              <a:t>Sample Code…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45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installation</a:t>
            </a:r>
          </a:p>
          <a:p>
            <a:pPr lvl="1"/>
            <a:r>
              <a:rPr lang="en-US" dirty="0" smtClean="0"/>
              <a:t>Windows Installer: the simplest way</a:t>
            </a:r>
          </a:p>
          <a:p>
            <a:pPr lvl="1"/>
            <a:r>
              <a:rPr lang="en-US" dirty="0" smtClean="0"/>
              <a:t>Package Manager: Chocolatey/Scoop</a:t>
            </a:r>
          </a:p>
          <a:p>
            <a:pPr lvl="1"/>
            <a:r>
              <a:rPr lang="en-US" dirty="0"/>
              <a:t>Zip package: </a:t>
            </a:r>
            <a:endParaRPr lang="en-US" dirty="0" smtClean="0"/>
          </a:p>
          <a:p>
            <a:pPr lvl="2"/>
            <a:r>
              <a:rPr lang="en-US" dirty="0" smtClean="0"/>
              <a:t>https</a:t>
            </a:r>
            <a:r>
              <a:rPr lang="en-US" dirty="0"/>
              <a:t>://www.jianshu.com/p/b0f97e20283f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9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https://cordova.apache.org/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3" y="1700808"/>
            <a:ext cx="7419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5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Cordova –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151" y="1125538"/>
            <a:ext cx="6295697" cy="50006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5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/>
              <a:t>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https://material.angular.io/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7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Highcharts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7787208" cy="576063"/>
          </a:xfrm>
        </p:spPr>
        <p:txBody>
          <a:bodyPr>
            <a:normAutofit fontScale="92500"/>
          </a:bodyPr>
          <a:lstStyle/>
          <a:p>
            <a:r>
              <a:rPr lang="en-US" dirty="0"/>
              <a:t>https://www.highcharts.com/products/highcharts/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20" y="1628800"/>
            <a:ext cx="603016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0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to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www.npmjs.com/package/html-to-image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1966912"/>
            <a:ext cx="57721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1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</a:t>
            </a:r>
            <a:r>
              <a:rPr lang="zh-CN" altLang="en-US" dirty="0" smtClean="0"/>
              <a:t>交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58" y="822621"/>
            <a:ext cx="7956376" cy="59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7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026" name="Picture 2" descr="q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3261266"/>
            <a:ext cx="50387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556792"/>
            <a:ext cx="39719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40489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Office PowerPoint</Application>
  <PresentationFormat>On-screen Show (4:3)</PresentationFormat>
  <Paragraphs>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Batang</vt:lpstr>
      <vt:lpstr>宋体</vt:lpstr>
      <vt:lpstr>Arial</vt:lpstr>
      <vt:lpstr>Calibri</vt:lpstr>
      <vt:lpstr>Tahoma</vt:lpstr>
      <vt:lpstr>Wingdings</vt:lpstr>
      <vt:lpstr>自定义设计方案</vt:lpstr>
      <vt:lpstr>My First Android App: iSTEP</vt:lpstr>
      <vt:lpstr>Node.js</vt:lpstr>
      <vt:lpstr>Cordova</vt:lpstr>
      <vt:lpstr>Cordova – Architecture</vt:lpstr>
      <vt:lpstr>Angular Material</vt:lpstr>
      <vt:lpstr>Highcharts</vt:lpstr>
      <vt:lpstr>Html to Image</vt:lpstr>
      <vt:lpstr>社交App架构</vt:lpstr>
      <vt:lpstr>CDN</vt:lpstr>
      <vt:lpstr>Wide Column模型</vt:lpstr>
      <vt:lpstr>Data API</vt:lpstr>
      <vt:lpstr>Stream API</vt:lpstr>
      <vt:lpstr>Issue for ‘npm install tablestore’</vt:lpstr>
      <vt:lpstr>Node.js &amp; Angular &amp; AngularJS</vt:lpstr>
      <vt:lpstr>Tablestore SDK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Li, Shengli (EXTERN:Alten)</cp:lastModifiedBy>
  <cp:revision>86</cp:revision>
  <dcterms:created xsi:type="dcterms:W3CDTF">2014-06-21T03:33:12Z</dcterms:created>
  <dcterms:modified xsi:type="dcterms:W3CDTF">2019-12-05T05:16:19Z</dcterms:modified>
</cp:coreProperties>
</file>