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DB Knowledge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</a:t>
            </a:r>
            <a:r>
              <a:rPr lang="en-US" altLang="zh-CN" dirty="0" smtClean="0"/>
              <a:t>Shengli</a:t>
            </a:r>
          </a:p>
          <a:p>
            <a:r>
              <a:rPr lang="en-US" altLang="zh-CN" dirty="0" smtClean="0"/>
              <a:t>17/03/2017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三思笔记之一步一步学</a:t>
            </a:r>
            <a:r>
              <a:rPr lang="en-US" altLang="zh-CN" dirty="0" smtClean="0"/>
              <a:t>Oracle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2017/3/17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3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507288" cy="223224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Overhead: Header + Table Directory + Row Directory</a:t>
            </a:r>
          </a:p>
          <a:p>
            <a:r>
              <a:rPr lang="en-US" b="1" dirty="0" smtClean="0"/>
              <a:t>Header </a:t>
            </a:r>
            <a:r>
              <a:rPr lang="en-US" b="1" dirty="0"/>
              <a:t>(Common and Variable)</a:t>
            </a:r>
          </a:p>
          <a:p>
            <a:pPr lvl="1"/>
            <a:r>
              <a:rPr lang="en-US" dirty="0"/>
              <a:t>The header contains general block information, such as the block address and the type of segment (for example, data or index).</a:t>
            </a:r>
          </a:p>
          <a:p>
            <a:r>
              <a:rPr lang="en-US" b="1" dirty="0"/>
              <a:t>Table Directory</a:t>
            </a:r>
          </a:p>
          <a:p>
            <a:pPr lvl="1"/>
            <a:r>
              <a:rPr lang="en-US" dirty="0"/>
              <a:t>This portion of the data block contains information about the table having rows in this block.</a:t>
            </a:r>
          </a:p>
          <a:p>
            <a:r>
              <a:rPr lang="en-US" b="1" dirty="0"/>
              <a:t>Row Directory</a:t>
            </a:r>
          </a:p>
          <a:p>
            <a:pPr lvl="1"/>
            <a:r>
              <a:rPr lang="en-US" dirty="0"/>
              <a:t>This portion of the data block contains information about the actual rows in the block (including addresses for each row piece in the row data area</a:t>
            </a:r>
            <a:r>
              <a:rPr lang="en-US" dirty="0" smtClean="0"/>
              <a:t>).</a:t>
            </a:r>
          </a:p>
          <a:p>
            <a:r>
              <a:rPr lang="en-US" b="1" dirty="0"/>
              <a:t>Row Data</a:t>
            </a:r>
          </a:p>
          <a:p>
            <a:pPr lvl="1"/>
            <a:r>
              <a:rPr lang="en-US" dirty="0"/>
              <a:t>This portion of the data block contains table or index data. Rows can span blocks</a:t>
            </a:r>
            <a:r>
              <a:rPr lang="en-US" dirty="0" smtClean="0"/>
              <a:t>.</a:t>
            </a:r>
          </a:p>
          <a:p>
            <a:r>
              <a:rPr lang="en-US" b="1" dirty="0"/>
              <a:t>Free Space</a:t>
            </a:r>
          </a:p>
          <a:p>
            <a:pPr lvl="1"/>
            <a:r>
              <a:rPr lang="en-US" dirty="0"/>
              <a:t>Free space is allocated for insertion of new rows and for updates to rows that require additional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73154"/>
            <a:ext cx="3543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Block: PCTFREE &amp; PCTUSED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72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PCTFREE</a:t>
            </a:r>
            <a:r>
              <a:rPr lang="en-US" dirty="0"/>
              <a:t> parameter sets the minimum percentage of a data block to be reserved as free space for possible updates to rows that already exist in that block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PCTUSED</a:t>
            </a:r>
            <a:r>
              <a:rPr lang="en-US" dirty="0"/>
              <a:t> parameter sets the minimum percentage of a block that can be used for row data plus overhead before new rows are added to the block.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980631"/>
            <a:ext cx="4400550" cy="324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075881"/>
            <a:ext cx="4076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63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217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DB Knowledge</vt:lpstr>
      <vt:lpstr>Oracle</vt:lpstr>
      <vt:lpstr>Block</vt:lpstr>
      <vt:lpstr>Block: PCTFREE &amp; PCTUSED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62</cp:revision>
  <dcterms:created xsi:type="dcterms:W3CDTF">2014-06-21T03:33:12Z</dcterms:created>
  <dcterms:modified xsi:type="dcterms:W3CDTF">2017-03-17T01:37:46Z</dcterms:modified>
</cp:coreProperties>
</file>