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23" autoAdjust="0"/>
  </p:normalViewPr>
  <p:slideViewPr>
    <p:cSldViewPr>
      <p:cViewPr varScale="1">
        <p:scale>
          <a:sx n="97" d="100"/>
          <a:sy n="97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02A7-8594-484F-B726-A0F71F65036D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647A-4CC7-4B98-997B-B495D0CD5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A0BA-708B-4B98-852A-71DC09C17B9A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B8A4-BEC6-4942-9910-EEBD28E3DA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2017/3/17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1BA-1B2E-4425-B18A-43269697AD3D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0F5A-7510-46CC-AA86-3124215E8D22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Tahoma" pitchFamily="34" charset="0"/>
                <a:ea typeface="Batang" pitchFamily="18" charset="-127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buFont typeface="Wingdings" pitchFamily="2" charset="2"/>
              <a:buChar char="ü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C6-3ABD-4489-8AE2-134FC68E6291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88F-5B34-48E1-B87F-DEEE44579934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3655-0C55-4EBC-9662-DF4B811530CC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92C-9441-4593-BA63-8806E2668D59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DFAC-E1C2-4166-88BF-52A1C1D21E8D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4DE7-673F-4F05-9AEF-EE5581AABA64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0F0"/>
                </a:solidFill>
              </a:defRPr>
            </a:lvl1pPr>
          </a:lstStyle>
          <a:p>
            <a:fld id="{7BDB4ED8-B771-44BC-BE60-EE283D0BE87C}" type="datetime1">
              <a:rPr lang="zh-CN" altLang="en-US" smtClean="0"/>
              <a:pPr/>
              <a:t>2017/3/17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ü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EJB 3.1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--By Shengli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BEE7-1600-4E86-851F-873E5728A0D8}" type="datetime1">
              <a:rPr lang="zh-CN" altLang="en-US" smtClean="0"/>
              <a:pPr/>
              <a:t>2017/3/17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Difference between EJB 3.1 and EJB 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2017/3/17</a:t>
            </a:fld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19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19131"/>
              </p:ext>
            </p:extLst>
          </p:nvPr>
        </p:nvGraphicFramePr>
        <p:xfrm>
          <a:off x="457200" y="1310179"/>
          <a:ext cx="8352927" cy="4626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300"/>
                <a:gridCol w="2194413"/>
                <a:gridCol w="2619138"/>
                <a:gridCol w="2973076"/>
              </a:tblGrid>
              <a:tr h="233893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EJB 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EJB</a:t>
                      </a:r>
                      <a:r>
                        <a:rPr lang="en-US" baseline="0" dirty="0" smtClean="0"/>
                        <a:t> 3.0</a:t>
                      </a:r>
                      <a:endParaRPr lang="en-US" dirty="0"/>
                    </a:p>
                  </a:txBody>
                  <a:tcPr/>
                </a:tc>
              </a:tr>
              <a:tr h="23389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Bean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Singleton</a:t>
                      </a:r>
                      <a:endParaRPr lang="en-US" dirty="0"/>
                    </a:p>
                  </a:txBody>
                  <a:tcPr/>
                </a:tc>
              </a:tr>
              <a:tr h="29412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Asynchronous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Available</a:t>
                      </a:r>
                      <a:endParaRPr lang="en-US" dirty="0"/>
                    </a:p>
                  </a:txBody>
                  <a:tcPr/>
                </a:tc>
              </a:tr>
              <a:tr h="4201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JNDI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of 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dependent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/>
                </a:tc>
              </a:tr>
              <a:tr h="23389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Timer-Service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Available</a:t>
                      </a:r>
                      <a:endParaRPr lang="en-US" dirty="0"/>
                    </a:p>
                  </a:txBody>
                  <a:tcPr/>
                </a:tc>
              </a:tr>
              <a:tr h="14286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Packaging</a:t>
                      </a:r>
                      <a:r>
                        <a:rPr lang="en-US" baseline="0" dirty="0" smtClean="0"/>
                        <a:t> Methodology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Allows EJBs to be packaged</a:t>
                      </a:r>
                      <a:r>
                        <a:rPr lang="en-US" baseline="0" dirty="0" smtClean="0"/>
                        <a:t> inside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EJBs need to be packaged into a JAR which when packaged with application WAR gives an</a:t>
                      </a:r>
                      <a:r>
                        <a:rPr lang="en-US" baseline="0" dirty="0" smtClean="0"/>
                        <a:t> EAR deployable package</a:t>
                      </a:r>
                      <a:endParaRPr lang="en-US" dirty="0"/>
                    </a:p>
                  </a:txBody>
                  <a:tcPr/>
                </a:tc>
              </a:tr>
              <a:tr h="23389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Embeddable</a:t>
                      </a:r>
                      <a:r>
                        <a:rPr lang="en-US" baseline="0" dirty="0" smtClean="0"/>
                        <a:t> EJB Containers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of 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Available</a:t>
                      </a:r>
                      <a:endParaRPr lang="en-US" dirty="0"/>
                    </a:p>
                  </a:txBody>
                  <a:tcPr/>
                </a:tc>
              </a:tr>
              <a:tr h="23389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No-Interface</a:t>
                      </a:r>
                      <a:r>
                        <a:rPr lang="en-US" baseline="0" dirty="0" smtClean="0"/>
                        <a:t> 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of 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Available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55450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99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Batang</vt:lpstr>
      <vt:lpstr>宋体</vt:lpstr>
      <vt:lpstr>Arial</vt:lpstr>
      <vt:lpstr>Calibri</vt:lpstr>
      <vt:lpstr>Tahoma</vt:lpstr>
      <vt:lpstr>Wingdings</vt:lpstr>
      <vt:lpstr>自定义设计方案</vt:lpstr>
      <vt:lpstr>EJB 3.1</vt:lpstr>
      <vt:lpstr>Difference between EJB 3.1 and EJB 3.0</vt:lpstr>
      <vt:lpstr>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user</cp:lastModifiedBy>
  <cp:revision>60</cp:revision>
  <dcterms:created xsi:type="dcterms:W3CDTF">2014-06-21T03:33:12Z</dcterms:created>
  <dcterms:modified xsi:type="dcterms:W3CDTF">2017-03-17T03:29:54Z</dcterms:modified>
</cp:coreProperties>
</file>