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523" autoAdjust="0"/>
  </p:normalViewPr>
  <p:slideViewPr>
    <p:cSldViewPr>
      <p:cViewPr varScale="1">
        <p:scale>
          <a:sx n="118" d="100"/>
          <a:sy n="118" d="100"/>
        </p:scale>
        <p:origin x="14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19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302A7-8594-484F-B726-A0F71F65036D}" type="datetimeFigureOut">
              <a:rPr lang="zh-CN" altLang="en-US" smtClean="0"/>
              <a:pPr/>
              <a:t>2017/1/23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2647A-4CC7-4B98-997B-B495D0CD5D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12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8A0BA-708B-4B98-852A-71DC09C17B9A}" type="datetimeFigureOut">
              <a:rPr lang="zh-CN" altLang="en-US" smtClean="0"/>
              <a:pPr/>
              <a:t>2017/1/23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BB8A4-BEC6-4942-9910-EEBD28E3DA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3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6581-C842-49D0-AB93-D089A5BA37C7}" type="datetime1">
              <a:rPr lang="zh-CN" altLang="en-US" smtClean="0"/>
              <a:pPr/>
              <a:t>2017/1/23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1BA-1B2E-4425-B18A-43269697AD3D}" type="datetime1">
              <a:rPr lang="zh-CN" altLang="en-US" smtClean="0"/>
              <a:pPr/>
              <a:t>2017/1/23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0F5A-7510-46CC-AA86-3124215E8D22}" type="datetime1">
              <a:rPr lang="zh-CN" altLang="en-US" smtClean="0"/>
              <a:pPr/>
              <a:t>2017/1/23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Tahoma" pitchFamily="34" charset="0"/>
                <a:ea typeface="Batang" pitchFamily="18" charset="-127"/>
                <a:cs typeface="Tahoma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>
            <a:lvl1pPr>
              <a:buFont typeface="Wingdings" pitchFamily="2" charset="2"/>
              <a:buChar char="ü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9C5-9A07-431C-A613-704709B1F7E2}" type="datetime1">
              <a:rPr lang="zh-CN" altLang="en-US" smtClean="0"/>
              <a:pPr/>
              <a:t>2017/1/23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1C6-3ABD-4489-8AE2-134FC68E6291}" type="datetime1">
              <a:rPr lang="zh-CN" altLang="en-US" smtClean="0"/>
              <a:pPr/>
              <a:t>2017/1/23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688F-5B34-48E1-B87F-DEEE44579934}" type="datetime1">
              <a:rPr lang="zh-CN" altLang="en-US" smtClean="0"/>
              <a:pPr/>
              <a:t>2017/1/23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3655-0C55-4EBC-9662-DF4B811530CC}" type="datetime1">
              <a:rPr lang="zh-CN" altLang="en-US" smtClean="0"/>
              <a:pPr/>
              <a:t>2017/1/23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92C-9441-4593-BA63-8806E2668D59}" type="datetime1">
              <a:rPr lang="zh-CN" altLang="en-US" smtClean="0"/>
              <a:pPr/>
              <a:t>2017/1/23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DFAC-E1C2-4166-88BF-52A1C1D21E8D}" type="datetime1">
              <a:rPr lang="zh-CN" altLang="en-US" smtClean="0"/>
              <a:pPr/>
              <a:t>2017/1/23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4DE7-673F-4F05-9AEF-EE5581AABA64}" type="datetime1">
              <a:rPr lang="zh-CN" altLang="en-US" smtClean="0"/>
              <a:pPr/>
              <a:t>2017/1/23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B0F0"/>
                </a:solidFill>
              </a:defRPr>
            </a:lvl1pPr>
          </a:lstStyle>
          <a:p>
            <a:fld id="{7BDB4ED8-B771-44BC-BE60-EE283D0BE87C}" type="datetime1">
              <a:rPr lang="zh-CN" altLang="en-US" smtClean="0"/>
              <a:pPr/>
              <a:t>2017/1/23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7030A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ü"/>
        <a:defRPr sz="2800" kern="1200">
          <a:solidFill>
            <a:srgbClr val="7030A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7030A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7030A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7030A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7030A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Interceptor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--By Shengli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BEE7-1600-4E86-851F-873E5728A0D8}" type="datetime1">
              <a:rPr lang="zh-CN" altLang="en-US" smtClean="0"/>
              <a:pPr/>
              <a:t>2017/1/23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AroundInvoke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Applied to any non-final, non-static method with a single parameter of type </a:t>
            </a:r>
            <a:r>
              <a:rPr lang="en-US" dirty="0" err="1"/>
              <a:t>InvocationContext</a:t>
            </a:r>
            <a:r>
              <a:rPr lang="en-US" dirty="0"/>
              <a:t> and return type </a:t>
            </a:r>
            <a:r>
              <a:rPr lang="en-US" dirty="0" smtClean="0"/>
              <a:t>Object</a:t>
            </a:r>
          </a:p>
          <a:p>
            <a:endParaRPr lang="en-US" dirty="0" smtClean="0"/>
          </a:p>
          <a:p>
            <a:r>
              <a:rPr lang="en-US" dirty="0"/>
              <a:t>A class must not declare more than one </a:t>
            </a:r>
            <a:r>
              <a:rPr lang="en-US" dirty="0" err="1"/>
              <a:t>AroundInvoke</a:t>
            </a:r>
            <a:r>
              <a:rPr lang="en-US" dirty="0"/>
              <a:t> method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dirty="0" err="1"/>
              <a:t>AroundInvoke</a:t>
            </a:r>
            <a:r>
              <a:rPr lang="en-US" dirty="0"/>
              <a:t> method can invoke any component or resource that the method it is intercepting can invoke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AroundInvoke</a:t>
            </a:r>
            <a:r>
              <a:rPr lang="en-US" dirty="0">
                <a:solidFill>
                  <a:srgbClr val="FF0000"/>
                </a:solidFill>
              </a:rPr>
              <a:t> method invocations occur within the same transaction and security context as the method on which they are interposing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AroundInvoke</a:t>
            </a:r>
            <a:r>
              <a:rPr lang="en-US" dirty="0"/>
              <a:t> methods may throw any exceptions that are allowed by the throws clause of the method on which they are interposing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Can Inject resources in the interceptor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2017/1/23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059207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</TotalTime>
  <Words>105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Batang</vt:lpstr>
      <vt:lpstr>宋体</vt:lpstr>
      <vt:lpstr>Arial</vt:lpstr>
      <vt:lpstr>Calibri</vt:lpstr>
      <vt:lpstr>Tahoma</vt:lpstr>
      <vt:lpstr>Wingdings</vt:lpstr>
      <vt:lpstr>自定义设计方案</vt:lpstr>
      <vt:lpstr>Interceptor</vt:lpstr>
      <vt:lpstr>@AroundInvoke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sony</dc:creator>
  <cp:lastModifiedBy>user</cp:lastModifiedBy>
  <cp:revision>63</cp:revision>
  <dcterms:created xsi:type="dcterms:W3CDTF">2014-06-21T03:33:12Z</dcterms:created>
  <dcterms:modified xsi:type="dcterms:W3CDTF">2017-01-23T08:11:03Z</dcterms:modified>
</cp:coreProperties>
</file>