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1000" r:id="rId2"/>
    <p:sldId id="1483" r:id="rId3"/>
    <p:sldId id="1488" r:id="rId4"/>
    <p:sldId id="1484" r:id="rId5"/>
    <p:sldId id="1485" r:id="rId6"/>
    <p:sldId id="1487" r:id="rId7"/>
    <p:sldId id="1486" r:id="rId8"/>
    <p:sldId id="1489" r:id="rId9"/>
    <p:sldId id="1490" r:id="rId10"/>
    <p:sldId id="1491" r:id="rId11"/>
    <p:sldId id="1492" r:id="rId12"/>
    <p:sldId id="1493" r:id="rId13"/>
    <p:sldId id="1477" r:id="rId14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79295" autoAdjust="0"/>
  </p:normalViewPr>
  <p:slideViewPr>
    <p:cSldViewPr>
      <p:cViewPr varScale="1">
        <p:scale>
          <a:sx n="77" d="100"/>
          <a:sy n="77" d="100"/>
        </p:scale>
        <p:origin x="1842" y="78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3/6/2017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9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 reason: </a:t>
            </a:r>
          </a:p>
          <a:p>
            <a:r>
              <a:rPr lang="en-US" dirty="0" smtClean="0"/>
              <a:t>	After a block is executed all local variables defined inside the block is discarded, go out of scope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not to extract the code block into one method: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The method will only be used once yet exposed to a wider audience, even if it is a private instance method.</a:t>
            </a:r>
          </a:p>
          <a:p>
            <a:r>
              <a:rPr lang="en-US" dirty="0" smtClean="0"/>
              <a:t>	It's harder to read, imagining a deeper more complex component tree, you'd have to drill down to find the code you're interested, and then loose visual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private static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parseSuccessLine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(final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{RESULT_REPORTINFO, RESULT_VOLUMES, RESULT_ORIGINATOR_OID, RESULT_DESCRIPTION};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String[]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StringUtil.parseStringArray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final Map&lt;String, String&gt;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&lt;String, String&gt;();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for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=0;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result_labels.length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               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resultMap.put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result_labels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            return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2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Code: 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</a:t>
            </a:r>
          </a:p>
          <a:p>
            <a:pPr lvl="1"/>
            <a:r>
              <a:rPr lang="en-US" dirty="0" smtClean="0"/>
              <a:t>Variable: stop value change</a:t>
            </a:r>
          </a:p>
          <a:p>
            <a:pPr lvl="2"/>
            <a:r>
              <a:rPr lang="en-US" dirty="0"/>
              <a:t>Once a final variable has been assigned, it always contains the same value. If a final variable holds a reference to an object, then the </a:t>
            </a:r>
            <a:r>
              <a:rPr lang="en-US" i="1" dirty="0"/>
              <a:t>state of the object may be changed</a:t>
            </a:r>
            <a:r>
              <a:rPr lang="en-US" dirty="0"/>
              <a:t> by operations on the object, but </a:t>
            </a:r>
            <a:r>
              <a:rPr lang="en-US" i="1" dirty="0"/>
              <a:t>the variable will always refer to the same object (array)</a:t>
            </a:r>
            <a:endParaRPr lang="en-US" dirty="0" smtClean="0"/>
          </a:p>
          <a:p>
            <a:pPr lvl="1"/>
            <a:r>
              <a:rPr lang="en-US" dirty="0" smtClean="0"/>
              <a:t>Method: stop method overriding</a:t>
            </a:r>
          </a:p>
          <a:p>
            <a:pPr lvl="1"/>
            <a:r>
              <a:rPr lang="en-US" dirty="0" smtClean="0"/>
              <a:t>Class: stop Inheritance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Has </a:t>
            </a:r>
            <a:r>
              <a:rPr lang="en-US" i="1" dirty="0" smtClean="0"/>
              <a:t>“</a:t>
            </a:r>
            <a:r>
              <a:rPr lang="en-US" b="1" i="1" dirty="0" err="1" smtClean="0"/>
              <a:t>serialVersionUID</a:t>
            </a:r>
            <a:r>
              <a:rPr lang="en-US" i="1" dirty="0" smtClean="0"/>
              <a:t>”</a:t>
            </a:r>
          </a:p>
          <a:p>
            <a:pPr lvl="1"/>
            <a:r>
              <a:rPr lang="en-US" dirty="0" smtClean="0"/>
              <a:t>Different format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Add new field / </a:t>
            </a:r>
            <a:r>
              <a:rPr lang="en-US" dirty="0"/>
              <a:t>Remove one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Rename one field</a:t>
            </a:r>
          </a:p>
          <a:p>
            <a:pPr lvl="2"/>
            <a:r>
              <a:rPr lang="en-US" dirty="0" smtClean="0"/>
              <a:t>Can be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pPr lvl="2"/>
            <a:r>
              <a:rPr lang="en-US" dirty="0" smtClean="0"/>
              <a:t>Value of the renamed field cannot be set</a:t>
            </a:r>
          </a:p>
          <a:p>
            <a:pPr lvl="1"/>
            <a:r>
              <a:rPr lang="en-US" dirty="0" smtClean="0"/>
              <a:t>Add new method / </a:t>
            </a:r>
            <a:r>
              <a:rPr lang="en-US" dirty="0"/>
              <a:t>Remove one </a:t>
            </a:r>
            <a:r>
              <a:rPr lang="en-US" dirty="0" smtClean="0"/>
              <a:t>method / </a:t>
            </a:r>
            <a:r>
              <a:rPr lang="en-US" dirty="0"/>
              <a:t>Rename one method</a:t>
            </a:r>
            <a:endParaRPr lang="en-US" dirty="0" smtClean="0"/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Update type of one field</a:t>
            </a:r>
          </a:p>
          <a:p>
            <a:pPr lvl="2"/>
            <a:r>
              <a:rPr lang="en-US" dirty="0" smtClean="0"/>
              <a:t>If primitive type / String, error: </a:t>
            </a:r>
            <a:r>
              <a:rPr lang="en-US" dirty="0"/>
              <a:t>incompatible types for </a:t>
            </a:r>
            <a:r>
              <a:rPr lang="en-US" dirty="0" smtClean="0"/>
              <a:t>field …</a:t>
            </a:r>
          </a:p>
          <a:p>
            <a:pPr lvl="2"/>
            <a:r>
              <a:rPr lang="en-US" dirty="0" smtClean="0"/>
              <a:t>If Object, can be update to super class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“</a:t>
            </a:r>
            <a:r>
              <a:rPr lang="en-US" b="1" i="1" dirty="0" err="1"/>
              <a:t>serialVersionUID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format</a:t>
            </a:r>
          </a:p>
          <a:p>
            <a:pPr lvl="2"/>
            <a:r>
              <a:rPr lang="en-US" dirty="0" smtClean="0"/>
              <a:t>No impact</a:t>
            </a:r>
          </a:p>
          <a:p>
            <a:pPr lvl="1"/>
            <a:r>
              <a:rPr lang="en-US" dirty="0" smtClean="0"/>
              <a:t>Add new field / Remove one field / Rename one field</a:t>
            </a:r>
          </a:p>
          <a:p>
            <a:pPr lvl="2"/>
            <a:r>
              <a:rPr lang="en-US" dirty="0" err="1" smtClean="0"/>
              <a:t>java.io.InvalidClassException</a:t>
            </a:r>
            <a:endParaRPr lang="en-US" dirty="0" smtClean="0"/>
          </a:p>
          <a:p>
            <a:pPr lvl="2"/>
            <a:r>
              <a:rPr lang="en-US" dirty="0"/>
              <a:t>local class incompatible: stream </a:t>
            </a:r>
            <a:r>
              <a:rPr lang="en-US" dirty="0" err="1"/>
              <a:t>classdesc</a:t>
            </a:r>
            <a:r>
              <a:rPr lang="en-US" dirty="0"/>
              <a:t> </a:t>
            </a:r>
            <a:r>
              <a:rPr lang="en-US" dirty="0" err="1"/>
              <a:t>serialVersionUID</a:t>
            </a:r>
            <a:r>
              <a:rPr lang="en-US" dirty="0"/>
              <a:t> = </a:t>
            </a:r>
            <a:r>
              <a:rPr lang="en-US" dirty="0" smtClean="0"/>
              <a:t>…, </a:t>
            </a:r>
            <a:r>
              <a:rPr lang="en-US" dirty="0"/>
              <a:t>local class </a:t>
            </a:r>
            <a:r>
              <a:rPr lang="en-US" dirty="0" err="1"/>
              <a:t>serialVersionUID</a:t>
            </a:r>
            <a:r>
              <a:rPr lang="en-US" dirty="0"/>
              <a:t> =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new method / Remove </a:t>
            </a:r>
            <a:r>
              <a:rPr lang="en-US" dirty="0"/>
              <a:t>one </a:t>
            </a:r>
            <a:r>
              <a:rPr lang="en-US" dirty="0" smtClean="0"/>
              <a:t>method / Rename one method</a:t>
            </a:r>
          </a:p>
          <a:p>
            <a:pPr lvl="2"/>
            <a:r>
              <a:rPr lang="en-US" dirty="0" smtClean="0"/>
              <a:t>Error, same as above</a:t>
            </a:r>
          </a:p>
          <a:p>
            <a:pPr lvl="1"/>
            <a:r>
              <a:rPr lang="en-US" dirty="0" smtClean="0"/>
              <a:t>Update type of one field</a:t>
            </a:r>
          </a:p>
          <a:p>
            <a:pPr lvl="2"/>
            <a:r>
              <a:rPr lang="en-US" dirty="0" smtClean="0"/>
              <a:t>Error, same </a:t>
            </a:r>
            <a:r>
              <a:rPr lang="en-US" smtClean="0"/>
              <a:t>as above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Key word “</a:t>
            </a:r>
            <a:r>
              <a:rPr lang="en-US" b="1" dirty="0" smtClean="0"/>
              <a:t>transient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spend 1.5 hour to solve </a:t>
            </a:r>
            <a:r>
              <a:rPr lang="en-US" smtClean="0"/>
              <a:t>the issue below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osmsr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-web/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/WEB-INF/widgets/trigram/</a:t>
            </a:r>
            <a:r>
              <a:rPr lang="en-US" dirty="0" err="1" smtClean="0"/>
              <a:t>perSubscriptionProfile.jsp</a:t>
            </a:r>
            <a:endParaRPr lang="en-US" dirty="0" smtClean="0"/>
          </a:p>
          <a:p>
            <a:pPr lvl="2"/>
            <a:r>
              <a:rPr lang="en-US" dirty="0" smtClean="0"/>
              <a:t>Missed one ‘&lt;/div&gt;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osmsr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-web/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/WEB-INF/widgets/trigram/</a:t>
            </a:r>
            <a:r>
              <a:rPr lang="en-US" dirty="0" err="1" smtClean="0"/>
              <a:t>eumProperties.jsp</a:t>
            </a:r>
            <a:endParaRPr lang="en-US" dirty="0" smtClean="0"/>
          </a:p>
          <a:p>
            <a:pPr lvl="2"/>
            <a:r>
              <a:rPr lang="en-US" dirty="0" smtClean="0"/>
              <a:t>One more ‘&lt;/div&gt;’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5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/>
              <a:t>NGM Counter and validation</a:t>
            </a:r>
            <a:endParaRPr lang="en-US" sz="24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com.gemalto.osmsr.service.v31.interceptors.WSIncomingInterceptor, which used to count WS invocation/WS invocation succeeded/WS invocation failed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new method need to be monitor:</a:t>
            </a:r>
          </a:p>
          <a:p>
            <a:pPr lvl="2"/>
            <a:r>
              <a:rPr lang="en-US" dirty="0"/>
              <a:t>add interceptor to the WS that the method belong to, if needed.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</a:t>
            </a:r>
            <a:r>
              <a:rPr lang="en-US" dirty="0" err="1"/>
              <a:t>WSIncomingInterceptor.objectNames</a:t>
            </a:r>
            <a:r>
              <a:rPr lang="en-US" dirty="0"/>
              <a:t>: key à method name, value à object name;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with the object name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com.gemalto.osmsr.core.interceptors.AbstractUseCasePerformInterceptor, which used to monitor Use Case succeeded or not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use cases need to be monitor:</a:t>
            </a:r>
          </a:p>
          <a:p>
            <a:pPr lvl="2"/>
            <a:r>
              <a:rPr lang="en-US" dirty="0" err="1"/>
              <a:t>com.gemalto.osmsr.core.interceptors.UseCaseStartedInterceptor</a:t>
            </a:r>
            <a:r>
              <a:rPr lang="en-US" dirty="0"/>
              <a:t>, annotate it to the ‘process controller’, for the moment, SR only have one ‘process controller’: </a:t>
            </a:r>
            <a:r>
              <a:rPr lang="en-US" dirty="0" err="1"/>
              <a:t>com.gemalto.osmsr.core.control.impl.ProcessControllerBean</a:t>
            </a:r>
            <a:endParaRPr lang="en-US" dirty="0"/>
          </a:p>
          <a:p>
            <a:pPr lvl="2"/>
            <a:r>
              <a:rPr lang="en-US" dirty="0" err="1"/>
              <a:t>com.gemalto.osmsr.core.interceptors.UseCaseFinishedInterceptor</a:t>
            </a:r>
            <a:r>
              <a:rPr lang="en-US" dirty="0"/>
              <a:t>, annotate it to ‘</a:t>
            </a:r>
            <a:r>
              <a:rPr lang="en-US" dirty="0" err="1"/>
              <a:t>IBusinessManager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com.gemalto.osmsr.core.interceptors.AbstractUseCasePerformInterceptor.objectNames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com.gemalto.osmsr.systest.business.JMXCounterTestSuite</a:t>
            </a:r>
            <a:r>
              <a:rPr lang="en-US" dirty="0"/>
              <a:t>, which used to do system test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Method with too many parameters</a:t>
            </a:r>
          </a:p>
          <a:p>
            <a:r>
              <a:rPr lang="en-US" dirty="0" smtClean="0"/>
              <a:t>MDC</a:t>
            </a:r>
          </a:p>
          <a:p>
            <a:r>
              <a:rPr lang="en-US" dirty="0" smtClean="0"/>
              <a:t>NGM Counter and validation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com.gemalto.osmsr.provisioning.clustering.SmsrSingletonProvisioningService.ProvisioningFileScanTimer.timerExpired(Timer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com.gemalto.osmsr.service.impl.EisService.validateECASDAndStoreEIS4SrChange(</a:t>
            </a:r>
            <a:r>
              <a:rPr lang="en-US" dirty="0" err="1"/>
              <a:t>EISType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r>
              <a:rPr lang="en-US" dirty="0" smtClean="0"/>
              <a:t> </a:t>
            </a:r>
            <a:r>
              <a:rPr lang="en-US" dirty="0" err="1"/>
              <a:t>TransactionAttributeType.</a:t>
            </a:r>
            <a:r>
              <a:rPr lang="en-US" b="1" i="1" dirty="0" err="1"/>
              <a:t>REQUIRES_NEW</a:t>
            </a:r>
            <a:endParaRPr lang="en-US" dirty="0" smtClean="0"/>
          </a:p>
          <a:p>
            <a:pPr lvl="1"/>
            <a:r>
              <a:rPr lang="en-US" dirty="0" err="1" smtClean="0"/>
              <a:t>ProvisionTaskGenerationServiceBean.generateProvisioningTask</a:t>
            </a:r>
            <a:r>
              <a:rPr lang="en-US" dirty="0" smtClean="0"/>
              <a:t>(String)</a:t>
            </a:r>
          </a:p>
          <a:p>
            <a:pPr lvl="2"/>
            <a:r>
              <a:rPr lang="en-US" dirty="0"/>
              <a:t>provisionTaskGenerationService.generateProvisioningTaskInNewTransaction(</a:t>
            </a:r>
            <a:r>
              <a:rPr lang="en-US" dirty="0" err="1"/>
              <a:t>batchFile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ProcessControllerBean.cancelUseCase</a:t>
            </a:r>
            <a:r>
              <a:rPr lang="en-US" dirty="0" smtClean="0"/>
              <a:t>(Long)</a:t>
            </a:r>
          </a:p>
          <a:p>
            <a:pPr lvl="2"/>
            <a:r>
              <a:rPr lang="en-US" dirty="0" smtClean="0"/>
              <a:t>Not necessary </a:t>
            </a:r>
            <a:r>
              <a:rPr lang="en-US" dirty="0"/>
              <a:t>to start a new </a:t>
            </a:r>
            <a:r>
              <a:rPr lang="en-US" dirty="0" smtClean="0"/>
              <a:t>one, </a:t>
            </a:r>
            <a:r>
              <a:rPr lang="en-US" dirty="0" err="1" smtClean="0"/>
              <a:t>UseCaseUIService.cancelOperation</a:t>
            </a:r>
            <a:r>
              <a:rPr lang="en-US" dirty="0" smtClean="0"/>
              <a:t>(Long) already start one</a:t>
            </a:r>
          </a:p>
          <a:p>
            <a:pPr lvl="2"/>
            <a:endParaRPr lang="en-US" dirty="0"/>
          </a:p>
          <a:p>
            <a:r>
              <a:rPr lang="en-US" dirty="0" err="1" smtClean="0"/>
              <a:t>TransactionAttributeType.</a:t>
            </a:r>
            <a:r>
              <a:rPr lang="en-US" b="1" i="1" dirty="0" err="1" smtClean="0"/>
              <a:t>NOT_SUPPORTED</a:t>
            </a:r>
            <a:endParaRPr lang="en-US" b="1" i="1" dirty="0" smtClean="0"/>
          </a:p>
          <a:p>
            <a:pPr lvl="1"/>
            <a:r>
              <a:rPr lang="en-US" dirty="0"/>
              <a:t>com.gemalto.osmsr.core.control.impl.ProcessControllerBean.cleanStuckUseCases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‘</a:t>
            </a:r>
            <a:r>
              <a:rPr lang="en-US" dirty="0" err="1" smtClean="0"/>
              <a:t>TransactionAttributeType.Never</a:t>
            </a:r>
            <a:r>
              <a:rPr lang="en-US" dirty="0" smtClean="0"/>
              <a:t>’.</a:t>
            </a:r>
          </a:p>
          <a:p>
            <a:endParaRPr lang="en-US" dirty="0" smtClean="0"/>
          </a:p>
          <a:p>
            <a:r>
              <a:rPr lang="en-US" dirty="0" err="1" smtClean="0"/>
              <a:t>com.gemalto.osmsr.provisioning.file.impl.FileSystemManagerBean</a:t>
            </a:r>
            <a:endParaRPr lang="en-US" dirty="0" smtClean="0"/>
          </a:p>
          <a:p>
            <a:pPr lvl="1"/>
            <a:r>
              <a:rPr lang="en-US" dirty="0" smtClean="0"/>
              <a:t>No Transaction needed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SingletonService</a:t>
            </a:r>
            <a:r>
              <a:rPr lang="en-US" dirty="0" smtClean="0"/>
              <a:t> won’t start a transaction</a:t>
            </a:r>
          </a:p>
          <a:p>
            <a:pPr lvl="1"/>
            <a:r>
              <a:rPr lang="en-US" dirty="0"/>
              <a:t>com.gemalto.osmsr.provisioning.clustering.SmsrSingletonProvisioningService.ProvisioningFileScanTimer.timerExpired(Timer)</a:t>
            </a:r>
          </a:p>
          <a:p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won’t start a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too 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no more than 4</a:t>
            </a:r>
          </a:p>
          <a:p>
            <a:pPr lvl="1"/>
            <a:r>
              <a:rPr lang="en-US" dirty="0" smtClean="0"/>
              <a:t>EisHandler.toES7EISTypeVO(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String&gt;, </a:t>
            </a:r>
            <a:r>
              <a:rPr lang="en-US" dirty="0" err="1"/>
              <a:t>ISecurityServiceLocal</a:t>
            </a:r>
            <a:r>
              <a:rPr lang="en-US" dirty="0"/>
              <a:t>, </a:t>
            </a:r>
            <a:r>
              <a:rPr lang="en-US" dirty="0" err="1"/>
              <a:t>IEmbeddedCardCRUDLocal</a:t>
            </a:r>
            <a:r>
              <a:rPr lang="en-US" dirty="0"/>
              <a:t>, </a:t>
            </a:r>
            <a:r>
              <a:rPr lang="en-US" dirty="0" err="1"/>
              <a:t>IOrganizationTrigramsCRUDLocal</a:t>
            </a:r>
            <a:r>
              <a:rPr lang="en-US" dirty="0"/>
              <a:t>, </a:t>
            </a:r>
            <a:r>
              <a:rPr lang="en-US" dirty="0" err="1"/>
              <a:t>IEuiccPropertyServiceLocal</a:t>
            </a:r>
            <a:r>
              <a:rPr lang="en-US" dirty="0"/>
              <a:t>, </a:t>
            </a:r>
            <a:r>
              <a:rPr lang="en-US" dirty="0" err="1"/>
              <a:t>IOperationHistoryCRUDLocal</a:t>
            </a:r>
            <a:r>
              <a:rPr lang="en-US" dirty="0"/>
              <a:t>, </a:t>
            </a:r>
            <a:r>
              <a:rPr lang="en-US" dirty="0" err="1"/>
              <a:t>IEmbeddedCardHistoryCRUDLocal</a:t>
            </a:r>
            <a:r>
              <a:rPr lang="en-US" dirty="0"/>
              <a:t>, </a:t>
            </a:r>
            <a:r>
              <a:rPr lang="en-US" dirty="0" err="1"/>
              <a:t>IConfigurationManagerLocal</a:t>
            </a:r>
            <a:r>
              <a:rPr lang="en-US" dirty="0"/>
              <a:t>)</a:t>
            </a:r>
          </a:p>
          <a:p>
            <a:r>
              <a:rPr lang="en-US" dirty="0" smtClean="0"/>
              <a:t>How to reduce the number of parameters</a:t>
            </a:r>
          </a:p>
          <a:p>
            <a:pPr lvl="1"/>
            <a:r>
              <a:rPr lang="en-US" dirty="0" smtClean="0"/>
              <a:t>For constructor, think about ‘Builder’</a:t>
            </a:r>
          </a:p>
          <a:p>
            <a:pPr lvl="1"/>
            <a:r>
              <a:rPr lang="en-US" dirty="0" smtClean="0"/>
              <a:t>Split one method into many</a:t>
            </a:r>
          </a:p>
          <a:p>
            <a:pPr lvl="1"/>
            <a:r>
              <a:rPr lang="en-US" dirty="0" smtClean="0"/>
              <a:t>Create helper class: </a:t>
            </a:r>
            <a:r>
              <a:rPr lang="en-US" dirty="0" err="1" smtClean="0"/>
              <a:t>XXXContext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597849" cy="46466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com.gemalto.osmsr.service.v31.interceptors.WSIncomingInterceptor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/>
              <a:t>com.gemalto.osmsr.component.ats.api.interceptor.AuditInterceptor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com.gemalto.osmsr.core.interceptors.UseCaseFinishedInterceptor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com.gemalto.osmsr.core.interceptors.UseCaseStartedInterceptor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com.gemalto.osmsr.monitoring.interceptors.ProvisionCounterInterceptor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com.gemalto.osmsr.monitoring.interceptors.WSOutgoingInterceptor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es3ObjectNames, es4ObjectNames, es4ExtObjectNames, es4EvoObjectNames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/>
              <a:t>com.gemalto.common.tools.interceptor.ApiLoggerInterceptor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Mapped Diagnostic </a:t>
            </a:r>
            <a:r>
              <a:rPr lang="en-US" i="1" dirty="0" smtClean="0"/>
              <a:t>Context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MDC is managed on a per thread basis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HTTPCoreServiceBean.getNextBusinessCommand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Smsr1BusinessManager: line 128</a:t>
            </a:r>
          </a:p>
          <a:p>
            <a:endParaRPr lang="en-US" dirty="0"/>
          </a:p>
          <a:p>
            <a:r>
              <a:rPr lang="en-US" dirty="0" err="1" smtClean="0"/>
              <a:t>AuditEuiccRequestProcessorBeanTest.testProcessResponse_type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 smtClean="0"/>
              <a:t>SmsFormatBySekmsTest.test_format_rsp_exception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com.gemalto.osmsr.cci.web.util.ExcelExporter.addReportHeader</a:t>
            </a:r>
            <a:r>
              <a:rPr lang="en-US" dirty="0"/>
              <a:t>(</a:t>
            </a:r>
            <a:r>
              <a:rPr lang="en-US" dirty="0" err="1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{} to limit the scope of variables (avoid to use a wrong 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com.gemalto.osmsr.ui.service.util.OperationHistoryUtil.parseSuccessLine(String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com.gemalto.osmsr.cci.web.util.ExcelExporter.addReportHeader</a:t>
            </a:r>
            <a:r>
              <a:rPr lang="en-US" dirty="0" smtClean="0"/>
              <a:t>(</a:t>
            </a:r>
            <a:r>
              <a:rPr lang="en-US" dirty="0" err="1" smtClean="0"/>
              <a:t>HSSFSheet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1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302709</TotalTime>
  <Words>628</Words>
  <Application>Microsoft Office PowerPoint</Application>
  <PresentationFormat>On-screen Show (4:3)</PresentationFormat>
  <Paragraphs>173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Symbol</vt:lpstr>
      <vt:lpstr>Wingdings</vt:lpstr>
      <vt:lpstr>Wingdings 2</vt:lpstr>
      <vt:lpstr>Template powerpoint gemalto</vt:lpstr>
      <vt:lpstr>OSMSR Code: P</vt:lpstr>
      <vt:lpstr>Agenda</vt:lpstr>
      <vt:lpstr>Transaction – 1</vt:lpstr>
      <vt:lpstr>Transaction – 2</vt:lpstr>
      <vt:lpstr>Method with too many parameters</vt:lpstr>
      <vt:lpstr>Interceptor</vt:lpstr>
      <vt:lpstr>MDC</vt:lpstr>
      <vt:lpstr>Code block</vt:lpstr>
      <vt:lpstr>Try to loop</vt:lpstr>
      <vt:lpstr>Keyword: final</vt:lpstr>
      <vt:lpstr>java.io.Serializable</vt:lpstr>
      <vt:lpstr>PowerPoint Presentation</vt:lpstr>
      <vt:lpstr>NGM Counter and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3793</cp:revision>
  <dcterms:created xsi:type="dcterms:W3CDTF">2010-10-19T16:15:59Z</dcterms:created>
  <dcterms:modified xsi:type="dcterms:W3CDTF">2017-03-06T11:54:43Z</dcterms:modified>
</cp:coreProperties>
</file>