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Log4j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2017/2/16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Logger.getRootLogger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6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FileAppender</a:t>
            </a:r>
            <a:endParaRPr lang="en-US" dirty="0" smtClean="0"/>
          </a:p>
          <a:p>
            <a:r>
              <a:rPr lang="en-US" dirty="0" err="1" smtClean="0"/>
              <a:t>ConsoleAppender</a:t>
            </a:r>
            <a:endParaRPr lang="en-US" dirty="0" smtClean="0"/>
          </a:p>
          <a:p>
            <a:r>
              <a:rPr lang="en-US" dirty="0" err="1" smtClean="0"/>
              <a:t>JDBCAppender</a:t>
            </a:r>
            <a:endParaRPr lang="en-US" dirty="0" smtClean="0"/>
          </a:p>
          <a:p>
            <a:r>
              <a:rPr lang="en-US" dirty="0" err="1" smtClean="0"/>
              <a:t>NTEventLogAppender</a:t>
            </a:r>
            <a:endParaRPr lang="en-US" dirty="0" smtClean="0"/>
          </a:p>
          <a:p>
            <a:r>
              <a:rPr lang="en-US" dirty="0" err="1" smtClean="0"/>
              <a:t>SMTPAppender</a:t>
            </a:r>
            <a:endParaRPr lang="en-US" dirty="0" smtClean="0"/>
          </a:p>
          <a:p>
            <a:r>
              <a:rPr lang="en-US" dirty="0" err="1" smtClean="0"/>
              <a:t>SocketAppender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525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21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Log4j</vt:lpstr>
      <vt:lpstr>Root Logger</vt:lpstr>
      <vt:lpstr>Appender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65</cp:revision>
  <dcterms:created xsi:type="dcterms:W3CDTF">2014-06-21T03:33:12Z</dcterms:created>
  <dcterms:modified xsi:type="dcterms:W3CDTF">2017-02-16T01:41:47Z</dcterms:modified>
</cp:coreProperties>
</file>