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A84A-7040-4AF2-B11C-59B75AE73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://jingyan.baidu.com/article/f7ff0bfc7181492e27bb136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og.csdn.net/dao_net/article/details/507881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36621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jingyan.baidu.com/article/f7ff0bfc7181492e27bb1360.html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GitHub Desktop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://desktop.github.com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It’s an on-line installer, you may need to configure the proxy for downloading.</a:t>
            </a:r>
          </a:p>
          <a:p>
            <a:pPr lvl="2"/>
            <a:r>
              <a:rPr lang="en-US" dirty="0" smtClean="0"/>
              <a:t>IE, Internet Options </a:t>
            </a:r>
            <a:r>
              <a:rPr lang="en-US" dirty="0" smtClean="0">
                <a:sym typeface="Wingdings" panose="05000000000000000000" pitchFamily="2" charset="2"/>
              </a:rPr>
              <a:t> Connections  </a:t>
            </a:r>
            <a:r>
              <a:rPr lang="en-US" smtClean="0">
                <a:sym typeface="Wingdings" panose="05000000000000000000" pitchFamily="2" charset="2"/>
              </a:rPr>
              <a:t>LAN settings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blog.csdn.net/dao_net/article/details/50788142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proxy</a:t>
            </a:r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54" y="3648869"/>
            <a:ext cx="5867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GitHub</vt:lpstr>
      <vt:lpstr>Quick Start</vt:lpstr>
      <vt:lpstr>Git-Extension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2016-08-01T01:46:20Z</dcterms:created>
  <dcterms:modified xsi:type="dcterms:W3CDTF">2017-01-20T09:20:09Z</dcterms:modified>
</cp:coreProperties>
</file>