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70" r:id="rId9"/>
    <p:sldId id="268" r:id="rId10"/>
    <p:sldId id="271" r:id="rId11"/>
    <p:sldId id="272" r:id="rId12"/>
    <p:sldId id="275" r:id="rId13"/>
    <p:sldId id="273" r:id="rId14"/>
    <p:sldId id="274" r:id="rId15"/>
    <p:sldId id="264" r:id="rId16"/>
    <p:sldId id="265" r:id="rId17"/>
    <p:sldId id="263" r:id="rId18"/>
    <p:sldId id="266" r:id="rId19"/>
    <p:sldId id="26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example above, the mock object is stubbed to throw </a:t>
            </a:r>
            <a:r>
              <a:rPr lang="en-US" altLang="zh-CN" dirty="0" err="1" smtClean="0"/>
              <a:t>NullPointerException</a:t>
            </a:r>
            <a:r>
              <a:rPr lang="en-US" altLang="zh-CN" dirty="0" smtClean="0"/>
              <a:t> when the method get(..) is called on it. The method used for this is </a:t>
            </a:r>
            <a:r>
              <a:rPr lang="en-US" altLang="zh-CN" dirty="0" err="1" smtClean="0"/>
              <a:t>thenThrow</a:t>
            </a:r>
            <a:r>
              <a:rPr lang="en-US" altLang="zh-CN" dirty="0" smtClean="0"/>
              <a:t>(..) of class </a:t>
            </a:r>
            <a:r>
              <a:rPr lang="en-US" altLang="zh-CN" dirty="0" err="1" smtClean="0"/>
              <a:t>org.mockito.Mockito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If we need to throws exception when a method whose return type is void is called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List.clear</a:t>
            </a:r>
            <a:r>
              <a:rPr lang="en-US" altLang="zh-CN" dirty="0" smtClean="0"/>
              <a:t>()), then we can use the alternate way of throwing exception , i.e. </a:t>
            </a:r>
            <a:r>
              <a:rPr lang="en-US" altLang="zh-CN" dirty="0" err="1" smtClean="0"/>
              <a:t>doThrow</a:t>
            </a:r>
            <a:r>
              <a:rPr lang="en-US" altLang="zh-CN" dirty="0" smtClean="0"/>
              <a:t>(..) of class </a:t>
            </a:r>
            <a:r>
              <a:rPr lang="en-US" altLang="zh-CN" dirty="0" err="1" smtClean="0"/>
              <a:t>org.mockito.Mockito</a:t>
            </a:r>
            <a:r>
              <a:rPr lang="en-US" altLang="zh-CN" dirty="0" smtClean="0"/>
              <a:t> </a:t>
            </a:r>
            <a:r>
              <a:rPr lang="en-US" altLang="zh-CN" smtClean="0"/>
              <a:t>as shown.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BB8A4-BEC6-4942-9910-EEBD28E3DAB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4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2016/8/11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2016/8/11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way/powermock/wiki/MockitoUs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emma.org/installa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Unit tests with </a:t>
            </a:r>
            <a:r>
              <a:rPr lang="en-US" altLang="zh-CN" dirty="0" err="1">
                <a:solidFill>
                  <a:schemeClr val="tx1"/>
                </a:solidFill>
              </a:rPr>
              <a:t>Mockito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2016/8/11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Mockito</a:t>
            </a:r>
            <a:r>
              <a:rPr lang="en-US" dirty="0"/>
              <a:t> - Spying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925675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ErrorMessage</a:t>
            </a:r>
            <a:r>
              <a:rPr lang="en-US" dirty="0"/>
              <a:t> execute(</a:t>
            </a:r>
            <a:r>
              <a:rPr lang="en-US" dirty="0" err="1"/>
              <a:t>HandlerContext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CardEntity</a:t>
            </a:r>
            <a:r>
              <a:rPr lang="en-US" dirty="0"/>
              <a:t> </a:t>
            </a:r>
            <a:r>
              <a:rPr lang="en-US" b="1" dirty="0" err="1"/>
              <a:t>euicc</a:t>
            </a:r>
            <a:r>
              <a:rPr lang="en-US" dirty="0"/>
              <a:t>, Map </a:t>
            </a:r>
            <a:r>
              <a:rPr lang="en-US" dirty="0" err="1"/>
              <a:t>params</a:t>
            </a:r>
            <a:r>
              <a:rPr lang="en-US" dirty="0"/>
              <a:t>) {</a:t>
            </a:r>
          </a:p>
          <a:p>
            <a:r>
              <a:rPr lang="en-US" dirty="0" smtClean="0"/>
              <a:t>    ...</a:t>
            </a:r>
            <a:endParaRPr lang="en-US" dirty="0"/>
          </a:p>
          <a:p>
            <a:r>
              <a:rPr lang="en-US" dirty="0"/>
              <a:t>    if (OSM_STATUS_SUCCESS == status) {</a:t>
            </a:r>
          </a:p>
          <a:p>
            <a:r>
              <a:rPr lang="en-US" dirty="0"/>
              <a:t>        if (</a:t>
            </a:r>
            <a:r>
              <a:rPr lang="en-US" b="1" i="1" u="sng" dirty="0" err="1">
                <a:solidFill>
                  <a:srgbClr val="0070C0"/>
                </a:solidFill>
              </a:rPr>
              <a:t>euicc</a:t>
            </a:r>
            <a:r>
              <a:rPr lang="en-US" u="sng" dirty="0" err="1">
                <a:solidFill>
                  <a:srgbClr val="0070C0"/>
                </a:solidFill>
              </a:rPr>
              <a:t>.getIsReceiveHlrTriggerAfterEnableBs</a:t>
            </a:r>
            <a:r>
              <a:rPr lang="en-US" dirty="0">
                <a:solidFill>
                  <a:srgbClr val="0070C0"/>
                </a:solidFill>
              </a:rPr>
              <a:t> () </a:t>
            </a:r>
            <a:r>
              <a:rPr lang="en-US" dirty="0"/>
              <a:t>|| </a:t>
            </a:r>
            <a:r>
              <a:rPr lang="en-US" dirty="0" smtClean="0"/>
              <a:t>…) </a:t>
            </a:r>
            <a:r>
              <a:rPr lang="en-US" dirty="0"/>
              <a:t>{</a:t>
            </a:r>
          </a:p>
          <a:p>
            <a:r>
              <a:rPr lang="en-US" dirty="0"/>
              <a:t>            </a:t>
            </a:r>
            <a:r>
              <a:rPr lang="en-US" b="1" i="1" dirty="0" err="1"/>
              <a:t>euicc</a:t>
            </a:r>
            <a:r>
              <a:rPr lang="en-US" dirty="0" err="1"/>
              <a:t>.setIsReceiveHlrTriggerAfterEnableBs</a:t>
            </a:r>
            <a:r>
              <a:rPr lang="en-US" dirty="0"/>
              <a:t> (false);</a:t>
            </a:r>
          </a:p>
          <a:p>
            <a:r>
              <a:rPr lang="en-US" dirty="0"/>
              <a:t>            </a:t>
            </a:r>
            <a:r>
              <a:rPr lang="en-US" b="1" i="1" dirty="0" err="1"/>
              <a:t>euicc</a:t>
            </a:r>
            <a:r>
              <a:rPr lang="en-US" dirty="0" err="1"/>
              <a:t>.setState</a:t>
            </a:r>
            <a:r>
              <a:rPr lang="en-US" dirty="0"/>
              <a:t>(</a:t>
            </a:r>
            <a:r>
              <a:rPr lang="en-US" dirty="0" err="1"/>
              <a:t>EuiccState.EuiccTechnicalState.ACTIVATED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b="1" i="1" dirty="0" err="1"/>
              <a:t>euicc</a:t>
            </a:r>
            <a:r>
              <a:rPr lang="en-US" dirty="0" err="1"/>
              <a:t>.setState</a:t>
            </a:r>
            <a:r>
              <a:rPr lang="en-US" dirty="0"/>
              <a:t>(</a:t>
            </a:r>
            <a:r>
              <a:rPr lang="en-US" dirty="0" err="1"/>
              <a:t>EuiccState.EuiccTechnicalState.RESET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} </a:t>
            </a:r>
            <a:r>
              <a:rPr lang="en-US" dirty="0"/>
              <a:t>else {</a:t>
            </a:r>
          </a:p>
          <a:p>
            <a:r>
              <a:rPr lang="en-US" dirty="0"/>
              <a:t>        ...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10019"/>
            <a:ext cx="814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CardEntity</a:t>
            </a:r>
            <a:r>
              <a:rPr lang="en-US" dirty="0" smtClean="0"/>
              <a:t> card = new </a:t>
            </a:r>
            <a:r>
              <a:rPr lang="en-US" dirty="0" err="1" smtClean="0"/>
              <a:t>CardEntity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CardEntity</a:t>
            </a:r>
            <a:r>
              <a:rPr lang="en-US" dirty="0" smtClean="0"/>
              <a:t> </a:t>
            </a:r>
            <a:r>
              <a:rPr lang="en-US" dirty="0" err="1"/>
              <a:t>spyCard</a:t>
            </a:r>
            <a:r>
              <a:rPr lang="en-US" dirty="0"/>
              <a:t> = </a:t>
            </a:r>
            <a:r>
              <a:rPr lang="en-US" i="1" dirty="0"/>
              <a:t>spy (card);</a:t>
            </a:r>
          </a:p>
          <a:p>
            <a:r>
              <a:rPr lang="en-US" i="1" dirty="0" smtClean="0"/>
              <a:t>when(</a:t>
            </a:r>
            <a:r>
              <a:rPr lang="en-US" i="1" dirty="0" err="1" smtClean="0"/>
              <a:t>spyCard</a:t>
            </a:r>
            <a:r>
              <a:rPr lang="en-US" i="1" dirty="0" smtClean="0"/>
              <a:t>.</a:t>
            </a:r>
            <a:r>
              <a:rPr lang="en-US" u="sng" dirty="0"/>
              <a:t> </a:t>
            </a:r>
            <a:r>
              <a:rPr lang="en-US" u="sng" dirty="0" err="1"/>
              <a:t>getIsReceiveHlrTriggerAfterEnableBs</a:t>
            </a:r>
            <a:r>
              <a:rPr lang="en-US" dirty="0"/>
              <a:t> </a:t>
            </a:r>
            <a:r>
              <a:rPr lang="en-US" i="1" dirty="0" smtClean="0"/>
              <a:t>()).</a:t>
            </a:r>
            <a:r>
              <a:rPr lang="en-US" i="1" dirty="0" err="1" smtClean="0"/>
              <a:t>thenReturn</a:t>
            </a:r>
            <a:r>
              <a:rPr lang="en-US" i="1" dirty="0" smtClean="0"/>
              <a:t>(true</a:t>
            </a:r>
            <a:r>
              <a:rPr lang="en-US" b="1" i="1" dirty="0" smtClean="0"/>
              <a:t>);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5710019"/>
            <a:ext cx="662473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– Matchers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1419"/>
          </a:xfrm>
        </p:spPr>
        <p:txBody>
          <a:bodyPr/>
          <a:lstStyle/>
          <a:p>
            <a:r>
              <a:rPr lang="en-US" dirty="0" err="1"/>
              <a:t>anyBoolean</a:t>
            </a:r>
            <a:r>
              <a:rPr lang="en-US" dirty="0"/>
              <a:t>(), </a:t>
            </a:r>
            <a:r>
              <a:rPr lang="en-US" dirty="0" err="1"/>
              <a:t>anyByte</a:t>
            </a:r>
            <a:r>
              <a:rPr lang="en-US" dirty="0"/>
              <a:t>(), </a:t>
            </a:r>
            <a:r>
              <a:rPr lang="en-US" dirty="0" err="1"/>
              <a:t>anyChar</a:t>
            </a:r>
            <a:r>
              <a:rPr lang="en-US" dirty="0"/>
              <a:t>(), </a:t>
            </a:r>
            <a:r>
              <a:rPr lang="en-US" dirty="0" err="1"/>
              <a:t>anyInt</a:t>
            </a:r>
            <a:r>
              <a:rPr lang="en-US" dirty="0"/>
              <a:t>()…</a:t>
            </a:r>
          </a:p>
          <a:p>
            <a:r>
              <a:rPr lang="en-US" dirty="0" err="1"/>
              <a:t>anyObject</a:t>
            </a:r>
            <a:r>
              <a:rPr lang="en-US" dirty="0"/>
              <a:t>()</a:t>
            </a:r>
          </a:p>
          <a:p>
            <a:r>
              <a:rPr lang="en-US" dirty="0" err="1"/>
              <a:t>anyString</a:t>
            </a:r>
            <a:r>
              <a:rPr lang="en-US" dirty="0"/>
              <a:t>(); any(Class&lt;T&gt; </a:t>
            </a:r>
            <a:r>
              <a:rPr lang="en-US" dirty="0" err="1"/>
              <a:t>clazz</a:t>
            </a:r>
            <a:r>
              <a:rPr lang="en-US" dirty="0"/>
              <a:t>)</a:t>
            </a:r>
          </a:p>
          <a:p>
            <a:r>
              <a:rPr lang="en-US" dirty="0" err="1"/>
              <a:t>anyList</a:t>
            </a:r>
            <a:r>
              <a:rPr lang="en-US" dirty="0"/>
              <a:t>() : List, </a:t>
            </a:r>
            <a:r>
              <a:rPr lang="en-US" dirty="0" err="1"/>
              <a:t>anyListOf</a:t>
            </a:r>
            <a:r>
              <a:rPr lang="en-US" dirty="0"/>
              <a:t>(Class&lt;T&gt; </a:t>
            </a:r>
            <a:r>
              <a:rPr lang="en-US" dirty="0" err="1"/>
              <a:t>clazz</a:t>
            </a:r>
            <a:r>
              <a:rPr lang="en-US" dirty="0"/>
              <a:t>) : List&lt;T&gt;; </a:t>
            </a:r>
            <a:r>
              <a:rPr lang="en-US" dirty="0" err="1"/>
              <a:t>anySet</a:t>
            </a:r>
            <a:r>
              <a:rPr lang="en-US" dirty="0" smtClean="0"/>
              <a:t>()…</a:t>
            </a:r>
            <a:endParaRPr lang="en-US" dirty="0"/>
          </a:p>
          <a:p>
            <a:r>
              <a:rPr lang="en-US" dirty="0" err="1"/>
              <a:t>isA</a:t>
            </a:r>
            <a:r>
              <a:rPr lang="en-US" dirty="0"/>
              <a:t>(Class&lt;T&gt; </a:t>
            </a:r>
            <a:r>
              <a:rPr lang="en-US" dirty="0" err="1"/>
              <a:t>clazz</a:t>
            </a:r>
            <a:r>
              <a:rPr lang="en-US" dirty="0"/>
              <a:t>), </a:t>
            </a:r>
            <a:r>
              <a:rPr lang="en-US" dirty="0" err="1"/>
              <a:t>eq</a:t>
            </a:r>
            <a:r>
              <a:rPr lang="en-US" dirty="0"/>
              <a:t>(X x), </a:t>
            </a:r>
            <a:r>
              <a:rPr lang="en-US" dirty="0" err="1"/>
              <a:t>isNull</a:t>
            </a:r>
            <a:r>
              <a:rPr lang="en-US" dirty="0"/>
              <a:t>(), </a:t>
            </a:r>
            <a:r>
              <a:rPr lang="en-US" dirty="0" err="1"/>
              <a:t>notNull</a:t>
            </a:r>
            <a:r>
              <a:rPr lang="en-US" dirty="0"/>
              <a:t>(),</a:t>
            </a:r>
            <a:r>
              <a:rPr lang="en-US" dirty="0" err="1"/>
              <a:t>startWith</a:t>
            </a:r>
            <a:r>
              <a:rPr lang="en-US" dirty="0"/>
              <a:t>()…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 –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 cannot mock Static, Final, Private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686800" cy="4392487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github.com/jayway/powermock/wiki/MockitoUsage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Dependency jars</a:t>
            </a:r>
          </a:p>
          <a:p>
            <a:pPr lvl="1"/>
            <a:r>
              <a:rPr lang="en-US" sz="1400" dirty="0"/>
              <a:t>cglib-nodep-2.2.2.jar</a:t>
            </a:r>
          </a:p>
          <a:p>
            <a:pPr lvl="1"/>
            <a:r>
              <a:rPr lang="en-US" sz="1400" dirty="0"/>
              <a:t>hamcrest-core-1.3.jar</a:t>
            </a:r>
          </a:p>
          <a:p>
            <a:pPr lvl="1"/>
            <a:r>
              <a:rPr lang="en-US" sz="1400" dirty="0"/>
              <a:t>javassist-3.20.0-GA.jar</a:t>
            </a:r>
          </a:p>
          <a:p>
            <a:pPr lvl="1"/>
            <a:r>
              <a:rPr lang="en-US" sz="1400" dirty="0"/>
              <a:t>junit-4.12.jar</a:t>
            </a:r>
          </a:p>
          <a:p>
            <a:pPr lvl="1"/>
            <a:r>
              <a:rPr lang="en-US" sz="1400" dirty="0"/>
              <a:t>mockito-core-1.10.19.jar</a:t>
            </a:r>
          </a:p>
          <a:p>
            <a:pPr lvl="1"/>
            <a:r>
              <a:rPr lang="en-US" sz="1400" dirty="0"/>
              <a:t>objenesis-2.2.jar</a:t>
            </a:r>
          </a:p>
          <a:p>
            <a:pPr lvl="1"/>
            <a:r>
              <a:rPr lang="en-US" sz="1400" dirty="0"/>
              <a:t>powermock-api-mockito-common-1.6.5.jar</a:t>
            </a:r>
          </a:p>
          <a:p>
            <a:pPr lvl="1"/>
            <a:r>
              <a:rPr lang="en-US" sz="1400" dirty="0"/>
              <a:t>powermock-mockito-1.6.5-full.jar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PowerMockito</a:t>
            </a:r>
            <a:r>
              <a:rPr lang="en-US" dirty="0" smtClean="0"/>
              <a:t> – Mock static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77048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StringUitl</a:t>
            </a:r>
            <a:r>
              <a:rPr lang="en-US" sz="1400" dirty="0"/>
              <a:t>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public </a:t>
            </a:r>
            <a:r>
              <a:rPr lang="en-US" sz="1400" dirty="0"/>
              <a:t>String convert(String </a:t>
            </a:r>
            <a:r>
              <a:rPr lang="en-US" sz="1400" dirty="0" err="1"/>
              <a:t>str</a:t>
            </a:r>
            <a:r>
              <a:rPr lang="en-US" sz="1400" dirty="0"/>
              <a:t>) {</a:t>
            </a:r>
          </a:p>
          <a:p>
            <a:r>
              <a:rPr lang="en-US" sz="1400" dirty="0" smtClean="0"/>
              <a:t>        return </a:t>
            </a:r>
            <a:r>
              <a:rPr lang="en-US" sz="1400" b="1" dirty="0" err="1"/>
              <a:t>AnotherObject.convert</a:t>
            </a:r>
            <a:r>
              <a:rPr lang="en-US" sz="1400" b="1" dirty="0"/>
              <a:t>(</a:t>
            </a:r>
            <a:r>
              <a:rPr lang="en-US" sz="1400" b="1" dirty="0" err="1"/>
              <a:t>str</a:t>
            </a:r>
            <a:r>
              <a:rPr lang="en-US" sz="1400" b="1" dirty="0"/>
              <a:t>)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}</a:t>
            </a:r>
            <a:endParaRPr lang="en-US" sz="1400" dirty="0"/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b="1" dirty="0"/>
              <a:t>@</a:t>
            </a:r>
            <a:r>
              <a:rPr lang="en-US" sz="1400" b="1" dirty="0" err="1"/>
              <a:t>RunWith</a:t>
            </a:r>
            <a:r>
              <a:rPr lang="en-US" sz="1400" b="1" dirty="0"/>
              <a:t>(</a:t>
            </a:r>
            <a:r>
              <a:rPr lang="en-US" sz="1400" b="1" dirty="0" err="1"/>
              <a:t>PowerMockRunner.class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@</a:t>
            </a:r>
            <a:r>
              <a:rPr lang="en-US" sz="1400" b="1" dirty="0" err="1"/>
              <a:t>PrepareForTest</a:t>
            </a:r>
            <a:r>
              <a:rPr lang="en-US" sz="1400" b="1" dirty="0"/>
              <a:t>(</a:t>
            </a:r>
            <a:r>
              <a:rPr lang="en-US" sz="1400" b="1" dirty="0" err="1"/>
              <a:t>AnotherObject.class</a:t>
            </a:r>
            <a:r>
              <a:rPr lang="en-US" sz="1400" b="1" dirty="0"/>
              <a:t>)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StringUitlTest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test()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PowerMockito.spy</a:t>
            </a:r>
            <a:r>
              <a:rPr lang="en-US" sz="1400" b="1" dirty="0"/>
              <a:t>(</a:t>
            </a:r>
            <a:r>
              <a:rPr lang="en-US" sz="1400" b="1" dirty="0" err="1"/>
              <a:t>AnotherObject.class</a:t>
            </a:r>
            <a:r>
              <a:rPr lang="en-US" sz="1400" b="1" dirty="0" smtClean="0"/>
              <a:t>);</a:t>
            </a:r>
            <a:r>
              <a:rPr lang="en-US" sz="1400" dirty="0" smtClean="0"/>
              <a:t>// or</a:t>
            </a:r>
            <a:r>
              <a:rPr lang="en-US" sz="1400" b="1" dirty="0" smtClean="0"/>
              <a:t> </a:t>
            </a:r>
            <a:r>
              <a:rPr lang="en-US" sz="1400" i="1" dirty="0" err="1" smtClean="0"/>
              <a:t>PowerMockito.mockStatic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AnotherObject.class</a:t>
            </a:r>
            <a:r>
              <a:rPr lang="en-US" sz="1400" i="1" dirty="0" smtClean="0"/>
              <a:t>)</a:t>
            </a:r>
            <a:endParaRPr lang="en-US" sz="1400" i="1" dirty="0"/>
          </a:p>
          <a:p>
            <a:r>
              <a:rPr lang="en-US" sz="1400" dirty="0"/>
              <a:t>        </a:t>
            </a:r>
            <a:r>
              <a:rPr lang="en-US" sz="1400" dirty="0" err="1"/>
              <a:t>BDDMockito.when</a:t>
            </a:r>
            <a:r>
              <a:rPr lang="en-US" sz="1400" dirty="0"/>
              <a:t>(</a:t>
            </a:r>
            <a:r>
              <a:rPr lang="en-US" sz="1400" dirty="0" err="1"/>
              <a:t>AnotherObject.convert</a:t>
            </a:r>
            <a:r>
              <a:rPr lang="en-US" sz="1400" dirty="0"/>
              <a:t>("aa")).</a:t>
            </a:r>
            <a:r>
              <a:rPr lang="en-US" sz="1400" dirty="0" err="1"/>
              <a:t>thenReturn</a:t>
            </a:r>
            <a:r>
              <a:rPr lang="en-US" sz="1400" dirty="0"/>
              <a:t>("bb");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StringUitl</a:t>
            </a:r>
            <a:r>
              <a:rPr lang="en-US" sz="1400" dirty="0"/>
              <a:t> </a:t>
            </a:r>
            <a:r>
              <a:rPr lang="en-US" sz="1400" dirty="0" err="1"/>
              <a:t>util</a:t>
            </a:r>
            <a:r>
              <a:rPr lang="en-US" sz="1400" dirty="0"/>
              <a:t> = new </a:t>
            </a:r>
            <a:r>
              <a:rPr lang="en-US" sz="1400" dirty="0" err="1"/>
              <a:t>StringUitl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String result = </a:t>
            </a:r>
            <a:r>
              <a:rPr lang="en-US" sz="1400" dirty="0" err="1"/>
              <a:t>util.convert</a:t>
            </a:r>
            <a:r>
              <a:rPr lang="en-US" sz="1400" dirty="0"/>
              <a:t>("aa");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assertEquals</a:t>
            </a:r>
            <a:r>
              <a:rPr lang="en-US" sz="1400" dirty="0"/>
              <a:t> ("bb", result);</a:t>
            </a:r>
          </a:p>
          <a:p>
            <a:endParaRPr lang="en-US" sz="1400" dirty="0"/>
          </a:p>
          <a:p>
            <a:r>
              <a:rPr lang="en-US" sz="1400" dirty="0"/>
              <a:t>        result = </a:t>
            </a:r>
            <a:r>
              <a:rPr lang="en-US" sz="1400" dirty="0" err="1"/>
              <a:t>util.convert</a:t>
            </a:r>
            <a:r>
              <a:rPr lang="en-US" sz="1400" dirty="0"/>
              <a:t>("cc");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assertEquals</a:t>
            </a:r>
            <a:r>
              <a:rPr lang="en-US" sz="1400" dirty="0"/>
              <a:t> ("cc", result);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91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EclEmma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http://www.eclemma.org/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2016/8/11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1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http://www.eclemma.org/installation.html</a:t>
            </a:r>
            <a:endParaRPr lang="en-US" altLang="zh-CN" dirty="0"/>
          </a:p>
          <a:p>
            <a:r>
              <a:rPr lang="en-US" altLang="zh-CN" b="1" dirty="0"/>
              <a:t>Option 1: Install from Eclipse Marketplace Client</a:t>
            </a:r>
          </a:p>
          <a:p>
            <a:pPr lvl="1"/>
            <a:r>
              <a:rPr lang="en-US" altLang="zh-CN" dirty="0"/>
              <a:t>From your Eclipse menu select Help → Eclipse Marketplace.</a:t>
            </a:r>
          </a:p>
          <a:p>
            <a:pPr lvl="1"/>
            <a:r>
              <a:rPr lang="en-US" altLang="zh-CN" dirty="0"/>
              <a:t>Search for "</a:t>
            </a:r>
            <a:r>
              <a:rPr lang="en-US" altLang="zh-CN" dirty="0" err="1"/>
              <a:t>EclEmma</a:t>
            </a:r>
            <a:r>
              <a:rPr lang="en-US" altLang="zh-CN" dirty="0"/>
              <a:t>".</a:t>
            </a:r>
          </a:p>
          <a:p>
            <a:pPr lvl="1"/>
            <a:r>
              <a:rPr lang="en-US" altLang="zh-CN" dirty="0"/>
              <a:t>Hit Install for the entry "</a:t>
            </a:r>
            <a:r>
              <a:rPr lang="en-US" altLang="zh-CN" dirty="0" err="1"/>
              <a:t>EclEmma</a:t>
            </a:r>
            <a:r>
              <a:rPr lang="en-US" altLang="zh-CN" dirty="0"/>
              <a:t> Java Code Coverage".</a:t>
            </a:r>
          </a:p>
          <a:p>
            <a:pPr lvl="1"/>
            <a:r>
              <a:rPr lang="en-US" altLang="zh-CN" dirty="0"/>
              <a:t>Follow the steps in the installation wizard.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1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Launching in Coverage Mode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29407"/>
            <a:ext cx="6011788" cy="5024015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129407"/>
            <a:ext cx="4708950" cy="23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9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Coverage 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Picture 2" descr="Coverage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5084"/>
            <a:ext cx="68103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verage View Drop-Down Men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65575"/>
            <a:ext cx="19240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 Code Annotation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Picture 2" descr="Annot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" y="1412776"/>
            <a:ext cx="58864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3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Unit Test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unit test should test a class in isolation.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Side </a:t>
            </a:r>
            <a:r>
              <a:rPr lang="en-US" altLang="zh-CN" dirty="0"/>
              <a:t>effects from other classes or the system should be eliminated if possible.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and configuring mock objects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0" y="3705819"/>
            <a:ext cx="8075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MockitoTest</a:t>
            </a:r>
            <a:r>
              <a:rPr lang="en-US" altLang="zh-CN" dirty="0"/>
              <a:t>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@Mock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MyObject</a:t>
            </a:r>
            <a:r>
              <a:rPr lang="en-US" altLang="zh-CN" dirty="0"/>
              <a:t> </a:t>
            </a:r>
            <a:r>
              <a:rPr lang="en-US" altLang="zh-CN" dirty="0" err="1"/>
              <a:t>objectMock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/>
              <a:t>@</a:t>
            </a:r>
            <a:r>
              <a:rPr lang="en-US" altLang="zh-CN" smtClean="0"/>
              <a:t>Before</a:t>
            </a:r>
            <a:endParaRPr lang="en-US" altLang="zh-CN" dirty="0"/>
          </a:p>
          <a:p>
            <a:r>
              <a:rPr lang="en-US" altLang="zh-CN" dirty="0"/>
              <a:t>    public </a:t>
            </a:r>
            <a:r>
              <a:rPr lang="en-US" altLang="zh-CN" dirty="0" smtClean="0"/>
              <a:t>void </a:t>
            </a:r>
            <a:r>
              <a:rPr lang="en-US" altLang="zh-CN" dirty="0" err="1"/>
              <a:t>setUp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MockitoAnnotations.initMocks</a:t>
            </a:r>
            <a:r>
              <a:rPr lang="en-US" altLang="zh-CN" b="1" dirty="0"/>
              <a:t>(this)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1176552"/>
            <a:ext cx="69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MyClass</a:t>
            </a:r>
            <a:r>
              <a:rPr lang="en-US" altLang="zh-CN" b="1" dirty="0"/>
              <a:t> test = </a:t>
            </a:r>
            <a:r>
              <a:rPr lang="en-US" altLang="zh-CN" b="1" dirty="0" err="1"/>
              <a:t>Mockito.mock</a:t>
            </a:r>
            <a:r>
              <a:rPr lang="en-US" altLang="zh-CN" b="1" dirty="0"/>
              <a:t>(</a:t>
            </a:r>
            <a:r>
              <a:rPr lang="en-US" altLang="zh-CN" b="1" dirty="0" err="1"/>
              <a:t>MyClass.class</a:t>
            </a:r>
            <a:r>
              <a:rPr lang="en-US" altLang="zh-CN" b="1" dirty="0"/>
              <a:t>);</a:t>
            </a:r>
            <a:endParaRPr lang="zh-CN" altLang="en-US" b="1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57200" y="1552363"/>
            <a:ext cx="7427168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7200" y="3680753"/>
            <a:ext cx="7427168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7200" y="1601209"/>
            <a:ext cx="7571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MockitoTest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@Mock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MyObject</a:t>
            </a:r>
            <a:r>
              <a:rPr lang="en-US" altLang="zh-CN" dirty="0"/>
              <a:t> </a:t>
            </a:r>
            <a:r>
              <a:rPr lang="en-US" altLang="zh-CN" dirty="0" err="1"/>
              <a:t>objectMock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@Rule public </a:t>
            </a:r>
            <a:r>
              <a:rPr lang="en-US" altLang="zh-CN" b="1" dirty="0" err="1"/>
              <a:t>MockitoRule</a:t>
            </a:r>
            <a:r>
              <a:rPr lang="en-US" altLang="zh-CN" b="1" dirty="0"/>
              <a:t> </a:t>
            </a:r>
            <a:r>
              <a:rPr lang="en-US" altLang="zh-CN" b="1" dirty="0" err="1"/>
              <a:t>mockitoRule</a:t>
            </a:r>
            <a:r>
              <a:rPr lang="en-US" altLang="zh-CN" b="1" dirty="0"/>
              <a:t> = </a:t>
            </a:r>
            <a:r>
              <a:rPr lang="en-US" altLang="zh-CN" b="1" dirty="0" err="1"/>
              <a:t>MockitoJUnit.rule</a:t>
            </a:r>
            <a:r>
              <a:rPr lang="en-US" altLang="zh-CN" b="1" dirty="0"/>
              <a:t>(); 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3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and configuring mock objects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0" y="119675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MockitoJUnitRunner.class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MockitoTest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@Mock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MyObject</a:t>
            </a:r>
            <a:r>
              <a:rPr lang="en-US" altLang="zh-CN" dirty="0"/>
              <a:t> </a:t>
            </a:r>
            <a:r>
              <a:rPr lang="en-US" altLang="zh-CN" dirty="0" err="1"/>
              <a:t>objectMock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6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48072"/>
          </a:xfrm>
        </p:spPr>
        <p:txBody>
          <a:bodyPr/>
          <a:lstStyle/>
          <a:p>
            <a:r>
              <a:rPr lang="en-US" altLang="zh-CN" dirty="0"/>
              <a:t>when(…​).</a:t>
            </a:r>
            <a:r>
              <a:rPr lang="en-US" altLang="zh-CN" dirty="0" err="1"/>
              <a:t>thenReturn</a:t>
            </a:r>
            <a:r>
              <a:rPr lang="en-US" altLang="zh-CN" dirty="0"/>
              <a:t>(…​) &amp; </a:t>
            </a:r>
            <a:r>
              <a:rPr lang="en-US" altLang="zh-CN" dirty="0" err="1"/>
              <a:t>doReturn</a:t>
            </a:r>
            <a:r>
              <a:rPr lang="en-US" altLang="zh-CN" dirty="0"/>
              <a:t>(…​).when(…​)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1064" y="1772817"/>
            <a:ext cx="8507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dirty="0"/>
              <a:t>public void test1()  {</a:t>
            </a:r>
          </a:p>
          <a:p>
            <a:r>
              <a:rPr lang="en-US" altLang="zh-CN" dirty="0"/>
              <a:t>    //  create 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MyClass</a:t>
            </a:r>
            <a:r>
              <a:rPr lang="en-US" altLang="zh-CN" dirty="0"/>
              <a:t> test = </a:t>
            </a:r>
            <a:r>
              <a:rPr lang="en-US" altLang="zh-CN" dirty="0" err="1"/>
              <a:t>Mockito.mock</a:t>
            </a:r>
            <a:r>
              <a:rPr lang="en-US" altLang="zh-CN" dirty="0"/>
              <a:t>(</a:t>
            </a:r>
            <a:r>
              <a:rPr lang="en-US" altLang="zh-CN" dirty="0" err="1"/>
              <a:t>MyClass.class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Iterator </a:t>
            </a:r>
            <a:r>
              <a:rPr lang="en-US" altLang="zh-CN" dirty="0" err="1"/>
              <a:t>i</a:t>
            </a:r>
            <a:r>
              <a:rPr lang="en-US" altLang="zh-CN" dirty="0"/>
              <a:t>= mock(</a:t>
            </a:r>
            <a:r>
              <a:rPr lang="en-US" altLang="zh-CN" dirty="0" err="1"/>
              <a:t>Iterator.class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// define return value for method </a:t>
            </a:r>
            <a:r>
              <a:rPr lang="en-US" altLang="zh-CN" dirty="0" err="1"/>
              <a:t>getUniqueId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when(</a:t>
            </a:r>
            <a:r>
              <a:rPr lang="en-US" altLang="zh-CN" b="1" dirty="0" err="1"/>
              <a:t>test.getUniqueId</a:t>
            </a:r>
            <a:r>
              <a:rPr lang="en-US" altLang="zh-CN" b="1" dirty="0"/>
              <a:t>()).</a:t>
            </a:r>
            <a:r>
              <a:rPr lang="en-US" altLang="zh-CN" b="1" dirty="0" err="1"/>
              <a:t>thenReturn</a:t>
            </a:r>
            <a:r>
              <a:rPr lang="en-US" altLang="zh-CN" b="1" dirty="0"/>
              <a:t>(43);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</a:t>
            </a:r>
            <a:r>
              <a:rPr lang="en-US" altLang="zh-CN" dirty="0" err="1"/>
              <a:t>test.getUniqueId</a:t>
            </a:r>
            <a:r>
              <a:rPr lang="en-US" altLang="zh-CN" dirty="0"/>
              <a:t>(), 43);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b="1" dirty="0" smtClean="0"/>
              <a:t>    when(</a:t>
            </a:r>
            <a:r>
              <a:rPr lang="en-US" altLang="zh-CN" b="1" dirty="0" err="1" smtClean="0"/>
              <a:t>i.next</a:t>
            </a:r>
            <a:r>
              <a:rPr lang="en-US" altLang="zh-CN" b="1" dirty="0"/>
              <a:t>()).</a:t>
            </a:r>
            <a:r>
              <a:rPr lang="en-US" altLang="zh-CN" b="1" dirty="0" err="1"/>
              <a:t>thenReturn</a:t>
            </a:r>
            <a:r>
              <a:rPr lang="en-US" altLang="zh-CN" b="1" dirty="0"/>
              <a:t>("</a:t>
            </a:r>
            <a:r>
              <a:rPr lang="en-US" altLang="zh-CN" b="1" dirty="0" err="1"/>
              <a:t>Mockito</a:t>
            </a:r>
            <a:r>
              <a:rPr lang="en-US" altLang="zh-CN" b="1" dirty="0"/>
              <a:t>").</a:t>
            </a:r>
            <a:r>
              <a:rPr lang="en-US" altLang="zh-CN" b="1" dirty="0" err="1"/>
              <a:t>thenReturn</a:t>
            </a:r>
            <a:r>
              <a:rPr lang="en-US" altLang="zh-CN" b="1" dirty="0"/>
              <a:t>("rocks");</a:t>
            </a:r>
          </a:p>
          <a:p>
            <a:r>
              <a:rPr lang="en-US" altLang="zh-CN" dirty="0"/>
              <a:t>    String result=</a:t>
            </a:r>
            <a:r>
              <a:rPr lang="en-US" altLang="zh-CN" dirty="0" err="1"/>
              <a:t>i.next</a:t>
            </a:r>
            <a:r>
              <a:rPr lang="en-US" altLang="zh-CN" dirty="0"/>
              <a:t>()+" "+</a:t>
            </a:r>
            <a:r>
              <a:rPr lang="en-US" altLang="zh-CN" dirty="0" err="1"/>
              <a:t>i.next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("</a:t>
            </a:r>
            <a:r>
              <a:rPr lang="en-US" altLang="zh-CN" dirty="0" err="1"/>
              <a:t>Mockito</a:t>
            </a:r>
            <a:r>
              <a:rPr lang="en-US" altLang="zh-CN" dirty="0"/>
              <a:t> rocks", result);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3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</a:t>
            </a:r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76064"/>
          </a:xfrm>
        </p:spPr>
        <p:txBody>
          <a:bodyPr/>
          <a:lstStyle/>
          <a:p>
            <a:r>
              <a:rPr lang="en-US" altLang="zh-CN" dirty="0" smtClean="0"/>
              <a:t>when(…).</a:t>
            </a:r>
            <a:r>
              <a:rPr lang="en-US" altLang="zh-CN" dirty="0" err="1" smtClean="0"/>
              <a:t>thenThrow</a:t>
            </a:r>
            <a:r>
              <a:rPr lang="en-US" altLang="zh-CN" dirty="0" smtClean="0"/>
              <a:t>(…) &amp; </a:t>
            </a:r>
            <a:r>
              <a:rPr lang="en-US" altLang="zh-CN" dirty="0" err="1" smtClean="0"/>
              <a:t>doThrow</a:t>
            </a:r>
            <a:r>
              <a:rPr lang="en-US" altLang="zh-CN" dirty="0"/>
              <a:t>(…​).when(…​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7200" y="1916834"/>
            <a:ext cx="7643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@Test(expected=</a:t>
            </a:r>
            <a:r>
              <a:rPr lang="en-US" altLang="zh-CN" dirty="0" err="1"/>
              <a:t>IOException.class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testForIOException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// create an configure 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en-US" altLang="zh-CN" dirty="0" err="1"/>
              <a:t>mockStream</a:t>
            </a:r>
            <a:r>
              <a:rPr lang="en-US" altLang="zh-CN" dirty="0"/>
              <a:t> = mock(</a:t>
            </a:r>
            <a:r>
              <a:rPr lang="en-US" altLang="zh-CN" dirty="0" err="1"/>
              <a:t>OutputStream.class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doThrow</a:t>
            </a:r>
            <a:r>
              <a:rPr lang="en-US" altLang="zh-CN" b="1" dirty="0"/>
              <a:t>(new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()).when(</a:t>
            </a:r>
            <a:r>
              <a:rPr lang="en-US" altLang="zh-CN" b="1" dirty="0" err="1"/>
              <a:t>mockStream</a:t>
            </a:r>
            <a:r>
              <a:rPr lang="en-US" altLang="zh-CN" b="1" dirty="0"/>
              <a:t>).close();</a:t>
            </a:r>
          </a:p>
          <a:p>
            <a:endParaRPr lang="en-US" altLang="zh-CN" dirty="0"/>
          </a:p>
          <a:p>
            <a:r>
              <a:rPr lang="en-US" altLang="zh-CN" dirty="0"/>
              <a:t>    // use mock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OutputStreamWriter</a:t>
            </a:r>
            <a:r>
              <a:rPr lang="en-US" altLang="zh-CN" dirty="0"/>
              <a:t> </a:t>
            </a:r>
            <a:r>
              <a:rPr lang="en-US" altLang="zh-CN" dirty="0" err="1"/>
              <a:t>streamWriter</a:t>
            </a:r>
            <a:r>
              <a:rPr lang="en-US" altLang="zh-CN" dirty="0"/>
              <a:t>= new </a:t>
            </a: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/>
              <a:t>mockStream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streamWriter.close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3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52736"/>
            <a:ext cx="77872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verify (</a:t>
            </a:r>
            <a:r>
              <a:rPr lang="en-US" i="1" dirty="0" err="1"/>
              <a:t>osmRequestMgr</a:t>
            </a:r>
            <a:r>
              <a:rPr lang="en-US" i="1" dirty="0"/>
              <a:t>).</a:t>
            </a:r>
            <a:r>
              <a:rPr lang="en-US" i="1" dirty="0" err="1"/>
              <a:t>findAllOsmRequestIdByTimeOut</a:t>
            </a:r>
            <a:r>
              <a:rPr lang="en-US" i="1" dirty="0"/>
              <a:t> (period</a:t>
            </a:r>
            <a:r>
              <a:rPr lang="en-US" i="1" dirty="0" smtClean="0"/>
              <a:t>);</a:t>
            </a:r>
          </a:p>
          <a:p>
            <a:endParaRPr lang="en-US" i="1" dirty="0" smtClean="0"/>
          </a:p>
          <a:p>
            <a:r>
              <a:rPr lang="en-US" i="1" dirty="0"/>
              <a:t>verify (</a:t>
            </a:r>
            <a:r>
              <a:rPr lang="en-US" i="1" dirty="0" err="1"/>
              <a:t>osmRequestMgr</a:t>
            </a:r>
            <a:r>
              <a:rPr lang="en-US" i="1" dirty="0"/>
              <a:t>, times (2)).</a:t>
            </a:r>
            <a:r>
              <a:rPr lang="en-US" i="1" dirty="0" err="1"/>
              <a:t>findAllOsmRequestIdByTimeOut</a:t>
            </a:r>
            <a:r>
              <a:rPr lang="en-US" i="1" dirty="0"/>
              <a:t> (period</a:t>
            </a:r>
            <a:r>
              <a:rPr lang="en-US" i="1" dirty="0" smtClean="0"/>
              <a:t>);</a:t>
            </a:r>
          </a:p>
          <a:p>
            <a:endParaRPr lang="en-US" i="1" dirty="0" smtClean="0"/>
          </a:p>
          <a:p>
            <a:r>
              <a:rPr lang="en-US" i="1" dirty="0"/>
              <a:t>verify (</a:t>
            </a:r>
            <a:r>
              <a:rPr lang="en-US" i="1" dirty="0" err="1"/>
              <a:t>osmRequestMgr</a:t>
            </a:r>
            <a:r>
              <a:rPr lang="en-US" i="1" dirty="0"/>
              <a:t>, </a:t>
            </a:r>
            <a:r>
              <a:rPr lang="en-US" i="1" dirty="0" smtClean="0"/>
              <a:t>never ()).</a:t>
            </a:r>
            <a:r>
              <a:rPr lang="en-US" i="1" dirty="0" err="1"/>
              <a:t>findAllOsmRequestIdByTimeOut</a:t>
            </a:r>
            <a:r>
              <a:rPr lang="en-US" i="1" dirty="0"/>
              <a:t> (period</a:t>
            </a:r>
            <a:r>
              <a:rPr lang="en-US" i="1" dirty="0" smtClean="0"/>
              <a:t>);</a:t>
            </a:r>
          </a:p>
          <a:p>
            <a:endParaRPr lang="en-US" i="1" dirty="0" smtClean="0"/>
          </a:p>
          <a:p>
            <a:r>
              <a:rPr lang="en-US" dirty="0" smtClean="0"/>
              <a:t>verify(</a:t>
            </a:r>
            <a:r>
              <a:rPr lang="en-US" dirty="0" err="1" smtClean="0"/>
              <a:t>calcService</a:t>
            </a:r>
            <a:r>
              <a:rPr lang="en-US" dirty="0" smtClean="0"/>
              <a:t>, </a:t>
            </a:r>
            <a:r>
              <a:rPr lang="en-US" dirty="0" err="1" smtClean="0"/>
              <a:t>atMost</a:t>
            </a:r>
            <a:r>
              <a:rPr lang="en-US" dirty="0" smtClean="0"/>
              <a:t>(3)).add(10.0,20.0);</a:t>
            </a:r>
          </a:p>
          <a:p>
            <a:endParaRPr lang="en-US" dirty="0" smtClean="0"/>
          </a:p>
          <a:p>
            <a:r>
              <a:rPr lang="en-US" dirty="0" smtClean="0"/>
              <a:t>verify(</a:t>
            </a:r>
            <a:r>
              <a:rPr lang="en-US" dirty="0" err="1" smtClean="0"/>
              <a:t>calcService</a:t>
            </a:r>
            <a:r>
              <a:rPr lang="en-US" dirty="0" smtClean="0"/>
              <a:t>, </a:t>
            </a:r>
            <a:r>
              <a:rPr lang="en-US" dirty="0" err="1" smtClean="0"/>
              <a:t>atLeast</a:t>
            </a:r>
            <a:r>
              <a:rPr lang="en-US" dirty="0" smtClean="0"/>
              <a:t>(2)).add(10.0, 20.0);</a:t>
            </a:r>
          </a:p>
          <a:p>
            <a:endParaRPr lang="en-US" dirty="0" smtClean="0"/>
          </a:p>
          <a:p>
            <a:r>
              <a:rPr lang="en-US" dirty="0" smtClean="0"/>
              <a:t>verify(</a:t>
            </a:r>
            <a:r>
              <a:rPr lang="en-US" dirty="0" err="1" smtClean="0"/>
              <a:t>calcService</a:t>
            </a:r>
            <a:r>
              <a:rPr lang="en-US" dirty="0" smtClean="0"/>
              <a:t>, </a:t>
            </a:r>
            <a:r>
              <a:rPr lang="en-US" dirty="0" err="1" smtClean="0"/>
              <a:t>atLeastOnce</a:t>
            </a:r>
            <a:r>
              <a:rPr lang="en-US" dirty="0" smtClean="0"/>
              <a:t>()).subtract(20.0, 10.0);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124744"/>
            <a:ext cx="7910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//create an </a:t>
            </a:r>
            <a:r>
              <a:rPr lang="en-US" dirty="0" err="1" smtClean="0"/>
              <a:t>inOrder</a:t>
            </a:r>
            <a:r>
              <a:rPr lang="en-US" dirty="0" smtClean="0"/>
              <a:t> verifier for a single mock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 err="1" smtClean="0"/>
              <a:t>inOrder</a:t>
            </a:r>
            <a:r>
              <a:rPr lang="en-US" dirty="0" smtClean="0"/>
              <a:t> = </a:t>
            </a:r>
            <a:r>
              <a:rPr lang="en-US" dirty="0" err="1" smtClean="0"/>
              <a:t>inOrder</a:t>
            </a:r>
            <a:r>
              <a:rPr lang="en-US" dirty="0" smtClean="0"/>
              <a:t>(</a:t>
            </a:r>
            <a:r>
              <a:rPr lang="en-US" dirty="0" err="1" smtClean="0"/>
              <a:t>calcService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//following will make sure that add is first called then subtract is called.</a:t>
            </a:r>
          </a:p>
          <a:p>
            <a:r>
              <a:rPr lang="en-US" dirty="0" err="1" smtClean="0"/>
              <a:t>inOrder.verify</a:t>
            </a:r>
            <a:r>
              <a:rPr lang="en-US" dirty="0" smtClean="0"/>
              <a:t>(</a:t>
            </a:r>
            <a:r>
              <a:rPr lang="en-US" dirty="0" err="1" smtClean="0"/>
              <a:t>calcService</a:t>
            </a:r>
            <a:r>
              <a:rPr lang="en-US" dirty="0" smtClean="0"/>
              <a:t>).add(20.0,10.0);</a:t>
            </a:r>
          </a:p>
          <a:p>
            <a:r>
              <a:rPr lang="en-US" dirty="0" err="1" smtClean="0"/>
              <a:t>inOrder.verify</a:t>
            </a:r>
            <a:r>
              <a:rPr lang="en-US" dirty="0" smtClean="0"/>
              <a:t>(</a:t>
            </a:r>
            <a:r>
              <a:rPr lang="en-US" dirty="0" err="1" smtClean="0"/>
              <a:t>calcService</a:t>
            </a:r>
            <a:r>
              <a:rPr lang="en-US" dirty="0" smtClean="0"/>
              <a:t>).subtract(20.0,10.0);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Mockito</a:t>
            </a:r>
            <a:r>
              <a:rPr lang="en-US" altLang="zh-CN" dirty="0"/>
              <a:t> - Callbacks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76064"/>
          </a:xfrm>
        </p:spPr>
        <p:txBody>
          <a:bodyPr/>
          <a:lstStyle/>
          <a:p>
            <a:r>
              <a:rPr lang="en-US" altLang="zh-CN" dirty="0" smtClean="0"/>
              <a:t>when(…).</a:t>
            </a:r>
            <a:r>
              <a:rPr lang="en-US" altLang="zh-CN" dirty="0" err="1" smtClean="0"/>
              <a:t>thenAnswer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newAnswer</a:t>
            </a:r>
            <a:r>
              <a:rPr lang="en-US" altLang="zh-CN" dirty="0" smtClean="0"/>
              <a:t>(){…})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0364" y="1647383"/>
            <a:ext cx="8507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when(</a:t>
            </a:r>
            <a:r>
              <a:rPr lang="en-US" altLang="zh-CN" dirty="0" err="1" smtClean="0"/>
              <a:t>calcService.add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anyInt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anyInt</a:t>
            </a:r>
            <a:r>
              <a:rPr lang="en-US" altLang="zh-CN" dirty="0" smtClean="0"/>
              <a:t>())).</a:t>
            </a:r>
            <a:r>
              <a:rPr lang="en-US" altLang="zh-CN" dirty="0" err="1"/>
              <a:t>thenAnswer</a:t>
            </a:r>
            <a:r>
              <a:rPr lang="en-US" altLang="zh-CN" dirty="0"/>
              <a:t>(new Answer&lt;Double&gt;() {</a:t>
            </a:r>
          </a:p>
          <a:p>
            <a:r>
              <a:rPr lang="en-US" altLang="zh-CN" dirty="0"/>
              <a:t>   @Override</a:t>
            </a:r>
          </a:p>
          <a:p>
            <a:r>
              <a:rPr lang="en-US" altLang="zh-CN" dirty="0"/>
              <a:t>   public Double answer(</a:t>
            </a:r>
            <a:r>
              <a:rPr lang="en-US" altLang="zh-CN" dirty="0" err="1"/>
              <a:t>InvocationOnMock</a:t>
            </a:r>
            <a:r>
              <a:rPr lang="en-US" altLang="zh-CN" dirty="0"/>
              <a:t> invocation) throws </a:t>
            </a:r>
            <a:r>
              <a:rPr lang="en-US" altLang="zh-CN" dirty="0" err="1"/>
              <a:t>Throwable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//get the arguments passed to mock</a:t>
            </a:r>
          </a:p>
          <a:p>
            <a:r>
              <a:rPr lang="en-US" altLang="zh-CN" dirty="0"/>
              <a:t>      Object[] </a:t>
            </a:r>
            <a:r>
              <a:rPr lang="en-US" altLang="zh-CN" dirty="0" err="1"/>
              <a:t>args</a:t>
            </a:r>
            <a:r>
              <a:rPr lang="en-US" altLang="zh-CN" dirty="0"/>
              <a:t> = </a:t>
            </a:r>
            <a:r>
              <a:rPr lang="en-US" altLang="zh-CN" dirty="0" err="1"/>
              <a:t>invocation.getArguments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if 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[0</a:t>
            </a:r>
            <a:r>
              <a:rPr lang="en-US" altLang="zh-CN" smtClean="0"/>
              <a:t>] ==?){return …}</a:t>
            </a:r>
            <a:endParaRPr lang="en-US" altLang="zh-CN" dirty="0" smtClean="0"/>
          </a:p>
          <a:p>
            <a:r>
              <a:rPr lang="en-US" altLang="zh-CN" dirty="0" smtClean="0"/>
              <a:t>      //</a:t>
            </a:r>
            <a:r>
              <a:rPr lang="en-US" altLang="zh-CN" dirty="0"/>
              <a:t>return the result</a:t>
            </a:r>
          </a:p>
          <a:p>
            <a:r>
              <a:rPr lang="en-US" altLang="zh-CN" dirty="0"/>
              <a:t>      return 30.0;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0364" y="4325025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doAnswer</a:t>
            </a:r>
            <a:r>
              <a:rPr lang="en-US" altLang="zh-CN" dirty="0"/>
              <a:t>(new Answer&lt;Object&gt;() {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Object answer(</a:t>
            </a:r>
            <a:r>
              <a:rPr lang="en-US" altLang="zh-CN" dirty="0" err="1"/>
              <a:t>InvocationOnMock</a:t>
            </a:r>
            <a:r>
              <a:rPr lang="en-US" altLang="zh-CN" dirty="0"/>
              <a:t> invocation) throws </a:t>
            </a:r>
            <a:r>
              <a:rPr lang="en-US" altLang="zh-CN" dirty="0" err="1"/>
              <a:t>Throwable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theString</a:t>
            </a:r>
            <a:r>
              <a:rPr lang="en-US" altLang="zh-CN" dirty="0"/>
              <a:t> = (String) </a:t>
            </a:r>
            <a:r>
              <a:rPr lang="en-US" altLang="zh-CN" dirty="0" err="1"/>
              <a:t>invocation.getArguments</a:t>
            </a:r>
            <a:r>
              <a:rPr lang="en-US" altLang="zh-CN" dirty="0"/>
              <a:t>()[0];</a:t>
            </a:r>
          </a:p>
          <a:p>
            <a:r>
              <a:rPr lang="en-US" altLang="zh-CN" dirty="0"/>
              <a:t>        return null;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}).when(mock).</a:t>
            </a:r>
            <a:r>
              <a:rPr lang="en-US" altLang="zh-CN" dirty="0" err="1"/>
              <a:t>setString</a:t>
            </a:r>
            <a:r>
              <a:rPr lang="en-US" altLang="zh-CN" dirty="0"/>
              <a:t>(</a:t>
            </a:r>
            <a:r>
              <a:rPr lang="en-US" altLang="zh-CN" dirty="0" err="1"/>
              <a:t>anyString</a:t>
            </a:r>
            <a:r>
              <a:rPr lang="en-US" altLang="zh-CN" dirty="0"/>
              <a:t>());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98860" y="4290531"/>
            <a:ext cx="77048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844</Words>
  <Application>Microsoft Office PowerPoint</Application>
  <PresentationFormat>On-screen Show (4:3)</PresentationFormat>
  <Paragraphs>216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Unit tests with Mockito</vt:lpstr>
      <vt:lpstr>Unit Test</vt:lpstr>
      <vt:lpstr>Creating and configuring mock objects</vt:lpstr>
      <vt:lpstr>Creating and configuring mock objects</vt:lpstr>
      <vt:lpstr>Configuring return</vt:lpstr>
      <vt:lpstr>Configuring exception</vt:lpstr>
      <vt:lpstr>Verify()</vt:lpstr>
      <vt:lpstr>Inorder</vt:lpstr>
      <vt:lpstr>Mockito - Callbacks</vt:lpstr>
      <vt:lpstr>Mockito - Spying</vt:lpstr>
      <vt:lpstr>Parameters – Matchers</vt:lpstr>
      <vt:lpstr>Mockito – Limitation</vt:lpstr>
      <vt:lpstr>PowerMockito</vt:lpstr>
      <vt:lpstr>PowerMockito – Mock static method</vt:lpstr>
      <vt:lpstr>EclEmma</vt:lpstr>
      <vt:lpstr>Installation</vt:lpstr>
      <vt:lpstr>Launching in Coverage Mode</vt:lpstr>
      <vt:lpstr>Using the Coverage View</vt:lpstr>
      <vt:lpstr>Source Code Annotation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59</cp:revision>
  <dcterms:created xsi:type="dcterms:W3CDTF">2014-06-21T03:33:12Z</dcterms:created>
  <dcterms:modified xsi:type="dcterms:W3CDTF">2016-08-11T07:12:16Z</dcterms:modified>
</cp:coreProperties>
</file>