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1000" r:id="rId2"/>
    <p:sldId id="1483" r:id="rId3"/>
    <p:sldId id="1488" r:id="rId4"/>
    <p:sldId id="1484" r:id="rId5"/>
    <p:sldId id="1485" r:id="rId6"/>
    <p:sldId id="1487" r:id="rId7"/>
    <p:sldId id="1486" r:id="rId8"/>
    <p:sldId id="1489" r:id="rId9"/>
    <p:sldId id="1490" r:id="rId10"/>
    <p:sldId id="1491" r:id="rId11"/>
    <p:sldId id="1477" r:id="rId12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79295" autoAdjust="0"/>
  </p:normalViewPr>
  <p:slideViewPr>
    <p:cSldViewPr>
      <p:cViewPr varScale="1">
        <p:scale>
          <a:sx n="77" d="100"/>
          <a:sy n="77" d="100"/>
        </p:scale>
        <p:origin x="1842" y="78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2/6/2017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 reason: </a:t>
            </a:r>
          </a:p>
          <a:p>
            <a:r>
              <a:rPr lang="en-US" dirty="0" smtClean="0"/>
              <a:t>	After a block is executed all local variables defined inside the block is discarded, go out of scope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not to extract the code block into one method: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The method will only be used once yet exposed to a wider audience, even if it is a private instance method.</a:t>
            </a:r>
          </a:p>
          <a:p>
            <a:r>
              <a:rPr lang="en-US" dirty="0" smtClean="0"/>
              <a:t>	It's harder to read, imagining a deeper more complex component tree, you'd have to drill down to find the code you're interested, and then loose visual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 static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parseSuccessLine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(final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{RESULT_REPORTINFO, RESULT_VOLUMES, RESULT_ORIGINATOR_OID, RESULT_DESCRIPTION};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StringUtil.parseStringArray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&lt;String, String&gt;();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=0;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               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resultMap.put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2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</a:t>
            </a:r>
          </a:p>
          <a:p>
            <a:pPr lvl="1"/>
            <a:r>
              <a:rPr lang="en-US" dirty="0" smtClean="0"/>
              <a:t>Variable: stop value change</a:t>
            </a:r>
          </a:p>
          <a:p>
            <a:pPr lvl="2"/>
            <a:r>
              <a:rPr lang="en-US" dirty="0"/>
              <a:t>Once a final variable has been assigned, it always contains the same value. If a final variable holds a reference to an object, then the </a:t>
            </a:r>
            <a:r>
              <a:rPr lang="en-US" i="1" dirty="0"/>
              <a:t>state of the object may be changed</a:t>
            </a:r>
            <a:r>
              <a:rPr lang="en-US" dirty="0"/>
              <a:t> by operations on the object, but </a:t>
            </a:r>
            <a:r>
              <a:rPr lang="en-US" i="1" dirty="0"/>
              <a:t>the variable will always refer to the same object (array)</a:t>
            </a:r>
            <a:endParaRPr lang="en-US" dirty="0" smtClean="0"/>
          </a:p>
          <a:p>
            <a:pPr lvl="1"/>
            <a:r>
              <a:rPr lang="en-US" dirty="0" smtClean="0"/>
              <a:t>Method: stop method overriding</a:t>
            </a:r>
          </a:p>
          <a:p>
            <a:pPr lvl="1"/>
            <a:r>
              <a:rPr lang="en-US" dirty="0" smtClean="0"/>
              <a:t>Class: stop Inheritance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com.gemalto.osmsr.provisioning.clustering.SmsrSingletonProvisioningService.ProvisioningFileScanTimer.timerExpired(Timer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com.gemalto.osmsr.service.impl.EisService.validateECASDAndStoreEIS4SrChange(</a:t>
            </a:r>
            <a:r>
              <a:rPr lang="en-US" dirty="0" err="1"/>
              <a:t>EISType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’.</a:t>
            </a:r>
          </a:p>
          <a:p>
            <a:endParaRPr lang="en-US" dirty="0" smtClean="0"/>
          </a:p>
          <a:p>
            <a:r>
              <a:rPr lang="en-US" dirty="0" err="1" smtClean="0"/>
              <a:t>com.gemalto.osmsr.provisioning.file.impl.FileSystemManagerBean</a:t>
            </a:r>
            <a:endParaRPr lang="en-US" dirty="0" smtClean="0"/>
          </a:p>
          <a:p>
            <a:pPr lvl="1"/>
            <a:r>
              <a:rPr lang="en-US" dirty="0" smtClean="0"/>
              <a:t>No Transaction needed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SingletonService</a:t>
            </a:r>
            <a:r>
              <a:rPr lang="en-US" dirty="0" smtClean="0"/>
              <a:t> won’t start a transaction</a:t>
            </a:r>
          </a:p>
          <a:p>
            <a:pPr lvl="1"/>
            <a:r>
              <a:rPr lang="en-US" dirty="0"/>
              <a:t>com.gemalto.osmsr.provisioning.clustering.SmsrSingletonProvisioningService.ProvisioningFileScanTimer.timerExpired(Timer)</a:t>
            </a:r>
          </a:p>
          <a:p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597849" cy="46466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com.gemalto.osmsr.service.v31.interceptors.WSIncomingInterceptor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/>
              <a:t>com.gemalto.osmsr.component.ats.api.interceptor.AuditInterceptor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com.gemalto.osmsr.core.interceptors.UseCaseFinishedInterceptor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com.gemalto.osmsr.core.interceptors.UseCaseStartedInterceptor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com.gemalto.osmsr.monitoring.interceptors.ProvisionCounterInterceptor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com.gemalto.osmsr.monitoring.interceptors.WSOutgoingInterceptor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es3ObjectNames, es4ObjectNames, es4ExtObjectNames, es4EvoObjectNames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com.gemalto.common.tools.interceptor.ApiLoggerInterceptor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Mapped Diagnostic </a:t>
            </a:r>
            <a:r>
              <a:rPr lang="en-US" i="1" dirty="0" smtClean="0"/>
              <a:t>Context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MDC is managed on a per thread basis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HTTPCoreServiceBean.getNextBusinessCommand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Smsr1BusinessManager: line 128</a:t>
            </a:r>
          </a:p>
          <a:p>
            <a:endParaRPr lang="en-US" dirty="0"/>
          </a:p>
          <a:p>
            <a:r>
              <a:rPr lang="en-US" dirty="0" err="1" smtClean="0"/>
              <a:t>AuditEuiccRequestProcessorBeanTest.testProcessResponse_type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 smtClean="0"/>
              <a:t>SmsFormatBySekmsTest.test_format_rsp_exception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com.gemalto.osmsr.cci.web.util.ExcelExporter.addReportHeader</a:t>
            </a:r>
            <a:r>
              <a:rPr lang="en-US" dirty="0"/>
              <a:t>(</a:t>
            </a:r>
            <a:r>
              <a:rPr lang="en-US" dirty="0" err="1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{} to limit the scope of variables (avoid to use a wrong 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com.gemalto.osmsr.ui.service.util.OperationHistoryUtil.parseSuccessLine(String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com.gemalto.osmsr.cci.web.util.ExcelExporter.addReportHeader</a:t>
            </a:r>
            <a:r>
              <a:rPr lang="en-US" dirty="0" smtClean="0"/>
              <a:t>(</a:t>
            </a:r>
            <a:r>
              <a:rPr lang="en-US" dirty="0" err="1" smtClean="0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1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302591</TotalTime>
  <Words>462</Words>
  <Application>Microsoft Office PowerPoint</Application>
  <PresentationFormat>On-screen Show (4:3)</PresentationFormat>
  <Paragraphs>136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 – 1</vt:lpstr>
      <vt:lpstr>Transaction – 2</vt:lpstr>
      <vt:lpstr>Method with too many parameters</vt:lpstr>
      <vt:lpstr>Interceptor</vt:lpstr>
      <vt:lpstr>MDC</vt:lpstr>
      <vt:lpstr>Code block</vt:lpstr>
      <vt:lpstr>Try to loop</vt:lpstr>
      <vt:lpstr>Keyword: final</vt:lpstr>
      <vt:lpstr>NGM Counter and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3781</cp:revision>
  <dcterms:created xsi:type="dcterms:W3CDTF">2010-10-19T16:15:59Z</dcterms:created>
  <dcterms:modified xsi:type="dcterms:W3CDTF">2017-02-06T03:56:07Z</dcterms:modified>
</cp:coreProperties>
</file>