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7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1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7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8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A84A-7040-4AF2-B11C-59B75AE73DC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A84A-7040-4AF2-B11C-59B75AE73DC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6651-1F64-4B69-A89F-1D963D9FA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emma.org/install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EclEmma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http://www.eclemma.org/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1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http://www.eclemma.org/installation.html</a:t>
            </a:r>
            <a:endParaRPr lang="en-US" dirty="0" smtClean="0"/>
          </a:p>
          <a:p>
            <a:r>
              <a:rPr lang="en-US" b="1" dirty="0" smtClean="0"/>
              <a:t>Option 1: Install from Eclipse Marketplace Client</a:t>
            </a:r>
          </a:p>
          <a:p>
            <a:pPr lvl="1"/>
            <a:r>
              <a:rPr lang="en-US" dirty="0" smtClean="0"/>
              <a:t>From your Eclipse menu select Help → Eclipse Marketplace.</a:t>
            </a:r>
          </a:p>
          <a:p>
            <a:pPr lvl="1"/>
            <a:r>
              <a:rPr lang="en-US" dirty="0" smtClean="0"/>
              <a:t>Search for "</a:t>
            </a:r>
            <a:r>
              <a:rPr lang="en-US" dirty="0" err="1" smtClean="0"/>
              <a:t>EclEmma</a:t>
            </a:r>
            <a:r>
              <a:rPr lang="en-US" dirty="0" smtClean="0"/>
              <a:t>".</a:t>
            </a:r>
          </a:p>
          <a:p>
            <a:pPr lvl="1"/>
            <a:r>
              <a:rPr lang="en-US" dirty="0" smtClean="0"/>
              <a:t>Hit Install for the entry "</a:t>
            </a:r>
            <a:r>
              <a:rPr lang="en-US" dirty="0" err="1" smtClean="0"/>
              <a:t>EclEmma</a:t>
            </a:r>
            <a:r>
              <a:rPr lang="en-US" dirty="0" smtClean="0"/>
              <a:t> Java Code Coverage".</a:t>
            </a:r>
          </a:p>
          <a:p>
            <a:pPr lvl="1"/>
            <a:r>
              <a:rPr lang="en-US" dirty="0" smtClean="0"/>
              <a:t>Follow the steps in the installation wizard.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4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txBody>
          <a:bodyPr>
            <a:noAutofit/>
          </a:bodyPr>
          <a:lstStyle/>
          <a:p>
            <a:r>
              <a:rPr lang="en-US" dirty="0" smtClean="0"/>
              <a:t>Launching in Coverage Mode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9874"/>
            <a:ext cx="6724650" cy="561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733" y="1059874"/>
            <a:ext cx="52673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7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924"/>
          </a:xfrm>
        </p:spPr>
        <p:txBody>
          <a:bodyPr/>
          <a:lstStyle/>
          <a:p>
            <a:r>
              <a:rPr lang="en-US" dirty="0" smtClean="0"/>
              <a:t>Using the Coverage View</a:t>
            </a:r>
            <a:endParaRPr lang="en-US" dirty="0"/>
          </a:p>
        </p:txBody>
      </p:sp>
      <p:pic>
        <p:nvPicPr>
          <p:cNvPr id="2050" name="Picture 2" descr="Coverage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8974"/>
            <a:ext cx="68103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verage View Drop-Down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966" y="1958974"/>
            <a:ext cx="19240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42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Annotation</a:t>
            </a:r>
            <a:endParaRPr lang="en-US" dirty="0"/>
          </a:p>
        </p:txBody>
      </p:sp>
      <p:pic>
        <p:nvPicPr>
          <p:cNvPr id="1026" name="Picture 2" descr="Annot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5175"/>
            <a:ext cx="58864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0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EclEmma</vt:lpstr>
      <vt:lpstr>Installation</vt:lpstr>
      <vt:lpstr>Launching in Coverage Mode</vt:lpstr>
      <vt:lpstr>Using the Coverage View</vt:lpstr>
      <vt:lpstr>Source Code Annotation</vt:lpstr>
    </vt:vector>
  </TitlesOfParts>
  <Company>Gemalto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2016-08-01T01:46:20Z</dcterms:created>
  <dcterms:modified xsi:type="dcterms:W3CDTF">2016-08-01T03:00:13Z</dcterms:modified>
</cp:coreProperties>
</file>