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1000" r:id="rId2"/>
    <p:sldId id="1484" r:id="rId3"/>
    <p:sldId id="1485" r:id="rId4"/>
    <p:sldId id="1486" r:id="rId5"/>
  </p:sldIdLst>
  <p:sldSz cx="9144000" cy="6858000" type="screen4x3"/>
  <p:notesSz cx="6888163" cy="10020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BD"/>
    <a:srgbClr val="FF9900"/>
    <a:srgbClr val="CC6600"/>
    <a:srgbClr val="FF66FF"/>
    <a:srgbClr val="FF99FF"/>
    <a:srgbClr val="336600"/>
    <a:srgbClr val="003300"/>
    <a:srgbClr val="FA821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52349" autoAdjust="0"/>
  </p:normalViewPr>
  <p:slideViewPr>
    <p:cSldViewPr>
      <p:cViewPr varScale="1">
        <p:scale>
          <a:sx n="118" d="100"/>
          <a:sy n="118" d="100"/>
        </p:scale>
        <p:origin x="1464" y="84"/>
      </p:cViewPr>
      <p:guideLst>
        <p:guide orient="horz" pos="3929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A07B9087-79E6-4861-966B-DB0AD8003A2D}" type="datetimeFigureOut">
              <a:rPr lang="en-US"/>
              <a:pPr>
                <a:defRPr/>
              </a:pPr>
              <a:t>6/1/2016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FB1E1899-20F4-4A50-BB8B-5EC89E4D7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80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291F52E-180F-4BF8-88D7-B3DDCEAB137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093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373D-82CE-4D8E-BADB-367FFFA4E5B8}" type="slidenum">
              <a:rPr lang="fr-FR" smtClean="0"/>
              <a:pPr/>
              <a:t>1</a:t>
            </a:fld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7358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Add a subtitle, name &amp; dates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5C95-9250-4B65-990B-32A1F2562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1A0AE-804C-4371-A07A-86ECC0E8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22BF-7BF8-427C-B7B6-420941420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C3ECD-6A7F-4610-9738-58E5BCF32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438E-ADFD-4F7D-A155-154F5102C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372A5-F15D-4191-ADB2-AB3B3355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492E-9E3B-45AD-AC36-93945E4B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6940-9932-4C6A-A98D-F83AF131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453A-97E1-4B6F-AD89-9E946F201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7709-1B9F-42D6-AFA3-44B29327E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FA8BE-A6AB-4A8D-B6CB-A679B6862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8" r:id="rId1"/>
    <p:sldLayoutId id="2147484999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26590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25" y="5565775"/>
            <a:ext cx="20018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Date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By Who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</a:t>
            </a:r>
            <a:r>
              <a:rPr lang="zh-CN" altLang="en-US" dirty="0" smtClean="0"/>
              <a:t>赖范围与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的关系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37669"/>
              </p:ext>
            </p:extLst>
          </p:nvPr>
        </p:nvGraphicFramePr>
        <p:xfrm>
          <a:off x="538163" y="1340768"/>
          <a:ext cx="8282310" cy="253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54"/>
                <a:gridCol w="1315447"/>
                <a:gridCol w="1315447"/>
                <a:gridCol w="1607768"/>
                <a:gridCol w="2630894"/>
              </a:tblGrid>
              <a:tr h="3812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依赖范围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编译有效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测试有效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运行时有效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例子</a:t>
                      </a:r>
                      <a:endParaRPr lang="en-US" dirty="0"/>
                    </a:p>
                  </a:txBody>
                  <a:tcPr/>
                </a:tc>
              </a:tr>
              <a:tr h="381287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Spring-core</a:t>
                      </a:r>
                      <a:endParaRPr lang="en-US" dirty="0"/>
                    </a:p>
                  </a:txBody>
                  <a:tcPr/>
                </a:tc>
              </a:tr>
              <a:tr h="283312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JUnit</a:t>
                      </a:r>
                      <a:endParaRPr lang="en-US" dirty="0"/>
                    </a:p>
                  </a:txBody>
                  <a:tcPr/>
                </a:tc>
              </a:tr>
              <a:tr h="381287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Servlet-</a:t>
                      </a:r>
                      <a:r>
                        <a:rPr lang="en-US" dirty="0" err="1" smtClean="0"/>
                        <a:t>api</a:t>
                      </a:r>
                      <a:endParaRPr lang="en-US" dirty="0"/>
                    </a:p>
                  </a:txBody>
                  <a:tcPr/>
                </a:tc>
              </a:tr>
              <a:tr h="381287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JDBC</a:t>
                      </a:r>
                      <a:r>
                        <a:rPr lang="zh-CN" altLang="en-US" dirty="0" smtClean="0"/>
                        <a:t>驱动实现</a:t>
                      </a:r>
                      <a:endParaRPr lang="en-US" dirty="0"/>
                    </a:p>
                  </a:txBody>
                  <a:tcPr/>
                </a:tc>
              </a:tr>
              <a:tr h="495796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本地的，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Maven</a:t>
                      </a:r>
                      <a:r>
                        <a:rPr lang="zh-CN" altLang="en-US" baseline="0" dirty="0" smtClean="0"/>
                        <a:t>仓库之外的类库文件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传递性依赖和依赖范围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42338"/>
              </p:ext>
            </p:extLst>
          </p:nvPr>
        </p:nvGraphicFramePr>
        <p:xfrm>
          <a:off x="683570" y="1340770"/>
          <a:ext cx="8064895" cy="4392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/>
                <a:gridCol w="1612979"/>
                <a:gridCol w="1612979"/>
                <a:gridCol w="1612979"/>
                <a:gridCol w="1612979"/>
              </a:tblGrid>
              <a:tr h="8784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 anchor="ctr"/>
                </a:tc>
              </a:tr>
              <a:tr h="878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 anchor="ctr"/>
                </a:tc>
              </a:tr>
              <a:tr h="878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/>
                </a:tc>
              </a:tr>
              <a:tr h="878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endParaRPr lang="en-US" dirty="0"/>
                    </a:p>
                  </a:txBody>
                  <a:tcPr anchor="ctr"/>
                </a:tc>
              </a:tr>
              <a:tr h="878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83568" y="1340768"/>
            <a:ext cx="1584176" cy="8640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2452" y="150648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第一直接依赖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9475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第二直接依赖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9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</a:t>
            </a:r>
            <a:r>
              <a:rPr lang="zh-CN" altLang="en-US" dirty="0" smtClean="0"/>
              <a:t>生命周期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Clean</a:t>
            </a:r>
          </a:p>
          <a:p>
            <a:pPr lvl="1"/>
            <a:r>
              <a:rPr lang="en-US" altLang="zh-CN" dirty="0" smtClean="0"/>
              <a:t>Pre-clean; clean; post-clean</a:t>
            </a:r>
          </a:p>
          <a:p>
            <a:endParaRPr lang="en-US" dirty="0"/>
          </a:p>
          <a:p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Validate; initialize; generate-sources; process-sources; generate-resources; process-resources; compile; process-classes; generate-test-sources; process-test-sources; generate-test-resources; process-test-resources; test; prepare-package; package; pre-integration-test; integration-test; post-integration-test; verify; install; deploy;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1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owerpoint gemalto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316966</TotalTime>
  <Words>184</Words>
  <Application>Microsoft Office PowerPoint</Application>
  <PresentationFormat>On-screen Show (4:3)</PresentationFormat>
  <Paragraphs>75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Symbol</vt:lpstr>
      <vt:lpstr>Wingdings</vt:lpstr>
      <vt:lpstr>Wingdings 2</vt:lpstr>
      <vt:lpstr>Template powerpoint gemalto</vt:lpstr>
      <vt:lpstr>PowerPoint Presentation</vt:lpstr>
      <vt:lpstr>依赖范围与Classpath的关系</vt:lpstr>
      <vt:lpstr>传递性依赖和依赖范围</vt:lpstr>
      <vt:lpstr>Maven 生命周期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Votre nom d'utilisateur</dc:creator>
  <cp:lastModifiedBy>user</cp:lastModifiedBy>
  <cp:revision>3762</cp:revision>
  <dcterms:created xsi:type="dcterms:W3CDTF">2010-10-19T16:15:59Z</dcterms:created>
  <dcterms:modified xsi:type="dcterms:W3CDTF">2016-06-12T01:32:58Z</dcterms:modified>
</cp:coreProperties>
</file>